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13"/>
  </p:notesMasterIdLst>
  <p:sldIdLst>
    <p:sldId id="325" r:id="rId5"/>
    <p:sldId id="289" r:id="rId6"/>
    <p:sldId id="273" r:id="rId7"/>
    <p:sldId id="302" r:id="rId8"/>
    <p:sldId id="305" r:id="rId9"/>
    <p:sldId id="304" r:id="rId10"/>
    <p:sldId id="307" r:id="rId11"/>
    <p:sldId id="309" r:id="rId12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CB6"/>
    <a:srgbClr val="B8E08C"/>
    <a:srgbClr val="FF2980"/>
    <a:srgbClr val="FEDEF3"/>
    <a:srgbClr val="FE8ACC"/>
    <a:srgbClr val="FECEED"/>
    <a:srgbClr val="FD0B95"/>
    <a:srgbClr val="FDBBE5"/>
    <a:srgbClr val="FD49B0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043" autoAdjust="0"/>
  </p:normalViewPr>
  <p:slideViewPr>
    <p:cSldViewPr>
      <p:cViewPr varScale="1">
        <p:scale>
          <a:sx n="90" d="100"/>
          <a:sy n="90" d="100"/>
        </p:scale>
        <p:origin x="73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2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7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8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4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9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5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0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1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7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6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6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9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7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5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3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0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4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1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6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3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2026/4/15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54231" y="2152115"/>
            <a:ext cx="7219136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5800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F7964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4000" y="437711"/>
            <a:ext cx="7467600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6605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prstClr val="white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2289089"/>
            <a:ext cx="635056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MỚI BẮT ĐẦU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3562350" y="3136474"/>
            <a:ext cx="1847850" cy="181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9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2" y="1428750"/>
            <a:ext cx="54498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3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1850" y="215550"/>
            <a:ext cx="79629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con người, cảnh vật trong tranh</a:t>
            </a:r>
          </a:p>
        </p:txBody>
      </p:sp>
      <p:sp>
        <p:nvSpPr>
          <p:cNvPr id="6" name="Oval 5"/>
          <p:cNvSpPr/>
          <p:nvPr/>
        </p:nvSpPr>
        <p:spPr>
          <a:xfrm>
            <a:off x="209550" y="141516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095750"/>
            <a:ext cx="7962900" cy="83086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Em thấy những gì trong tranh?</a:t>
            </a:r>
          </a:p>
          <a:p>
            <a:pPr marL="457200" indent="-457200" algn="just">
              <a:buAutoNum type="alphaLcPeriod"/>
            </a:pP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Cảnh vật và con người trong tranh như thế nào?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8" t="23958" r="25476" b="23438"/>
          <a:stretch/>
        </p:blipFill>
        <p:spPr bwMode="auto">
          <a:xfrm>
            <a:off x="819150" y="677082"/>
            <a:ext cx="7334250" cy="341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9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203883"/>
            <a:ext cx="9143999" cy="594772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 defTabSz="685800"/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32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 defTabSz="685800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nhô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rực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toả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685800"/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cất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mật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nằm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algn="just" defTabSz="685800">
              <a:spcAft>
                <a:spcPts val="20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</a:p>
          <a:p>
            <a:pPr algn="just" defTabSz="685800">
              <a:spcAft>
                <a:spcPts val="200"/>
              </a:spcAft>
            </a:pP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800" i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Thu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</a:p>
          <a:p>
            <a:pPr algn="just" defTabSz="685800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1" name="BÀI ĐỌC MẪ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982648" y="117517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4682" y="46716"/>
            <a:ext cx="116031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117764" y="-190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872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2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203883"/>
            <a:ext cx="9143999" cy="594772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 defTabSz="685800"/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32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 defTabSz="685800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nhô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rực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toả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 defTabSz="685800"/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cất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mật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nằm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algn="just" defTabSz="685800">
              <a:spcAft>
                <a:spcPts val="20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</a:p>
          <a:p>
            <a:pPr algn="just" defTabSz="685800">
              <a:spcAft>
                <a:spcPts val="200"/>
              </a:spcAft>
            </a:pPr>
            <a:r>
              <a:rPr lang="en-US" altLang="zh-CN" sz="280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</a:t>
            </a:r>
            <a:r>
              <a:rPr lang="en-US" altLang="zh-CN" sz="28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2800" i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Thu </a:t>
            </a:r>
            <a:r>
              <a:rPr lang="en-US" altLang="zh-CN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</a:t>
            </a:r>
          </a:p>
          <a:p>
            <a:pPr algn="just" defTabSz="685800"/>
            <a:r>
              <a:rPr lang="en-US" altLang="zh-CN" sz="28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8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982626" y="994559"/>
            <a:ext cx="513608" cy="89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45820" y="1829384"/>
            <a:ext cx="655123" cy="138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8766" y="2727938"/>
            <a:ext cx="1503045" cy="138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27093" y="3149440"/>
            <a:ext cx="64490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4624722"/>
            <a:ext cx="3642531" cy="461628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1360" y="4325474"/>
            <a:ext cx="3642531" cy="461628"/>
          </a:xfrm>
          <a:prstGeom prst="rect">
            <a:avLst/>
          </a:prstGeom>
          <a:solidFill>
            <a:srgbClr val="F8E2FA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khó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endParaRPr lang="en-US" sz="24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5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 defTabSz="685800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993" y="802818"/>
            <a:ext cx="75264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nhô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rực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8231" y="1586595"/>
            <a:ext cx="85779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85800"/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toả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0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07810" y="895350"/>
            <a:ext cx="78390" cy="336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922610" y="955632"/>
            <a:ext cx="78390" cy="336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048000" y="1710947"/>
            <a:ext cx="78390" cy="336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419167" y="1746807"/>
            <a:ext cx="78390" cy="336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628532" y="1746807"/>
            <a:ext cx="78390" cy="336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09800" y="209550"/>
            <a:ext cx="4419600" cy="584654"/>
          </a:xfrm>
          <a:prstGeom prst="rect">
            <a:avLst/>
          </a:prstGeom>
          <a:solidFill>
            <a:srgbClr val="D2ECB6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Luyện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dài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5144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3346" y="802817"/>
            <a:ext cx="1641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8461" y="1586595"/>
            <a:ext cx="1439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8951" y="818676"/>
            <a:ext cx="5407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sớm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mờ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mờ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1587936"/>
            <a:ext cx="914399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r>
              <a:rPr lang="en-US" sz="29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</a:t>
            </a:r>
            <a:r>
              <a:rPr lang="en-US" sz="29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sz="29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sz="29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sz="29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sz="29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sz="29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sz="29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sz="29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sz="29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</a:p>
          <a:p>
            <a:r>
              <a:rPr lang="en-US" sz="29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sz="29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sz="29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sz="29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trật</a:t>
            </a:r>
            <a:r>
              <a:rPr lang="en-US" sz="29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r>
              <a:rPr lang="en-US" sz="29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sắp</a:t>
            </a:r>
            <a:r>
              <a:rPr lang="en-US" sz="29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xếp</a:t>
            </a:r>
            <a:r>
              <a:rPr lang="en-US" sz="29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sz="29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sz="29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sz="29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5000" y="85963"/>
            <a:ext cx="57912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Giải nghĩa từ khó: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8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351</Words>
  <Application>Microsoft Office PowerPoint</Application>
  <PresentationFormat>On-screen Show (16:9)</PresentationFormat>
  <Paragraphs>37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Rounded MT Bold</vt:lpstr>
      <vt:lpstr>Arial-Rounded</vt:lpstr>
      <vt:lpstr>Calibri</vt:lpstr>
      <vt:lpstr>DFPOP1-W9</vt:lpstr>
      <vt:lpstr>Office Theme</vt:lpstr>
      <vt:lpstr>Office 主题</vt:lpstr>
      <vt:lpstr>1_Office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Phương Anh</cp:lastModifiedBy>
  <cp:revision>342</cp:revision>
  <dcterms:created xsi:type="dcterms:W3CDTF">2020-12-08T15:48:47Z</dcterms:created>
  <dcterms:modified xsi:type="dcterms:W3CDTF">2026-04-15T11:40:48Z</dcterms:modified>
</cp:coreProperties>
</file>