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7"/>
  </p:notesMasterIdLst>
  <p:sldIdLst>
    <p:sldId id="298" r:id="rId2"/>
    <p:sldId id="293" r:id="rId3"/>
    <p:sldId id="299" r:id="rId4"/>
    <p:sldId id="300" r:id="rId5"/>
    <p:sldId id="29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77171-31A4-450C-8835-167AFEC83028}"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D5FA-4F9B-4A37-9621-AE971429D276}" type="slidenum">
              <a:rPr lang="en-US" smtClean="0"/>
              <a:t>‹#›</a:t>
            </a:fld>
            <a:endParaRPr lang="en-US"/>
          </a:p>
        </p:txBody>
      </p:sp>
    </p:spTree>
    <p:extLst>
      <p:ext uri="{BB962C8B-B14F-4D97-AF65-F5344CB8AC3E}">
        <p14:creationId xmlns:p14="http://schemas.microsoft.com/office/powerpoint/2010/main" val="211727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89062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82114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891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D2D16F27-BBE4-48DE-BE85-9C93A6E45946}"/>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5" name="页脚占位符 4">
            <a:extLst>
              <a:ext uri="{FF2B5EF4-FFF2-40B4-BE49-F238E27FC236}">
                <a16:creationId xmlns:a16="http://schemas.microsoft.com/office/drawing/2014/main" xmlns=""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12348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63F7642-095E-4504-A073-58E7040186EA}"/>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3" name="页脚占位符 2">
            <a:extLst>
              <a:ext uri="{FF2B5EF4-FFF2-40B4-BE49-F238E27FC236}">
                <a16:creationId xmlns:a16="http://schemas.microsoft.com/office/drawing/2014/main" xmlns=""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815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54639C2-ED95-401D-8709-02BA5F3199F1}"/>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6" name="页脚占位符 5">
            <a:extLst>
              <a:ext uri="{FF2B5EF4-FFF2-40B4-BE49-F238E27FC236}">
                <a16:creationId xmlns:a16="http://schemas.microsoft.com/office/drawing/2014/main" xmlns=""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505630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6C7D2C9-F3BC-4CFB-AE9B-0FA16F897AAC}"/>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6" name="页脚占位符 5">
            <a:extLst>
              <a:ext uri="{FF2B5EF4-FFF2-40B4-BE49-F238E27FC236}">
                <a16:creationId xmlns:a16="http://schemas.microsoft.com/office/drawing/2014/main" xmlns=""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789268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C4079B8-65BF-4012-BDC7-A30CB0EDA88E}"/>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5" name="页脚占位符 4">
            <a:extLst>
              <a:ext uri="{FF2B5EF4-FFF2-40B4-BE49-F238E27FC236}">
                <a16:creationId xmlns:a16="http://schemas.microsoft.com/office/drawing/2014/main" xmlns=""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252415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ED88BC0-1278-43DC-ADE2-BA26E2AAE801}"/>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5" name="页脚占位符 4">
            <a:extLst>
              <a:ext uri="{FF2B5EF4-FFF2-40B4-BE49-F238E27FC236}">
                <a16:creationId xmlns:a16="http://schemas.microsoft.com/office/drawing/2014/main" xmlns=""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8041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37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xmlns=""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xmlns=""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xmlns=""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xmlns=""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23192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040139-B6EA-4A3F-A2BB-0DEF9BAA1570}"/>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5" name="页脚占位符 4">
            <a:extLst>
              <a:ext uri="{FF2B5EF4-FFF2-40B4-BE49-F238E27FC236}">
                <a16:creationId xmlns:a16="http://schemas.microsoft.com/office/drawing/2014/main" xmlns=""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66189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4D2FE629-5596-4D70-974D-E0BEFF2E55F6}"/>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5" name="页脚占位符 4">
            <a:extLst>
              <a:ext uri="{FF2B5EF4-FFF2-40B4-BE49-F238E27FC236}">
                <a16:creationId xmlns:a16="http://schemas.microsoft.com/office/drawing/2014/main" xmlns=""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44088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105F2641-ED2D-44BF-8D69-8EA793CDEAD5}"/>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6" name="页脚占位符 5">
            <a:extLst>
              <a:ext uri="{FF2B5EF4-FFF2-40B4-BE49-F238E27FC236}">
                <a16:creationId xmlns:a16="http://schemas.microsoft.com/office/drawing/2014/main" xmlns=""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xmlns=""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xmlns=""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xmlns=""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xmlns=""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xmlns=""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xmlns=""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xmlns=""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xmlns=""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xmlns=""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xmlns=""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xmlns=""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xmlns=""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xmlns=""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xmlns=""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xmlns=""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1691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105F2641-ED2D-44BF-8D69-8EA793CDEAD5}"/>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6" name="页脚占位符 5">
            <a:extLst>
              <a:ext uri="{FF2B5EF4-FFF2-40B4-BE49-F238E27FC236}">
                <a16:creationId xmlns:a16="http://schemas.microsoft.com/office/drawing/2014/main" xmlns=""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xmlns=""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xmlns=""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xmlns=""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xmlns=""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xmlns=""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xmlns=""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xmlns=""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xmlns=""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xmlns=""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xmlns=""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xmlns=""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xmlns=""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xmlns=""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xmlns=""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xmlns=""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xmlns=""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xmlns=""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xmlns=""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6243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105F2641-ED2D-44BF-8D69-8EA793CDEAD5}"/>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6" name="页脚占位符 5">
            <a:extLst>
              <a:ext uri="{FF2B5EF4-FFF2-40B4-BE49-F238E27FC236}">
                <a16:creationId xmlns:a16="http://schemas.microsoft.com/office/drawing/2014/main" xmlns=""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xmlns=""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xmlns=""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xmlns=""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xmlns=""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xmlns=""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xmlns=""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xmlns=""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xmlns=""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xmlns=""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xmlns=""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xmlns=""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xmlns=""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xmlns=""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xmlns=""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xmlns=""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xmlns=""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xmlns=""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xmlns=""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6357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105F2641-ED2D-44BF-8D69-8EA793CDEAD5}"/>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6" name="页脚占位符 5">
            <a:extLst>
              <a:ext uri="{FF2B5EF4-FFF2-40B4-BE49-F238E27FC236}">
                <a16:creationId xmlns:a16="http://schemas.microsoft.com/office/drawing/2014/main" xmlns=""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xmlns=""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xmlns=""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xmlns=""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xmlns=""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xmlns=""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xmlns=""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xmlns=""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xmlns=""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xmlns=""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xmlns=""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xmlns=""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xmlns=""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xmlns=""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xmlns=""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xmlns=""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xmlns=""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xmlns=""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xmlns=""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39188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A9B9720E-A7B9-4ACC-8F67-F53D491CF668}"/>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8" name="页脚占位符 7">
            <a:extLst>
              <a:ext uri="{FF2B5EF4-FFF2-40B4-BE49-F238E27FC236}">
                <a16:creationId xmlns:a16="http://schemas.microsoft.com/office/drawing/2014/main" xmlns=""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35301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F928FFC-436B-4AF6-BF2A-95BCE106FD09}"/>
              </a:ext>
            </a:extLst>
          </p:cNvPr>
          <p:cNvSpPr>
            <a:spLocks noGrp="1"/>
          </p:cNvSpPr>
          <p:nvPr>
            <p:ph type="dt" sz="half" idx="10"/>
          </p:nvPr>
        </p:nvSpPr>
        <p:spPr/>
        <p:txBody>
          <a:bodyPr/>
          <a:lstStyle/>
          <a:p>
            <a:fld id="{6BDF78C2-8230-4221-A6A9-C20F8CBCB151}" type="datetimeFigureOut">
              <a:rPr lang="zh-CN" altLang="en-US" smtClean="0"/>
              <a:t>2025/4/12</a:t>
            </a:fld>
            <a:endParaRPr lang="zh-CN" altLang="en-US"/>
          </a:p>
        </p:txBody>
      </p:sp>
      <p:sp>
        <p:nvSpPr>
          <p:cNvPr id="4" name="页脚占位符 3">
            <a:extLst>
              <a:ext uri="{FF2B5EF4-FFF2-40B4-BE49-F238E27FC236}">
                <a16:creationId xmlns:a16="http://schemas.microsoft.com/office/drawing/2014/main" xmlns=""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1268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2025/4/12</a:t>
            </a:fld>
            <a:endParaRPr lang="zh-CN" altLang="en-US" dirty="0"/>
          </a:p>
        </p:txBody>
      </p:sp>
      <p:sp>
        <p:nvSpPr>
          <p:cNvPr id="5" name="页脚占位符 4">
            <a:extLst>
              <a:ext uri="{FF2B5EF4-FFF2-40B4-BE49-F238E27FC236}">
                <a16:creationId xmlns:a16="http://schemas.microsoft.com/office/drawing/2014/main" xmlns=""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xmlns=""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xmlns=""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xmlns="" val="1264098438"/>
                    </a:ext>
                  </a:extLst>
                </a:gridCol>
                <a:gridCol w="812800">
                  <a:extLst>
                    <a:ext uri="{9D8B030D-6E8A-4147-A177-3AD203B41FA5}">
                      <a16:colId xmlns:a16="http://schemas.microsoft.com/office/drawing/2014/main" xmlns="" val="2758699805"/>
                    </a:ext>
                  </a:extLst>
                </a:gridCol>
                <a:gridCol w="812800">
                  <a:extLst>
                    <a:ext uri="{9D8B030D-6E8A-4147-A177-3AD203B41FA5}">
                      <a16:colId xmlns:a16="http://schemas.microsoft.com/office/drawing/2014/main" xmlns="" val="252080999"/>
                    </a:ext>
                  </a:extLst>
                </a:gridCol>
                <a:gridCol w="812800">
                  <a:extLst>
                    <a:ext uri="{9D8B030D-6E8A-4147-A177-3AD203B41FA5}">
                      <a16:colId xmlns:a16="http://schemas.microsoft.com/office/drawing/2014/main" xmlns="" val="3314530803"/>
                    </a:ext>
                  </a:extLst>
                </a:gridCol>
                <a:gridCol w="812800">
                  <a:extLst>
                    <a:ext uri="{9D8B030D-6E8A-4147-A177-3AD203B41FA5}">
                      <a16:colId xmlns:a16="http://schemas.microsoft.com/office/drawing/2014/main" xmlns="" val="2364556581"/>
                    </a:ext>
                  </a:extLst>
                </a:gridCol>
                <a:gridCol w="812800">
                  <a:extLst>
                    <a:ext uri="{9D8B030D-6E8A-4147-A177-3AD203B41FA5}">
                      <a16:colId xmlns:a16="http://schemas.microsoft.com/office/drawing/2014/main" xmlns="" val="3657670589"/>
                    </a:ext>
                  </a:extLst>
                </a:gridCol>
                <a:gridCol w="812800">
                  <a:extLst>
                    <a:ext uri="{9D8B030D-6E8A-4147-A177-3AD203B41FA5}">
                      <a16:colId xmlns:a16="http://schemas.microsoft.com/office/drawing/2014/main" xmlns="" val="673114789"/>
                    </a:ext>
                  </a:extLst>
                </a:gridCol>
                <a:gridCol w="812800">
                  <a:extLst>
                    <a:ext uri="{9D8B030D-6E8A-4147-A177-3AD203B41FA5}">
                      <a16:colId xmlns:a16="http://schemas.microsoft.com/office/drawing/2014/main" xmlns="" val="330504413"/>
                    </a:ext>
                  </a:extLst>
                </a:gridCol>
                <a:gridCol w="812800">
                  <a:extLst>
                    <a:ext uri="{9D8B030D-6E8A-4147-A177-3AD203B41FA5}">
                      <a16:colId xmlns:a16="http://schemas.microsoft.com/office/drawing/2014/main" xmlns="" val="1988236494"/>
                    </a:ext>
                  </a:extLst>
                </a:gridCol>
                <a:gridCol w="812800">
                  <a:extLst>
                    <a:ext uri="{9D8B030D-6E8A-4147-A177-3AD203B41FA5}">
                      <a16:colId xmlns:a16="http://schemas.microsoft.com/office/drawing/2014/main" xmlns=""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xmlns="" val="1076022704"/>
                  </a:ext>
                </a:extLst>
              </a:tr>
            </a:tbl>
          </a:graphicData>
        </a:graphic>
      </p:graphicFrame>
    </p:spTree>
    <p:extLst>
      <p:ext uri="{BB962C8B-B14F-4D97-AF65-F5344CB8AC3E}">
        <p14:creationId xmlns:p14="http://schemas.microsoft.com/office/powerpoint/2010/main" val="29071045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4688957" cy="738521"/>
            <a:chOff x="2421141" y="730782"/>
            <a:chExt cx="5471576" cy="738521"/>
          </a:xfrm>
        </p:grpSpPr>
        <p:sp>
          <p:nvSpPr>
            <p:cNvPr id="9" name="Rectangle: Rounded Corners 43">
              <a:extLst>
                <a:ext uri="{FF2B5EF4-FFF2-40B4-BE49-F238E27FC236}">
                  <a16:creationId xmlns:a16="http://schemas.microsoft.com/office/drawing/2014/main" xmlns=""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Đặt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rồi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xmlns=""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1</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14" name="Rounded Rectangle 13"/>
          <p:cNvSpPr/>
          <p:nvPr/>
        </p:nvSpPr>
        <p:spPr>
          <a:xfrm>
            <a:off x="200702" y="1527623"/>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31 + 7</a:t>
            </a:r>
          </a:p>
        </p:txBody>
      </p:sp>
      <p:sp>
        <p:nvSpPr>
          <p:cNvPr id="20" name="Rounded Rectangle 19"/>
          <p:cNvSpPr/>
          <p:nvPr/>
        </p:nvSpPr>
        <p:spPr>
          <a:xfrm>
            <a:off x="3295088" y="1527623"/>
            <a:ext cx="2877112"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23 + 64</a:t>
            </a:r>
          </a:p>
        </p:txBody>
      </p:sp>
      <p:sp>
        <p:nvSpPr>
          <p:cNvPr id="34" name="Rounded Rectangle 33"/>
          <p:cNvSpPr/>
          <p:nvPr/>
        </p:nvSpPr>
        <p:spPr>
          <a:xfrm>
            <a:off x="6333003" y="1548922"/>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86 - 15</a:t>
            </a:r>
          </a:p>
        </p:txBody>
      </p:sp>
      <p:grpSp>
        <p:nvGrpSpPr>
          <p:cNvPr id="25" name="Group 24">
            <a:extLst>
              <a:ext uri="{FF2B5EF4-FFF2-40B4-BE49-F238E27FC236}">
                <a16:creationId xmlns:a16="http://schemas.microsoft.com/office/drawing/2014/main" xmlns="" id="{8E3886BB-0EE8-4F84-B2AC-04940624796F}"/>
              </a:ext>
            </a:extLst>
          </p:cNvPr>
          <p:cNvGrpSpPr/>
          <p:nvPr/>
        </p:nvGrpSpPr>
        <p:grpSpPr>
          <a:xfrm>
            <a:off x="1517853" y="3037175"/>
            <a:ext cx="1007167" cy="1824923"/>
            <a:chOff x="1933616" y="4498692"/>
            <a:chExt cx="1007167" cy="1824923"/>
          </a:xfrm>
        </p:grpSpPr>
        <p:sp>
          <p:nvSpPr>
            <p:cNvPr id="26" name="TextBox 25">
              <a:extLst>
                <a:ext uri="{FF2B5EF4-FFF2-40B4-BE49-F238E27FC236}">
                  <a16:creationId xmlns:a16="http://schemas.microsoft.com/office/drawing/2014/main" xmlns="" id="{16F17346-F053-4746-935E-30C17EDD76F0}"/>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31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  7</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2DFD667E-ABB3-4F09-8B91-E204FAB31FC4}"/>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28" name="Straight Connector 27">
              <a:extLst>
                <a:ext uri="{FF2B5EF4-FFF2-40B4-BE49-F238E27FC236}">
                  <a16:creationId xmlns:a16="http://schemas.microsoft.com/office/drawing/2014/main" xmlns="" id="{9B5F1009-2162-4064-9B8E-196C5A01C8C6}"/>
                </a:ext>
              </a:extLst>
            </p:cNvPr>
            <p:cNvCxnSpPr>
              <a:cxnSpLocks/>
            </p:cNvCxnSpPr>
            <p:nvPr/>
          </p:nvCxnSpPr>
          <p:spPr>
            <a:xfrm>
              <a:off x="2045051" y="6229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xmlns="" id="{5BC3A42C-03AE-4E42-B369-DC90AD34F9D0}"/>
              </a:ext>
            </a:extLst>
          </p:cNvPr>
          <p:cNvSpPr txBox="1"/>
          <p:nvPr/>
        </p:nvSpPr>
        <p:spPr>
          <a:xfrm>
            <a:off x="1739585"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38</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grpSp>
        <p:nvGrpSpPr>
          <p:cNvPr id="48" name="Group 47">
            <a:extLst>
              <a:ext uri="{FF2B5EF4-FFF2-40B4-BE49-F238E27FC236}">
                <a16:creationId xmlns:a16="http://schemas.microsoft.com/office/drawing/2014/main" xmlns="" id="{32CBAFCB-5805-4974-A8AB-96F23C5427F1}"/>
              </a:ext>
            </a:extLst>
          </p:cNvPr>
          <p:cNvGrpSpPr/>
          <p:nvPr/>
        </p:nvGrpSpPr>
        <p:grpSpPr>
          <a:xfrm>
            <a:off x="4287485" y="3075297"/>
            <a:ext cx="1024384" cy="1824923"/>
            <a:chOff x="1933616" y="4498692"/>
            <a:chExt cx="1024384" cy="1824923"/>
          </a:xfrm>
        </p:grpSpPr>
        <p:sp>
          <p:nvSpPr>
            <p:cNvPr id="49" name="TextBox 48">
              <a:extLst>
                <a:ext uri="{FF2B5EF4-FFF2-40B4-BE49-F238E27FC236}">
                  <a16:creationId xmlns:a16="http://schemas.microsoft.com/office/drawing/2014/main" xmlns="" id="{4CD8C26C-008D-4444-A7B4-EC42373AC7AD}"/>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23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64</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TextBox 49">
              <a:extLst>
                <a:ext uri="{FF2B5EF4-FFF2-40B4-BE49-F238E27FC236}">
                  <a16:creationId xmlns:a16="http://schemas.microsoft.com/office/drawing/2014/main" xmlns="" id="{83486944-9612-41A5-A829-C6839945A0E9}"/>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51" name="Straight Connector 50">
              <a:extLst>
                <a:ext uri="{FF2B5EF4-FFF2-40B4-BE49-F238E27FC236}">
                  <a16:creationId xmlns:a16="http://schemas.microsoft.com/office/drawing/2014/main" xmlns="" id="{4AD17441-A5A9-4902-A906-198DABE20747}"/>
                </a:ext>
              </a:extLst>
            </p:cNvPr>
            <p:cNvCxnSpPr>
              <a:cxnSpLocks/>
            </p:cNvCxnSpPr>
            <p:nvPr/>
          </p:nvCxnSpPr>
          <p:spPr>
            <a:xfrm>
              <a:off x="2123858" y="6225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xmlns="" id="{232B1CDB-4271-42CA-8B6E-031FFD94EE6F}"/>
              </a:ext>
            </a:extLst>
          </p:cNvPr>
          <p:cNvSpPr txBox="1"/>
          <p:nvPr/>
        </p:nvSpPr>
        <p:spPr>
          <a:xfrm>
            <a:off x="4477727" y="4938342"/>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87</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grpSp>
        <p:nvGrpSpPr>
          <p:cNvPr id="53" name="Group 52">
            <a:extLst>
              <a:ext uri="{FF2B5EF4-FFF2-40B4-BE49-F238E27FC236}">
                <a16:creationId xmlns:a16="http://schemas.microsoft.com/office/drawing/2014/main" xmlns="" id="{C2154AF9-4BC1-40AC-B5C3-3DBE8F5D165E}"/>
              </a:ext>
            </a:extLst>
          </p:cNvPr>
          <p:cNvGrpSpPr/>
          <p:nvPr/>
        </p:nvGrpSpPr>
        <p:grpSpPr>
          <a:xfrm>
            <a:off x="6897350" y="3037175"/>
            <a:ext cx="1085974" cy="1824923"/>
            <a:chOff x="1933616" y="4498692"/>
            <a:chExt cx="1085974" cy="1824923"/>
          </a:xfrm>
        </p:grpSpPr>
        <p:sp>
          <p:nvSpPr>
            <p:cNvPr id="54" name="TextBox 53">
              <a:extLst>
                <a:ext uri="{FF2B5EF4-FFF2-40B4-BE49-F238E27FC236}">
                  <a16:creationId xmlns:a16="http://schemas.microsoft.com/office/drawing/2014/main" xmlns="" id="{97C5DB50-9397-4246-B5ED-1ED8F655BB13}"/>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86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15</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TextBox 54">
              <a:extLst>
                <a:ext uri="{FF2B5EF4-FFF2-40B4-BE49-F238E27FC236}">
                  <a16:creationId xmlns:a16="http://schemas.microsoft.com/office/drawing/2014/main" xmlns="" id="{80B7F5B1-F3DC-46C9-BE37-AF4B43141E25}"/>
                </a:ext>
              </a:extLst>
            </p:cNvPr>
            <p:cNvSpPr txBox="1"/>
            <p:nvPr/>
          </p:nvSpPr>
          <p:spPr>
            <a:xfrm>
              <a:off x="1933616" y="5155589"/>
              <a:ext cx="356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56" name="Straight Connector 55">
              <a:extLst>
                <a:ext uri="{FF2B5EF4-FFF2-40B4-BE49-F238E27FC236}">
                  <a16:creationId xmlns:a16="http://schemas.microsoft.com/office/drawing/2014/main" xmlns="" id="{9ECBCDB7-D44E-4B27-847D-A6C0A2F1A9A8}"/>
                </a:ext>
              </a:extLst>
            </p:cNvPr>
            <p:cNvCxnSpPr>
              <a:cxnSpLocks/>
            </p:cNvCxnSpPr>
            <p:nvPr/>
          </p:nvCxnSpPr>
          <p:spPr>
            <a:xfrm>
              <a:off x="2123858" y="6229542"/>
              <a:ext cx="8957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xmlns="" id="{67999A81-BF7F-4EE5-A8DD-650F0A80B861}"/>
              </a:ext>
            </a:extLst>
          </p:cNvPr>
          <p:cNvSpPr txBox="1"/>
          <p:nvPr/>
        </p:nvSpPr>
        <p:spPr>
          <a:xfrm>
            <a:off x="7087592"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71</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sp>
        <p:nvSpPr>
          <p:cNvPr id="24" name="Rounded Rectangle 33">
            <a:extLst>
              <a:ext uri="{FF2B5EF4-FFF2-40B4-BE49-F238E27FC236}">
                <a16:creationId xmlns:a16="http://schemas.microsoft.com/office/drawing/2014/main" xmlns="" id="{03C10B45-38D9-4419-A228-2EA38D2131CA}"/>
              </a:ext>
            </a:extLst>
          </p:cNvPr>
          <p:cNvSpPr/>
          <p:nvPr/>
        </p:nvSpPr>
        <p:spPr>
          <a:xfrm>
            <a:off x="9370918" y="1548922"/>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95 - 3</a:t>
            </a:r>
          </a:p>
        </p:txBody>
      </p:sp>
      <p:grpSp>
        <p:nvGrpSpPr>
          <p:cNvPr id="30" name="Group 29">
            <a:extLst>
              <a:ext uri="{FF2B5EF4-FFF2-40B4-BE49-F238E27FC236}">
                <a16:creationId xmlns:a16="http://schemas.microsoft.com/office/drawing/2014/main" xmlns="" id="{B92902FC-6ECE-424D-B83D-ABE1DCCB9D30}"/>
              </a:ext>
            </a:extLst>
          </p:cNvPr>
          <p:cNvGrpSpPr/>
          <p:nvPr/>
        </p:nvGrpSpPr>
        <p:grpSpPr>
          <a:xfrm>
            <a:off x="9309933" y="3037175"/>
            <a:ext cx="1085974" cy="1824923"/>
            <a:chOff x="1933616" y="4498692"/>
            <a:chExt cx="1085974" cy="1824923"/>
          </a:xfrm>
        </p:grpSpPr>
        <p:sp>
          <p:nvSpPr>
            <p:cNvPr id="31" name="TextBox 30">
              <a:extLst>
                <a:ext uri="{FF2B5EF4-FFF2-40B4-BE49-F238E27FC236}">
                  <a16:creationId xmlns:a16="http://schemas.microsoft.com/office/drawing/2014/main" xmlns="" id="{02EDB6A8-C7AC-4E44-9A6F-97D82BF4BD7E}"/>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95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  3</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xmlns="" id="{34CCD4BD-BF81-4C7A-9F5F-F6B0ACC2C591}"/>
                </a:ext>
              </a:extLst>
            </p:cNvPr>
            <p:cNvSpPr txBox="1"/>
            <p:nvPr/>
          </p:nvSpPr>
          <p:spPr>
            <a:xfrm>
              <a:off x="1933616" y="5155589"/>
              <a:ext cx="356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3" name="Straight Connector 32">
              <a:extLst>
                <a:ext uri="{FF2B5EF4-FFF2-40B4-BE49-F238E27FC236}">
                  <a16:creationId xmlns:a16="http://schemas.microsoft.com/office/drawing/2014/main" xmlns="" id="{970F4A79-4C08-4D82-91F7-81D542AFB7BC}"/>
                </a:ext>
              </a:extLst>
            </p:cNvPr>
            <p:cNvCxnSpPr>
              <a:cxnSpLocks/>
            </p:cNvCxnSpPr>
            <p:nvPr/>
          </p:nvCxnSpPr>
          <p:spPr>
            <a:xfrm>
              <a:off x="2123858" y="6229542"/>
              <a:ext cx="8957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xmlns="" id="{33F6483F-CB9B-4B2A-836D-8EF926AF5C27}"/>
              </a:ext>
            </a:extLst>
          </p:cNvPr>
          <p:cNvSpPr txBox="1"/>
          <p:nvPr/>
        </p:nvSpPr>
        <p:spPr>
          <a:xfrm>
            <a:off x="9570373"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92</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627877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Effect transition="in" filter="fade">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2" grpId="0"/>
      <p:bldP spid="57"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3">
            <a:extLst>
              <a:ext uri="{FF2B5EF4-FFF2-40B4-BE49-F238E27FC236}">
                <a16:creationId xmlns:a16="http://schemas.microsoft.com/office/drawing/2014/main" xmlns="" id="{9D645240-D005-4810-AC9C-C05A048A4394}"/>
              </a:ext>
            </a:extLst>
          </p:cNvPr>
          <p:cNvSpPr/>
          <p:nvPr/>
        </p:nvSpPr>
        <p:spPr>
          <a:xfrm>
            <a:off x="671082" y="501972"/>
            <a:ext cx="10849835" cy="1698304"/>
          </a:xfrm>
          <a:custGeom>
            <a:avLst/>
            <a:gdLst>
              <a:gd name="connsiteX0" fmla="*/ 0 w 10849835"/>
              <a:gd name="connsiteY0" fmla="*/ 283056 h 1698304"/>
              <a:gd name="connsiteX1" fmla="*/ 283056 w 10849835"/>
              <a:gd name="connsiteY1" fmla="*/ 0 h 1698304"/>
              <a:gd name="connsiteX2" fmla="*/ 648699 w 10849835"/>
              <a:gd name="connsiteY2" fmla="*/ 0 h 1698304"/>
              <a:gd name="connsiteX3" fmla="*/ 1014343 w 10849835"/>
              <a:gd name="connsiteY3" fmla="*/ 0 h 1698304"/>
              <a:gd name="connsiteX4" fmla="*/ 1482824 w 10849835"/>
              <a:gd name="connsiteY4" fmla="*/ 0 h 1698304"/>
              <a:gd name="connsiteX5" fmla="*/ 1848467 w 10849835"/>
              <a:gd name="connsiteY5" fmla="*/ 0 h 1698304"/>
              <a:gd name="connsiteX6" fmla="*/ 2419785 w 10849835"/>
              <a:gd name="connsiteY6" fmla="*/ 0 h 1698304"/>
              <a:gd name="connsiteX7" fmla="*/ 2785429 w 10849835"/>
              <a:gd name="connsiteY7" fmla="*/ 0 h 1698304"/>
              <a:gd name="connsiteX8" fmla="*/ 3253909 w 10849835"/>
              <a:gd name="connsiteY8" fmla="*/ 0 h 1698304"/>
              <a:gd name="connsiteX9" fmla="*/ 3825227 w 10849835"/>
              <a:gd name="connsiteY9" fmla="*/ 0 h 1698304"/>
              <a:gd name="connsiteX10" fmla="*/ 4396545 w 10849835"/>
              <a:gd name="connsiteY10" fmla="*/ 0 h 1698304"/>
              <a:gd name="connsiteX11" fmla="*/ 5173538 w 10849835"/>
              <a:gd name="connsiteY11" fmla="*/ 0 h 1698304"/>
              <a:gd name="connsiteX12" fmla="*/ 5847693 w 10849835"/>
              <a:gd name="connsiteY12" fmla="*/ 0 h 1698304"/>
              <a:gd name="connsiteX13" fmla="*/ 6110499 w 10849835"/>
              <a:gd name="connsiteY13" fmla="*/ 0 h 1698304"/>
              <a:gd name="connsiteX14" fmla="*/ 6887491 w 10849835"/>
              <a:gd name="connsiteY14" fmla="*/ 0 h 1698304"/>
              <a:gd name="connsiteX15" fmla="*/ 7664484 w 10849835"/>
              <a:gd name="connsiteY15" fmla="*/ 0 h 1698304"/>
              <a:gd name="connsiteX16" fmla="*/ 8030127 w 10849835"/>
              <a:gd name="connsiteY16" fmla="*/ 0 h 1698304"/>
              <a:gd name="connsiteX17" fmla="*/ 8807120 w 10849835"/>
              <a:gd name="connsiteY17" fmla="*/ 0 h 1698304"/>
              <a:gd name="connsiteX18" fmla="*/ 9378438 w 10849835"/>
              <a:gd name="connsiteY18" fmla="*/ 0 h 1698304"/>
              <a:gd name="connsiteX19" fmla="*/ 9641244 w 10849835"/>
              <a:gd name="connsiteY19" fmla="*/ 0 h 1698304"/>
              <a:gd name="connsiteX20" fmla="*/ 10566779 w 10849835"/>
              <a:gd name="connsiteY20" fmla="*/ 0 h 1698304"/>
              <a:gd name="connsiteX21" fmla="*/ 10849835 w 10849835"/>
              <a:gd name="connsiteY21" fmla="*/ 283056 h 1698304"/>
              <a:gd name="connsiteX22" fmla="*/ 10849835 w 10849835"/>
              <a:gd name="connsiteY22" fmla="*/ 849152 h 1698304"/>
              <a:gd name="connsiteX23" fmla="*/ 10849835 w 10849835"/>
              <a:gd name="connsiteY23" fmla="*/ 1415248 h 1698304"/>
              <a:gd name="connsiteX24" fmla="*/ 10566779 w 10849835"/>
              <a:gd name="connsiteY24" fmla="*/ 1698304 h 1698304"/>
              <a:gd name="connsiteX25" fmla="*/ 9789787 w 10849835"/>
              <a:gd name="connsiteY25" fmla="*/ 1698304 h 1698304"/>
              <a:gd name="connsiteX26" fmla="*/ 9526980 w 10849835"/>
              <a:gd name="connsiteY26" fmla="*/ 1698304 h 1698304"/>
              <a:gd name="connsiteX27" fmla="*/ 9161337 w 10849835"/>
              <a:gd name="connsiteY27" fmla="*/ 1698304 h 1698304"/>
              <a:gd name="connsiteX28" fmla="*/ 8795693 w 10849835"/>
              <a:gd name="connsiteY28" fmla="*/ 1698304 h 1698304"/>
              <a:gd name="connsiteX29" fmla="*/ 8430050 w 10849835"/>
              <a:gd name="connsiteY29" fmla="*/ 1698304 h 1698304"/>
              <a:gd name="connsiteX30" fmla="*/ 7653057 w 10849835"/>
              <a:gd name="connsiteY30" fmla="*/ 1698304 h 1698304"/>
              <a:gd name="connsiteX31" fmla="*/ 6978902 w 10849835"/>
              <a:gd name="connsiteY31" fmla="*/ 1698304 h 1698304"/>
              <a:gd name="connsiteX32" fmla="*/ 6510422 w 10849835"/>
              <a:gd name="connsiteY32" fmla="*/ 1698304 h 1698304"/>
              <a:gd name="connsiteX33" fmla="*/ 6041941 w 10849835"/>
              <a:gd name="connsiteY33" fmla="*/ 1698304 h 1698304"/>
              <a:gd name="connsiteX34" fmla="*/ 5779135 w 10849835"/>
              <a:gd name="connsiteY34" fmla="*/ 1698304 h 1698304"/>
              <a:gd name="connsiteX35" fmla="*/ 5104979 w 10849835"/>
              <a:gd name="connsiteY35" fmla="*/ 1698304 h 1698304"/>
              <a:gd name="connsiteX36" fmla="*/ 4430824 w 10849835"/>
              <a:gd name="connsiteY36" fmla="*/ 1698304 h 1698304"/>
              <a:gd name="connsiteX37" fmla="*/ 3756669 w 10849835"/>
              <a:gd name="connsiteY37" fmla="*/ 1698304 h 1698304"/>
              <a:gd name="connsiteX38" fmla="*/ 3082514 w 10849835"/>
              <a:gd name="connsiteY38" fmla="*/ 1698304 h 1698304"/>
              <a:gd name="connsiteX39" fmla="*/ 2408359 w 10849835"/>
              <a:gd name="connsiteY39" fmla="*/ 1698304 h 1698304"/>
              <a:gd name="connsiteX40" fmla="*/ 1631366 w 10849835"/>
              <a:gd name="connsiteY40" fmla="*/ 1698304 h 1698304"/>
              <a:gd name="connsiteX41" fmla="*/ 957211 w 10849835"/>
              <a:gd name="connsiteY41" fmla="*/ 1698304 h 1698304"/>
              <a:gd name="connsiteX42" fmla="*/ 283056 w 10849835"/>
              <a:gd name="connsiteY42" fmla="*/ 1698304 h 1698304"/>
              <a:gd name="connsiteX43" fmla="*/ 0 w 10849835"/>
              <a:gd name="connsiteY43" fmla="*/ 1415248 h 1698304"/>
              <a:gd name="connsiteX44" fmla="*/ 0 w 10849835"/>
              <a:gd name="connsiteY44" fmla="*/ 871796 h 1698304"/>
              <a:gd name="connsiteX45" fmla="*/ 0 w 10849835"/>
              <a:gd name="connsiteY45" fmla="*/ 283056 h 169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49835" h="1698304" fill="none" extrusionOk="0">
                <a:moveTo>
                  <a:pt x="0" y="283056"/>
                </a:moveTo>
                <a:cubicBezTo>
                  <a:pt x="-20695" y="117881"/>
                  <a:pt x="152368" y="-30181"/>
                  <a:pt x="283056" y="0"/>
                </a:cubicBezTo>
                <a:cubicBezTo>
                  <a:pt x="419747" y="-3828"/>
                  <a:pt x="512779" y="43601"/>
                  <a:pt x="648699" y="0"/>
                </a:cubicBezTo>
                <a:cubicBezTo>
                  <a:pt x="784619" y="-43601"/>
                  <a:pt x="832472" y="28884"/>
                  <a:pt x="1014343" y="0"/>
                </a:cubicBezTo>
                <a:cubicBezTo>
                  <a:pt x="1196214" y="-28884"/>
                  <a:pt x="1291616" y="12960"/>
                  <a:pt x="1482824" y="0"/>
                </a:cubicBezTo>
                <a:cubicBezTo>
                  <a:pt x="1674032" y="-12960"/>
                  <a:pt x="1730025" y="24950"/>
                  <a:pt x="1848467" y="0"/>
                </a:cubicBezTo>
                <a:cubicBezTo>
                  <a:pt x="1966909" y="-24950"/>
                  <a:pt x="2298796" y="25719"/>
                  <a:pt x="2419785" y="0"/>
                </a:cubicBezTo>
                <a:cubicBezTo>
                  <a:pt x="2540774" y="-25719"/>
                  <a:pt x="2659167" y="35683"/>
                  <a:pt x="2785429" y="0"/>
                </a:cubicBezTo>
                <a:cubicBezTo>
                  <a:pt x="2911691" y="-35683"/>
                  <a:pt x="3048472" y="27074"/>
                  <a:pt x="3253909" y="0"/>
                </a:cubicBezTo>
                <a:cubicBezTo>
                  <a:pt x="3459346" y="-27074"/>
                  <a:pt x="3608652" y="7151"/>
                  <a:pt x="3825227" y="0"/>
                </a:cubicBezTo>
                <a:cubicBezTo>
                  <a:pt x="4041802" y="-7151"/>
                  <a:pt x="4128269" y="25025"/>
                  <a:pt x="4396545" y="0"/>
                </a:cubicBezTo>
                <a:cubicBezTo>
                  <a:pt x="4664821" y="-25025"/>
                  <a:pt x="5017175" y="73715"/>
                  <a:pt x="5173538" y="0"/>
                </a:cubicBezTo>
                <a:cubicBezTo>
                  <a:pt x="5329901" y="-73715"/>
                  <a:pt x="5526104" y="24452"/>
                  <a:pt x="5847693" y="0"/>
                </a:cubicBezTo>
                <a:cubicBezTo>
                  <a:pt x="6169282" y="-24452"/>
                  <a:pt x="6044642" y="1945"/>
                  <a:pt x="6110499" y="0"/>
                </a:cubicBezTo>
                <a:cubicBezTo>
                  <a:pt x="6176356" y="-1945"/>
                  <a:pt x="6672187" y="13670"/>
                  <a:pt x="6887491" y="0"/>
                </a:cubicBezTo>
                <a:cubicBezTo>
                  <a:pt x="7102795" y="-13670"/>
                  <a:pt x="7353977" y="29109"/>
                  <a:pt x="7664484" y="0"/>
                </a:cubicBezTo>
                <a:cubicBezTo>
                  <a:pt x="7974991" y="-29109"/>
                  <a:pt x="7950824" y="34832"/>
                  <a:pt x="8030127" y="0"/>
                </a:cubicBezTo>
                <a:cubicBezTo>
                  <a:pt x="8109430" y="-34832"/>
                  <a:pt x="8571667" y="86211"/>
                  <a:pt x="8807120" y="0"/>
                </a:cubicBezTo>
                <a:cubicBezTo>
                  <a:pt x="9042573" y="-86211"/>
                  <a:pt x="9201822" y="39028"/>
                  <a:pt x="9378438" y="0"/>
                </a:cubicBezTo>
                <a:cubicBezTo>
                  <a:pt x="9555054" y="-39028"/>
                  <a:pt x="9551083" y="3343"/>
                  <a:pt x="9641244" y="0"/>
                </a:cubicBezTo>
                <a:cubicBezTo>
                  <a:pt x="9731405" y="-3343"/>
                  <a:pt x="10149654" y="68721"/>
                  <a:pt x="10566779" y="0"/>
                </a:cubicBezTo>
                <a:cubicBezTo>
                  <a:pt x="10719704" y="1786"/>
                  <a:pt x="10844558" y="102100"/>
                  <a:pt x="10849835" y="283056"/>
                </a:cubicBezTo>
                <a:cubicBezTo>
                  <a:pt x="10912543" y="405332"/>
                  <a:pt x="10832249" y="660549"/>
                  <a:pt x="10849835" y="849152"/>
                </a:cubicBezTo>
                <a:cubicBezTo>
                  <a:pt x="10867421" y="1037755"/>
                  <a:pt x="10812513" y="1262609"/>
                  <a:pt x="10849835" y="1415248"/>
                </a:cubicBezTo>
                <a:cubicBezTo>
                  <a:pt x="10847248" y="1542165"/>
                  <a:pt x="10757671" y="1705761"/>
                  <a:pt x="10566779" y="1698304"/>
                </a:cubicBezTo>
                <a:cubicBezTo>
                  <a:pt x="10358284" y="1737645"/>
                  <a:pt x="10175504" y="1635048"/>
                  <a:pt x="9789787" y="1698304"/>
                </a:cubicBezTo>
                <a:cubicBezTo>
                  <a:pt x="9404070" y="1761560"/>
                  <a:pt x="9620047" y="1675472"/>
                  <a:pt x="9526980" y="1698304"/>
                </a:cubicBezTo>
                <a:cubicBezTo>
                  <a:pt x="9433913" y="1721136"/>
                  <a:pt x="9274888" y="1693816"/>
                  <a:pt x="9161337" y="1698304"/>
                </a:cubicBezTo>
                <a:cubicBezTo>
                  <a:pt x="9047786" y="1702792"/>
                  <a:pt x="8882257" y="1671311"/>
                  <a:pt x="8795693" y="1698304"/>
                </a:cubicBezTo>
                <a:cubicBezTo>
                  <a:pt x="8709129" y="1725297"/>
                  <a:pt x="8588762" y="1696686"/>
                  <a:pt x="8430050" y="1698304"/>
                </a:cubicBezTo>
                <a:cubicBezTo>
                  <a:pt x="8271338" y="1699922"/>
                  <a:pt x="7861964" y="1647325"/>
                  <a:pt x="7653057" y="1698304"/>
                </a:cubicBezTo>
                <a:cubicBezTo>
                  <a:pt x="7444150" y="1749283"/>
                  <a:pt x="7125684" y="1618724"/>
                  <a:pt x="6978902" y="1698304"/>
                </a:cubicBezTo>
                <a:cubicBezTo>
                  <a:pt x="6832120" y="1777884"/>
                  <a:pt x="6731779" y="1655047"/>
                  <a:pt x="6510422" y="1698304"/>
                </a:cubicBezTo>
                <a:cubicBezTo>
                  <a:pt x="6289065" y="1741561"/>
                  <a:pt x="6150513" y="1650772"/>
                  <a:pt x="6041941" y="1698304"/>
                </a:cubicBezTo>
                <a:cubicBezTo>
                  <a:pt x="5933369" y="1745836"/>
                  <a:pt x="5861215" y="1693649"/>
                  <a:pt x="5779135" y="1698304"/>
                </a:cubicBezTo>
                <a:cubicBezTo>
                  <a:pt x="5697055" y="1702959"/>
                  <a:pt x="5395320" y="1639170"/>
                  <a:pt x="5104979" y="1698304"/>
                </a:cubicBezTo>
                <a:cubicBezTo>
                  <a:pt x="4814638" y="1757438"/>
                  <a:pt x="4583835" y="1624832"/>
                  <a:pt x="4430824" y="1698304"/>
                </a:cubicBezTo>
                <a:cubicBezTo>
                  <a:pt x="4277813" y="1771776"/>
                  <a:pt x="4058759" y="1645911"/>
                  <a:pt x="3756669" y="1698304"/>
                </a:cubicBezTo>
                <a:cubicBezTo>
                  <a:pt x="3454579" y="1750697"/>
                  <a:pt x="3253019" y="1642410"/>
                  <a:pt x="3082514" y="1698304"/>
                </a:cubicBezTo>
                <a:cubicBezTo>
                  <a:pt x="2912009" y="1754198"/>
                  <a:pt x="2549678" y="1688440"/>
                  <a:pt x="2408359" y="1698304"/>
                </a:cubicBezTo>
                <a:cubicBezTo>
                  <a:pt x="2267040" y="1708168"/>
                  <a:pt x="1978545" y="1633070"/>
                  <a:pt x="1631366" y="1698304"/>
                </a:cubicBezTo>
                <a:cubicBezTo>
                  <a:pt x="1284187" y="1763538"/>
                  <a:pt x="1183613" y="1644543"/>
                  <a:pt x="957211" y="1698304"/>
                </a:cubicBezTo>
                <a:cubicBezTo>
                  <a:pt x="730810" y="1752065"/>
                  <a:pt x="516599" y="1632232"/>
                  <a:pt x="283056" y="1698304"/>
                </a:cubicBezTo>
                <a:cubicBezTo>
                  <a:pt x="116620" y="1709058"/>
                  <a:pt x="-42384" y="1578013"/>
                  <a:pt x="0" y="1415248"/>
                </a:cubicBezTo>
                <a:cubicBezTo>
                  <a:pt x="-26131" y="1266621"/>
                  <a:pt x="10927" y="1118122"/>
                  <a:pt x="0" y="871796"/>
                </a:cubicBezTo>
                <a:cubicBezTo>
                  <a:pt x="-10927" y="625470"/>
                  <a:pt x="65460" y="403431"/>
                  <a:pt x="0" y="283056"/>
                </a:cubicBezTo>
                <a:close/>
              </a:path>
              <a:path w="10849835" h="1698304" stroke="0" extrusionOk="0">
                <a:moveTo>
                  <a:pt x="0" y="283056"/>
                </a:moveTo>
                <a:cubicBezTo>
                  <a:pt x="-20216" y="120756"/>
                  <a:pt x="141102" y="10943"/>
                  <a:pt x="283056" y="0"/>
                </a:cubicBezTo>
                <a:cubicBezTo>
                  <a:pt x="503953" y="-1878"/>
                  <a:pt x="622286" y="35183"/>
                  <a:pt x="957211" y="0"/>
                </a:cubicBezTo>
                <a:cubicBezTo>
                  <a:pt x="1292136" y="-35183"/>
                  <a:pt x="1315389" y="12743"/>
                  <a:pt x="1631366" y="0"/>
                </a:cubicBezTo>
                <a:cubicBezTo>
                  <a:pt x="1947344" y="-12743"/>
                  <a:pt x="1992835" y="67193"/>
                  <a:pt x="2305522" y="0"/>
                </a:cubicBezTo>
                <a:cubicBezTo>
                  <a:pt x="2618209" y="-67193"/>
                  <a:pt x="2832140" y="65548"/>
                  <a:pt x="3082514" y="0"/>
                </a:cubicBezTo>
                <a:cubicBezTo>
                  <a:pt x="3332888" y="-65548"/>
                  <a:pt x="3283615" y="27494"/>
                  <a:pt x="3448157" y="0"/>
                </a:cubicBezTo>
                <a:cubicBezTo>
                  <a:pt x="3612699" y="-27494"/>
                  <a:pt x="3895975" y="18262"/>
                  <a:pt x="4019475" y="0"/>
                </a:cubicBezTo>
                <a:cubicBezTo>
                  <a:pt x="4142975" y="-18262"/>
                  <a:pt x="4287521" y="7289"/>
                  <a:pt x="4487956" y="0"/>
                </a:cubicBezTo>
                <a:cubicBezTo>
                  <a:pt x="4688391" y="-7289"/>
                  <a:pt x="4692935" y="41394"/>
                  <a:pt x="4853600" y="0"/>
                </a:cubicBezTo>
                <a:cubicBezTo>
                  <a:pt x="5014265" y="-41394"/>
                  <a:pt x="5216277" y="32521"/>
                  <a:pt x="5527755" y="0"/>
                </a:cubicBezTo>
                <a:cubicBezTo>
                  <a:pt x="5839233" y="-32521"/>
                  <a:pt x="5717520" y="9280"/>
                  <a:pt x="5790561" y="0"/>
                </a:cubicBezTo>
                <a:cubicBezTo>
                  <a:pt x="5863602" y="-9280"/>
                  <a:pt x="5926210" y="30890"/>
                  <a:pt x="6053367" y="0"/>
                </a:cubicBezTo>
                <a:cubicBezTo>
                  <a:pt x="6180524" y="-30890"/>
                  <a:pt x="6522887" y="25143"/>
                  <a:pt x="6727522" y="0"/>
                </a:cubicBezTo>
                <a:cubicBezTo>
                  <a:pt x="6932158" y="-25143"/>
                  <a:pt x="7008792" y="685"/>
                  <a:pt x="7093166" y="0"/>
                </a:cubicBezTo>
                <a:cubicBezTo>
                  <a:pt x="7177540" y="-685"/>
                  <a:pt x="7285646" y="31261"/>
                  <a:pt x="7458809" y="0"/>
                </a:cubicBezTo>
                <a:cubicBezTo>
                  <a:pt x="7631972" y="-31261"/>
                  <a:pt x="7925234" y="73323"/>
                  <a:pt x="8235802" y="0"/>
                </a:cubicBezTo>
                <a:cubicBezTo>
                  <a:pt x="8546370" y="-73323"/>
                  <a:pt x="8649557" y="84890"/>
                  <a:pt x="9012794" y="0"/>
                </a:cubicBezTo>
                <a:cubicBezTo>
                  <a:pt x="9376031" y="-84890"/>
                  <a:pt x="9365187" y="21563"/>
                  <a:pt x="9481275" y="0"/>
                </a:cubicBezTo>
                <a:cubicBezTo>
                  <a:pt x="9597363" y="-21563"/>
                  <a:pt x="10234423" y="4550"/>
                  <a:pt x="10566779" y="0"/>
                </a:cubicBezTo>
                <a:cubicBezTo>
                  <a:pt x="10744257" y="-10786"/>
                  <a:pt x="10848625" y="107154"/>
                  <a:pt x="10849835" y="283056"/>
                </a:cubicBezTo>
                <a:cubicBezTo>
                  <a:pt x="10860127" y="470746"/>
                  <a:pt x="10799248" y="632391"/>
                  <a:pt x="10849835" y="849152"/>
                </a:cubicBezTo>
                <a:cubicBezTo>
                  <a:pt x="10900422" y="1065913"/>
                  <a:pt x="10786237" y="1249430"/>
                  <a:pt x="10849835" y="1415248"/>
                </a:cubicBezTo>
                <a:cubicBezTo>
                  <a:pt x="10837487" y="1598380"/>
                  <a:pt x="10707494" y="1691367"/>
                  <a:pt x="10566779" y="1698304"/>
                </a:cubicBezTo>
                <a:cubicBezTo>
                  <a:pt x="10415820" y="1729441"/>
                  <a:pt x="10305019" y="1694854"/>
                  <a:pt x="10201136" y="1698304"/>
                </a:cubicBezTo>
                <a:cubicBezTo>
                  <a:pt x="10097253" y="1701754"/>
                  <a:pt x="9953379" y="1665476"/>
                  <a:pt x="9835492" y="1698304"/>
                </a:cubicBezTo>
                <a:cubicBezTo>
                  <a:pt x="9717605" y="1731132"/>
                  <a:pt x="9668852" y="1672059"/>
                  <a:pt x="9572686" y="1698304"/>
                </a:cubicBezTo>
                <a:cubicBezTo>
                  <a:pt x="9476520" y="1724549"/>
                  <a:pt x="9384400" y="1673814"/>
                  <a:pt x="9207042" y="1698304"/>
                </a:cubicBezTo>
                <a:cubicBezTo>
                  <a:pt x="9029684" y="1722794"/>
                  <a:pt x="8762723" y="1658741"/>
                  <a:pt x="8532887" y="1698304"/>
                </a:cubicBezTo>
                <a:cubicBezTo>
                  <a:pt x="8303051" y="1737867"/>
                  <a:pt x="8298689" y="1687862"/>
                  <a:pt x="8167244" y="1698304"/>
                </a:cubicBezTo>
                <a:cubicBezTo>
                  <a:pt x="8035799" y="1708746"/>
                  <a:pt x="7801190" y="1633167"/>
                  <a:pt x="7595926" y="1698304"/>
                </a:cubicBezTo>
                <a:cubicBezTo>
                  <a:pt x="7390662" y="1763441"/>
                  <a:pt x="7346525" y="1676311"/>
                  <a:pt x="7127445" y="1698304"/>
                </a:cubicBezTo>
                <a:cubicBezTo>
                  <a:pt x="6908365" y="1720297"/>
                  <a:pt x="6894475" y="1674867"/>
                  <a:pt x="6761801" y="1698304"/>
                </a:cubicBezTo>
                <a:cubicBezTo>
                  <a:pt x="6629127" y="1721741"/>
                  <a:pt x="6230622" y="1617803"/>
                  <a:pt x="5984809" y="1698304"/>
                </a:cubicBezTo>
                <a:cubicBezTo>
                  <a:pt x="5738996" y="1778805"/>
                  <a:pt x="5772526" y="1675909"/>
                  <a:pt x="5619166" y="1698304"/>
                </a:cubicBezTo>
                <a:cubicBezTo>
                  <a:pt x="5465806" y="1720699"/>
                  <a:pt x="5214351" y="1672023"/>
                  <a:pt x="4945010" y="1698304"/>
                </a:cubicBezTo>
                <a:cubicBezTo>
                  <a:pt x="4675669" y="1724585"/>
                  <a:pt x="4732293" y="1683166"/>
                  <a:pt x="4579367" y="1698304"/>
                </a:cubicBezTo>
                <a:cubicBezTo>
                  <a:pt x="4426441" y="1713442"/>
                  <a:pt x="4315452" y="1693483"/>
                  <a:pt x="4213723" y="1698304"/>
                </a:cubicBezTo>
                <a:cubicBezTo>
                  <a:pt x="4111994" y="1703125"/>
                  <a:pt x="3616944" y="1680908"/>
                  <a:pt x="3436731" y="1698304"/>
                </a:cubicBezTo>
                <a:cubicBezTo>
                  <a:pt x="3256518" y="1715700"/>
                  <a:pt x="3018902" y="1624429"/>
                  <a:pt x="2762576" y="1698304"/>
                </a:cubicBezTo>
                <a:cubicBezTo>
                  <a:pt x="2506251" y="1772179"/>
                  <a:pt x="2606982" y="1694521"/>
                  <a:pt x="2499770" y="1698304"/>
                </a:cubicBezTo>
                <a:cubicBezTo>
                  <a:pt x="2392558" y="1702087"/>
                  <a:pt x="2263192" y="1672751"/>
                  <a:pt x="2031289" y="1698304"/>
                </a:cubicBezTo>
                <a:cubicBezTo>
                  <a:pt x="1799386" y="1723857"/>
                  <a:pt x="1570217" y="1678429"/>
                  <a:pt x="1357134" y="1698304"/>
                </a:cubicBezTo>
                <a:cubicBezTo>
                  <a:pt x="1144051" y="1718179"/>
                  <a:pt x="670957" y="1650611"/>
                  <a:pt x="283056" y="1698304"/>
                </a:cubicBezTo>
                <a:cubicBezTo>
                  <a:pt x="155954" y="1723589"/>
                  <a:pt x="48" y="1535737"/>
                  <a:pt x="0" y="1415248"/>
                </a:cubicBezTo>
                <a:cubicBezTo>
                  <a:pt x="-38324" y="1247755"/>
                  <a:pt x="41536" y="1070221"/>
                  <a:pt x="0" y="871796"/>
                </a:cubicBezTo>
                <a:cubicBezTo>
                  <a:pt x="-41536" y="673371"/>
                  <a:pt x="36463" y="553035"/>
                  <a:pt x="0" y="283056"/>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lvl="0" algn="ctr">
              <a:defRPr/>
            </a:pPr>
            <a:r>
              <a:rPr lang="vi-VN" sz="3200">
                <a:solidFill>
                  <a:prstClr val="black"/>
                </a:solidFill>
              </a:rPr>
              <a:t>Trong hai ngày, tráng sĩ uống hết 49 bầu nước. Ngày thứ nhất, tráng sĩ uống hết 25 bầu nước. Hỏi ngày thứ hai, tráng sĩ uống hết bao nhiêu bầu nước?</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5" name="椭圆 42">
            <a:extLst>
              <a:ext uri="{FF2B5EF4-FFF2-40B4-BE49-F238E27FC236}">
                <a16:creationId xmlns:a16="http://schemas.microsoft.com/office/drawing/2014/main" xmlns="" id="{FE657975-D91E-4EA4-91D7-0029317882D6}"/>
              </a:ext>
            </a:extLst>
          </p:cNvPr>
          <p:cNvSpPr/>
          <p:nvPr/>
        </p:nvSpPr>
        <p:spPr>
          <a:xfrm>
            <a:off x="-35551" y="409575"/>
            <a:ext cx="850645" cy="896436"/>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13" name="Picture 12">
            <a:extLst>
              <a:ext uri="{FF2B5EF4-FFF2-40B4-BE49-F238E27FC236}">
                <a16:creationId xmlns:a16="http://schemas.microsoft.com/office/drawing/2014/main" xmlns="" id="{CD60ADBD-8D96-4781-9A09-E199FD0353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41261" y="2292673"/>
            <a:ext cx="4240053" cy="2444445"/>
          </a:xfrm>
          <a:prstGeom prst="rect">
            <a:avLst/>
          </a:prstGeom>
        </p:spPr>
      </p:pic>
      <p:sp>
        <p:nvSpPr>
          <p:cNvPr id="14" name="TextBox 13">
            <a:extLst>
              <a:ext uri="{FF2B5EF4-FFF2-40B4-BE49-F238E27FC236}">
                <a16:creationId xmlns:a16="http://schemas.microsoft.com/office/drawing/2014/main" xmlns="" id="{5A83588D-1B07-4607-82CD-C59D6A693419}"/>
              </a:ext>
            </a:extLst>
          </p:cNvPr>
          <p:cNvSpPr txBox="1"/>
          <p:nvPr/>
        </p:nvSpPr>
        <p:spPr>
          <a:xfrm>
            <a:off x="-35551" y="4948708"/>
            <a:ext cx="109823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Arial"/>
                <a:ea typeface="+mn-ea"/>
                <a:cs typeface="+mn-cs"/>
              </a:rPr>
              <a:t>Ngày</a:t>
            </a:r>
            <a:r>
              <a:rPr kumimoji="0" lang="en-US" sz="3200" b="0" i="0" u="none" strike="noStrike" kern="1200" cap="none" spc="0" normalizeH="0" noProof="0" dirty="0">
                <a:ln>
                  <a:noFill/>
                </a:ln>
                <a:solidFill>
                  <a:srgbClr val="FF0000"/>
                </a:solidFill>
                <a:effectLst/>
                <a:uLnTx/>
                <a:uFillTx/>
                <a:latin typeface="Arial"/>
                <a:ea typeface="+mn-ea"/>
                <a:cs typeface="+mn-cs"/>
              </a:rPr>
              <a:t> </a:t>
            </a:r>
            <a:r>
              <a:rPr kumimoji="0" lang="en-US" sz="3200" b="0" i="0" u="none" strike="noStrike" kern="1200" cap="none" spc="0" normalizeH="0" noProof="0" dirty="0" err="1">
                <a:ln>
                  <a:noFill/>
                </a:ln>
                <a:solidFill>
                  <a:srgbClr val="FF0000"/>
                </a:solidFill>
                <a:effectLst/>
                <a:uLnTx/>
                <a:uFillTx/>
                <a:latin typeface="Arial"/>
                <a:ea typeface="+mn-ea"/>
                <a:cs typeface="+mn-cs"/>
              </a:rPr>
              <a:t>thứ</a:t>
            </a:r>
            <a:r>
              <a:rPr kumimoji="0" lang="en-US" sz="3200" b="0" i="0" u="none" strike="noStrike" kern="1200" cap="none" spc="0" normalizeH="0" noProof="0" dirty="0">
                <a:ln>
                  <a:noFill/>
                </a:ln>
                <a:solidFill>
                  <a:srgbClr val="FF0000"/>
                </a:solidFill>
                <a:effectLst/>
                <a:uLnTx/>
                <a:uFillTx/>
                <a:latin typeface="Arial"/>
                <a:ea typeface="+mn-ea"/>
                <a:cs typeface="+mn-cs"/>
              </a:rPr>
              <a:t> 2, </a:t>
            </a:r>
            <a:r>
              <a:rPr kumimoji="0" lang="en-US" sz="3200" b="0" i="0" u="none" strike="noStrike" kern="1200" cap="none" spc="0" normalizeH="0" noProof="0" dirty="0" err="1">
                <a:ln>
                  <a:noFill/>
                </a:ln>
                <a:solidFill>
                  <a:srgbClr val="FF0000"/>
                </a:solidFill>
                <a:effectLst/>
                <a:uLnTx/>
                <a:uFillTx/>
                <a:latin typeface="Arial"/>
                <a:ea typeface="+mn-ea"/>
                <a:cs typeface="+mn-cs"/>
              </a:rPr>
              <a:t>tráng</a:t>
            </a:r>
            <a:r>
              <a:rPr kumimoji="0" lang="en-US" sz="3200" b="0" i="0" u="none" strike="noStrike" kern="1200" cap="none" spc="0" normalizeH="0" noProof="0" dirty="0">
                <a:ln>
                  <a:noFill/>
                </a:ln>
                <a:solidFill>
                  <a:srgbClr val="FF0000"/>
                </a:solidFill>
                <a:effectLst/>
                <a:uLnTx/>
                <a:uFillTx/>
                <a:latin typeface="Arial"/>
                <a:ea typeface="+mn-ea"/>
                <a:cs typeface="+mn-cs"/>
              </a:rPr>
              <a:t> </a:t>
            </a:r>
            <a:r>
              <a:rPr kumimoji="0" lang="en-US" sz="3200" b="0" i="0" u="none" strike="noStrike" kern="1200" cap="none" spc="0" normalizeH="0" noProof="0" dirty="0" err="1">
                <a:ln>
                  <a:noFill/>
                </a:ln>
                <a:solidFill>
                  <a:srgbClr val="FF0000"/>
                </a:solidFill>
                <a:effectLst/>
                <a:uLnTx/>
                <a:uFillTx/>
                <a:latin typeface="Arial"/>
                <a:ea typeface="+mn-ea"/>
                <a:cs typeface="+mn-cs"/>
              </a:rPr>
              <a:t>sĩ</a:t>
            </a:r>
            <a:r>
              <a:rPr kumimoji="0" lang="en-US" sz="3200" b="0" i="0" u="none" strike="noStrike" kern="1200" cap="none" spc="0" normalizeH="0" noProof="0" dirty="0">
                <a:ln>
                  <a:noFill/>
                </a:ln>
                <a:solidFill>
                  <a:srgbClr val="FF0000"/>
                </a:solidFill>
                <a:effectLst/>
                <a:uLnTx/>
                <a:uFillTx/>
                <a:latin typeface="Arial"/>
                <a:ea typeface="+mn-ea"/>
                <a:cs typeface="+mn-cs"/>
              </a:rPr>
              <a:t> </a:t>
            </a:r>
            <a:r>
              <a:rPr kumimoji="0" lang="en-US" sz="3200" b="0" i="0" u="none" strike="noStrike" kern="1200" cap="none" spc="0" normalizeH="0" noProof="0" dirty="0" err="1">
                <a:ln>
                  <a:noFill/>
                </a:ln>
                <a:solidFill>
                  <a:srgbClr val="FF0000"/>
                </a:solidFill>
                <a:effectLst/>
                <a:uLnTx/>
                <a:uFillTx/>
                <a:latin typeface="Arial"/>
                <a:ea typeface="+mn-ea"/>
                <a:cs typeface="+mn-cs"/>
              </a:rPr>
              <a:t>uống</a:t>
            </a:r>
            <a:r>
              <a:rPr lang="en-US" sz="3200" dirty="0">
                <a:solidFill>
                  <a:srgbClr val="FF0000"/>
                </a:solidFill>
                <a:latin typeface="Arial"/>
              </a:rPr>
              <a:t> </a:t>
            </a:r>
            <a:r>
              <a:rPr lang="en-US" sz="3200" dirty="0" err="1">
                <a:solidFill>
                  <a:srgbClr val="FF0000"/>
                </a:solidFill>
                <a:latin typeface="Arial"/>
              </a:rPr>
              <a:t>hết</a:t>
            </a:r>
            <a:r>
              <a:rPr lang="en-US" sz="3200" dirty="0">
                <a:solidFill>
                  <a:srgbClr val="FF0000"/>
                </a:solidFill>
                <a:latin typeface="Arial"/>
              </a:rPr>
              <a:t> 24 </a:t>
            </a:r>
            <a:r>
              <a:rPr lang="en-US" sz="3200" dirty="0" err="1">
                <a:solidFill>
                  <a:srgbClr val="FF0000"/>
                </a:solidFill>
                <a:latin typeface="Arial"/>
              </a:rPr>
              <a:t>bầu</a:t>
            </a:r>
            <a:r>
              <a:rPr lang="en-US" sz="3200" dirty="0">
                <a:solidFill>
                  <a:srgbClr val="FF0000"/>
                </a:solidFill>
                <a:latin typeface="Arial"/>
              </a:rPr>
              <a:t> </a:t>
            </a:r>
            <a:r>
              <a:rPr lang="en-US" sz="3200" dirty="0" err="1">
                <a:solidFill>
                  <a:srgbClr val="FF0000"/>
                </a:solidFill>
                <a:latin typeface="Arial"/>
              </a:rPr>
              <a:t>nước</a:t>
            </a:r>
            <a:endParaRPr kumimoji="0" lang="vi-VN" sz="3200" b="0" i="0" u="none" strike="noStrike" kern="1200" cap="none" spc="0" normalizeH="0" baseline="0" noProof="0" dirty="0">
              <a:ln>
                <a:noFill/>
              </a:ln>
              <a:solidFill>
                <a:srgbClr val="FF0000"/>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xmlns="" id="{C8896751-18E9-456D-B3FE-E810EC7EFF43}"/>
              </a:ext>
            </a:extLst>
          </p:cNvPr>
          <p:cNvSpPr/>
          <p:nvPr/>
        </p:nvSpPr>
        <p:spPr>
          <a:xfrm>
            <a:off x="81509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7" name="Rectangle: Rounded Corners 16">
            <a:extLst>
              <a:ext uri="{FF2B5EF4-FFF2-40B4-BE49-F238E27FC236}">
                <a16:creationId xmlns:a16="http://schemas.microsoft.com/office/drawing/2014/main" xmlns="" id="{792C702A-8A66-4A6D-82CF-A97698833D00}"/>
              </a:ext>
            </a:extLst>
          </p:cNvPr>
          <p:cNvSpPr/>
          <p:nvPr/>
        </p:nvSpPr>
        <p:spPr>
          <a:xfrm>
            <a:off x="179877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xmlns="" id="{EFE803D6-F1F1-44D0-B096-D541F4298433}"/>
              </a:ext>
            </a:extLst>
          </p:cNvPr>
          <p:cNvSpPr/>
          <p:nvPr/>
        </p:nvSpPr>
        <p:spPr>
          <a:xfrm>
            <a:off x="278245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9" name="Rectangle: Rounded Corners 18">
            <a:extLst>
              <a:ext uri="{FF2B5EF4-FFF2-40B4-BE49-F238E27FC236}">
                <a16:creationId xmlns:a16="http://schemas.microsoft.com/office/drawing/2014/main" xmlns="" id="{6BE920A0-7181-4301-8ECF-393AADDC59A7}"/>
              </a:ext>
            </a:extLst>
          </p:cNvPr>
          <p:cNvSpPr/>
          <p:nvPr/>
        </p:nvSpPr>
        <p:spPr>
          <a:xfrm>
            <a:off x="3792679" y="3201570"/>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0" name="Rectangle: Rounded Corners 19">
            <a:extLst>
              <a:ext uri="{FF2B5EF4-FFF2-40B4-BE49-F238E27FC236}">
                <a16:creationId xmlns:a16="http://schemas.microsoft.com/office/drawing/2014/main" xmlns="" id="{9466ACC0-7CBA-4D84-B6ED-D8D572E1044D}"/>
              </a:ext>
            </a:extLst>
          </p:cNvPr>
          <p:cNvSpPr/>
          <p:nvPr/>
        </p:nvSpPr>
        <p:spPr>
          <a:xfrm>
            <a:off x="4817444" y="3201570"/>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Rectangle: Rounded Corners 20">
            <a:extLst>
              <a:ext uri="{FF2B5EF4-FFF2-40B4-BE49-F238E27FC236}">
                <a16:creationId xmlns:a16="http://schemas.microsoft.com/office/drawing/2014/main" xmlns="" id="{06FD10F5-3312-4E9F-9162-2B65BE6680FF}"/>
              </a:ext>
            </a:extLst>
          </p:cNvPr>
          <p:cNvSpPr/>
          <p:nvPr/>
        </p:nvSpPr>
        <p:spPr>
          <a:xfrm>
            <a:off x="866464" y="3260404"/>
            <a:ext cx="777045"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49</a:t>
            </a:r>
          </a:p>
        </p:txBody>
      </p:sp>
      <p:sp>
        <p:nvSpPr>
          <p:cNvPr id="22" name="Rectangle: Rounded Corners 21">
            <a:extLst>
              <a:ext uri="{FF2B5EF4-FFF2-40B4-BE49-F238E27FC236}">
                <a16:creationId xmlns:a16="http://schemas.microsoft.com/office/drawing/2014/main" xmlns="" id="{415F1B0B-3DAC-435F-9CCD-463DB294E752}"/>
              </a:ext>
            </a:extLst>
          </p:cNvPr>
          <p:cNvSpPr/>
          <p:nvPr/>
        </p:nvSpPr>
        <p:spPr>
          <a:xfrm>
            <a:off x="1915503" y="3258480"/>
            <a:ext cx="629362"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Rectangle: Rounded Corners 22">
            <a:extLst>
              <a:ext uri="{FF2B5EF4-FFF2-40B4-BE49-F238E27FC236}">
                <a16:creationId xmlns:a16="http://schemas.microsoft.com/office/drawing/2014/main" xmlns="" id="{D25918A5-BD54-498A-AFB8-9EDD9296B400}"/>
              </a:ext>
            </a:extLst>
          </p:cNvPr>
          <p:cNvSpPr/>
          <p:nvPr/>
        </p:nvSpPr>
        <p:spPr>
          <a:xfrm>
            <a:off x="2830712" y="3258480"/>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a:t>
            </a:r>
          </a:p>
        </p:txBody>
      </p:sp>
      <p:sp>
        <p:nvSpPr>
          <p:cNvPr id="24" name="Rectangle: Rounded Corners 23">
            <a:extLst>
              <a:ext uri="{FF2B5EF4-FFF2-40B4-BE49-F238E27FC236}">
                <a16:creationId xmlns:a16="http://schemas.microsoft.com/office/drawing/2014/main" xmlns="" id="{14FE2915-53AF-47F7-9218-A44749CBBDEA}"/>
              </a:ext>
            </a:extLst>
          </p:cNvPr>
          <p:cNvSpPr/>
          <p:nvPr/>
        </p:nvSpPr>
        <p:spPr>
          <a:xfrm>
            <a:off x="3847971" y="3258480"/>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5" name="Rectangle: Rounded Corners 24">
            <a:extLst>
              <a:ext uri="{FF2B5EF4-FFF2-40B4-BE49-F238E27FC236}">
                <a16:creationId xmlns:a16="http://schemas.microsoft.com/office/drawing/2014/main" xmlns="" id="{4991CE4F-B423-452F-A7E1-DAF4FA8560FB}"/>
              </a:ext>
            </a:extLst>
          </p:cNvPr>
          <p:cNvSpPr/>
          <p:nvPr/>
        </p:nvSpPr>
        <p:spPr>
          <a:xfrm>
            <a:off x="4841337" y="3300993"/>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p>
        </p:txBody>
      </p:sp>
    </p:spTree>
    <p:extLst>
      <p:ext uri="{BB962C8B-B14F-4D97-AF65-F5344CB8AC3E}">
        <p14:creationId xmlns:p14="http://schemas.microsoft.com/office/powerpoint/2010/main" val="6574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4" grpId="0"/>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2163927" cy="738521"/>
            <a:chOff x="2421141" y="730782"/>
            <a:chExt cx="5471576" cy="738521"/>
          </a:xfrm>
        </p:grpSpPr>
        <p:sp>
          <p:nvSpPr>
            <p:cNvPr id="9" name="Rectangle: Rounded Corners 43">
              <a:extLst>
                <a:ext uri="{FF2B5EF4-FFF2-40B4-BE49-F238E27FC236}">
                  <a16:creationId xmlns:a16="http://schemas.microsoft.com/office/drawing/2014/main" xmlns=""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Số</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xmlns=""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3</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3" name="Picture 2">
            <a:extLst>
              <a:ext uri="{FF2B5EF4-FFF2-40B4-BE49-F238E27FC236}">
                <a16:creationId xmlns:a16="http://schemas.microsoft.com/office/drawing/2014/main" xmlns="" id="{37A13CE1-8098-480C-81E0-608F83F3C4B6}"/>
              </a:ext>
            </a:extLst>
          </p:cNvPr>
          <p:cNvPicPr>
            <a:picLocks noChangeAspect="1"/>
          </p:cNvPicPr>
          <p:nvPr/>
        </p:nvPicPr>
        <p:blipFill>
          <a:blip r:embed="rId3"/>
          <a:stretch>
            <a:fillRect/>
          </a:stretch>
        </p:blipFill>
        <p:spPr>
          <a:xfrm>
            <a:off x="1871970" y="1685924"/>
            <a:ext cx="9417861" cy="4162425"/>
          </a:xfrm>
          <a:prstGeom prst="rect">
            <a:avLst/>
          </a:prstGeom>
        </p:spPr>
      </p:pic>
      <p:sp>
        <p:nvSpPr>
          <p:cNvPr id="5" name="Left Brace 4">
            <a:extLst>
              <a:ext uri="{FF2B5EF4-FFF2-40B4-BE49-F238E27FC236}">
                <a16:creationId xmlns:a16="http://schemas.microsoft.com/office/drawing/2014/main" xmlns="" id="{CEEEE82C-EDD5-4975-8CBC-02B7BD6FF894}"/>
              </a:ext>
            </a:extLst>
          </p:cNvPr>
          <p:cNvSpPr/>
          <p:nvPr/>
        </p:nvSpPr>
        <p:spPr>
          <a:xfrm rot="16200000">
            <a:off x="7200025" y="4839651"/>
            <a:ext cx="341948" cy="1675447"/>
          </a:xfrm>
          <a:prstGeom prst="leftBrace">
            <a:avLst>
              <a:gd name="adj1" fmla="val 8333"/>
              <a:gd name="adj2" fmla="val 528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xmlns="" id="{4CA7564A-9F14-411D-936B-5074B5EDEBE0}"/>
              </a:ext>
            </a:extLst>
          </p:cNvPr>
          <p:cNvSpPr/>
          <p:nvPr/>
        </p:nvSpPr>
        <p:spPr>
          <a:xfrm>
            <a:off x="6667500" y="4340777"/>
            <a:ext cx="1104900" cy="556024"/>
          </a:xfrm>
          <a:prstGeom prst="roundRect">
            <a:avLst/>
          </a:prstGeom>
          <a:solidFill>
            <a:srgbClr val="FF99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22</a:t>
            </a:r>
          </a:p>
        </p:txBody>
      </p:sp>
      <p:sp>
        <p:nvSpPr>
          <p:cNvPr id="37" name="Left Brace 36">
            <a:extLst>
              <a:ext uri="{FF2B5EF4-FFF2-40B4-BE49-F238E27FC236}">
                <a16:creationId xmlns:a16="http://schemas.microsoft.com/office/drawing/2014/main" xmlns="" id="{82FDF997-6D87-417E-81E4-DBF5DB1D9BE3}"/>
              </a:ext>
            </a:extLst>
          </p:cNvPr>
          <p:cNvSpPr/>
          <p:nvPr/>
        </p:nvSpPr>
        <p:spPr>
          <a:xfrm rot="16200000">
            <a:off x="6211253" y="4163378"/>
            <a:ext cx="341948" cy="1675447"/>
          </a:xfrm>
          <a:prstGeom prst="leftBrace">
            <a:avLst>
              <a:gd name="adj1" fmla="val 8333"/>
              <a:gd name="adj2" fmla="val 528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xmlns="" id="{CB9901E3-BB03-4DE1-82F4-5F52CAE880C0}"/>
              </a:ext>
            </a:extLst>
          </p:cNvPr>
          <p:cNvSpPr/>
          <p:nvPr/>
        </p:nvSpPr>
        <p:spPr>
          <a:xfrm>
            <a:off x="5829777" y="3691292"/>
            <a:ext cx="1104900" cy="556024"/>
          </a:xfrm>
          <a:prstGeom prst="roundRect">
            <a:avLst/>
          </a:prstGeom>
          <a:solidFill>
            <a:srgbClr val="FF99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45</a:t>
            </a:r>
          </a:p>
        </p:txBody>
      </p:sp>
      <p:sp>
        <p:nvSpPr>
          <p:cNvPr id="39" name="Left Brace 38">
            <a:extLst>
              <a:ext uri="{FF2B5EF4-FFF2-40B4-BE49-F238E27FC236}">
                <a16:creationId xmlns:a16="http://schemas.microsoft.com/office/drawing/2014/main" xmlns="" id="{ABDF675D-C309-4315-8A2F-8756142993D4}"/>
              </a:ext>
            </a:extLst>
          </p:cNvPr>
          <p:cNvSpPr/>
          <p:nvPr/>
        </p:nvSpPr>
        <p:spPr>
          <a:xfrm rot="16200000">
            <a:off x="5307332" y="3503053"/>
            <a:ext cx="341948" cy="1675447"/>
          </a:xfrm>
          <a:prstGeom prst="leftBrace">
            <a:avLst>
              <a:gd name="adj1" fmla="val 8333"/>
              <a:gd name="adj2" fmla="val 528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xmlns="" id="{D1040C8C-476A-46EE-B12F-EE314D7A1043}"/>
              </a:ext>
            </a:extLst>
          </p:cNvPr>
          <p:cNvSpPr/>
          <p:nvPr/>
        </p:nvSpPr>
        <p:spPr>
          <a:xfrm>
            <a:off x="4991100" y="3041807"/>
            <a:ext cx="1104900" cy="556024"/>
          </a:xfrm>
          <a:prstGeom prst="roundRect">
            <a:avLst/>
          </a:prstGeom>
          <a:solidFill>
            <a:srgbClr val="FF99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89</a:t>
            </a:r>
          </a:p>
        </p:txBody>
      </p:sp>
    </p:spTree>
    <p:extLst>
      <p:ext uri="{BB962C8B-B14F-4D97-AF65-F5344CB8AC3E}">
        <p14:creationId xmlns:p14="http://schemas.microsoft.com/office/powerpoint/2010/main" val="25220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7"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2163927" cy="738521"/>
            <a:chOff x="2421141" y="730782"/>
            <a:chExt cx="5471576" cy="738521"/>
          </a:xfrm>
        </p:grpSpPr>
        <p:sp>
          <p:nvSpPr>
            <p:cNvPr id="9" name="Rectangle: Rounded Corners 43">
              <a:extLst>
                <a:ext uri="{FF2B5EF4-FFF2-40B4-BE49-F238E27FC236}">
                  <a16:creationId xmlns:a16="http://schemas.microsoft.com/office/drawing/2014/main" xmlns=""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xmlns=""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4</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xmlns="" id="{7FD650E0-515B-4C6F-B05A-D7E28DF72083}"/>
              </a:ext>
            </a:extLst>
          </p:cNvPr>
          <p:cNvPicPr>
            <a:picLocks noChangeAspect="1"/>
          </p:cNvPicPr>
          <p:nvPr/>
        </p:nvPicPr>
        <p:blipFill>
          <a:blip r:embed="rId3"/>
          <a:stretch>
            <a:fillRect/>
          </a:stretch>
        </p:blipFill>
        <p:spPr>
          <a:xfrm>
            <a:off x="4367212" y="80962"/>
            <a:ext cx="6024563" cy="6778943"/>
          </a:xfrm>
          <a:prstGeom prst="rect">
            <a:avLst/>
          </a:prstGeom>
        </p:spPr>
      </p:pic>
      <p:pic>
        <p:nvPicPr>
          <p:cNvPr id="11" name="Picture 10">
            <a:extLst>
              <a:ext uri="{FF2B5EF4-FFF2-40B4-BE49-F238E27FC236}">
                <a16:creationId xmlns:a16="http://schemas.microsoft.com/office/drawing/2014/main" xmlns="" id="{ED22DCDC-1C33-491C-A2E9-5BBF0EDF9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212" y="80962"/>
            <a:ext cx="1559091" cy="1439993"/>
          </a:xfrm>
          <a:prstGeom prst="rect">
            <a:avLst/>
          </a:prstGeom>
        </p:spPr>
      </p:pic>
      <p:sp>
        <p:nvSpPr>
          <p:cNvPr id="13" name="TextBox 12">
            <a:extLst>
              <a:ext uri="{FF2B5EF4-FFF2-40B4-BE49-F238E27FC236}">
                <a16:creationId xmlns:a16="http://schemas.microsoft.com/office/drawing/2014/main" xmlns="" id="{AB638725-418A-4FBE-88EE-B241211C4F98}"/>
              </a:ext>
            </a:extLst>
          </p:cNvPr>
          <p:cNvSpPr txBox="1"/>
          <p:nvPr/>
        </p:nvSpPr>
        <p:spPr>
          <a:xfrm>
            <a:off x="6715125" y="1008787"/>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38</a:t>
            </a:r>
          </a:p>
        </p:txBody>
      </p:sp>
      <p:sp>
        <p:nvSpPr>
          <p:cNvPr id="18" name="TextBox 17">
            <a:extLst>
              <a:ext uri="{FF2B5EF4-FFF2-40B4-BE49-F238E27FC236}">
                <a16:creationId xmlns:a16="http://schemas.microsoft.com/office/drawing/2014/main" xmlns="" id="{1329D23A-3B92-4985-9A65-70163CF202B0}"/>
              </a:ext>
            </a:extLst>
          </p:cNvPr>
          <p:cNvSpPr txBox="1"/>
          <p:nvPr/>
        </p:nvSpPr>
        <p:spPr>
          <a:xfrm>
            <a:off x="7086600" y="2198222"/>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36</a:t>
            </a:r>
          </a:p>
        </p:txBody>
      </p:sp>
      <p:sp>
        <p:nvSpPr>
          <p:cNvPr id="19" name="TextBox 18">
            <a:extLst>
              <a:ext uri="{FF2B5EF4-FFF2-40B4-BE49-F238E27FC236}">
                <a16:creationId xmlns:a16="http://schemas.microsoft.com/office/drawing/2014/main" xmlns="" id="{9B2CD87B-1E68-40BB-97FD-E2C4630A48B6}"/>
              </a:ext>
            </a:extLst>
          </p:cNvPr>
          <p:cNvSpPr txBox="1"/>
          <p:nvPr/>
        </p:nvSpPr>
        <p:spPr>
          <a:xfrm>
            <a:off x="6186486" y="3208823"/>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70</a:t>
            </a:r>
          </a:p>
        </p:txBody>
      </p:sp>
      <p:sp>
        <p:nvSpPr>
          <p:cNvPr id="20" name="TextBox 19">
            <a:extLst>
              <a:ext uri="{FF2B5EF4-FFF2-40B4-BE49-F238E27FC236}">
                <a16:creationId xmlns:a16="http://schemas.microsoft.com/office/drawing/2014/main" xmlns="" id="{36D5C8A1-E7DA-4A46-A07A-9231A4F7FB33}"/>
              </a:ext>
            </a:extLst>
          </p:cNvPr>
          <p:cNvSpPr txBox="1"/>
          <p:nvPr/>
        </p:nvSpPr>
        <p:spPr>
          <a:xfrm>
            <a:off x="5053011" y="4648816"/>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64</a:t>
            </a:r>
          </a:p>
        </p:txBody>
      </p:sp>
      <p:sp>
        <p:nvSpPr>
          <p:cNvPr id="21" name="TextBox 20">
            <a:extLst>
              <a:ext uri="{FF2B5EF4-FFF2-40B4-BE49-F238E27FC236}">
                <a16:creationId xmlns:a16="http://schemas.microsoft.com/office/drawing/2014/main" xmlns="" id="{2D1D4A1C-1F9C-4955-BD73-F7F054DFFA3F}"/>
              </a:ext>
            </a:extLst>
          </p:cNvPr>
          <p:cNvSpPr txBox="1"/>
          <p:nvPr/>
        </p:nvSpPr>
        <p:spPr>
          <a:xfrm>
            <a:off x="6812755" y="4146789"/>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45</a:t>
            </a:r>
          </a:p>
        </p:txBody>
      </p:sp>
      <p:sp>
        <p:nvSpPr>
          <p:cNvPr id="22" name="TextBox 21">
            <a:extLst>
              <a:ext uri="{FF2B5EF4-FFF2-40B4-BE49-F238E27FC236}">
                <a16:creationId xmlns:a16="http://schemas.microsoft.com/office/drawing/2014/main" xmlns="" id="{36C6C696-C4A4-4D76-8B9C-9FE9B69B398F}"/>
              </a:ext>
            </a:extLst>
          </p:cNvPr>
          <p:cNvSpPr txBox="1"/>
          <p:nvPr/>
        </p:nvSpPr>
        <p:spPr>
          <a:xfrm>
            <a:off x="7720010" y="3078018"/>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44</a:t>
            </a:r>
          </a:p>
        </p:txBody>
      </p:sp>
      <p:sp>
        <p:nvSpPr>
          <p:cNvPr id="23" name="TextBox 22">
            <a:extLst>
              <a:ext uri="{FF2B5EF4-FFF2-40B4-BE49-F238E27FC236}">
                <a16:creationId xmlns:a16="http://schemas.microsoft.com/office/drawing/2014/main" xmlns="" id="{B206DD6C-5E95-4896-8862-1CEE4430AD32}"/>
              </a:ext>
            </a:extLst>
          </p:cNvPr>
          <p:cNvSpPr txBox="1"/>
          <p:nvPr/>
        </p:nvSpPr>
        <p:spPr>
          <a:xfrm>
            <a:off x="9258300" y="2905780"/>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19</a:t>
            </a:r>
          </a:p>
        </p:txBody>
      </p:sp>
      <p:sp>
        <p:nvSpPr>
          <p:cNvPr id="24" name="TextBox 23">
            <a:extLst>
              <a:ext uri="{FF2B5EF4-FFF2-40B4-BE49-F238E27FC236}">
                <a16:creationId xmlns:a16="http://schemas.microsoft.com/office/drawing/2014/main" xmlns="" id="{1DB2E13C-00D8-4A42-A33B-BF875868F218}"/>
              </a:ext>
            </a:extLst>
          </p:cNvPr>
          <p:cNvSpPr txBox="1"/>
          <p:nvPr/>
        </p:nvSpPr>
        <p:spPr>
          <a:xfrm>
            <a:off x="8572500" y="4797378"/>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90</a:t>
            </a:r>
          </a:p>
        </p:txBody>
      </p:sp>
      <p:pic>
        <p:nvPicPr>
          <p:cNvPr id="16" name="Picture 15">
            <a:extLst>
              <a:ext uri="{FF2B5EF4-FFF2-40B4-BE49-F238E27FC236}">
                <a16:creationId xmlns:a16="http://schemas.microsoft.com/office/drawing/2014/main" xmlns="" id="{AC75C24F-F03D-4952-BE36-FB8FA50C21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904" y="3732043"/>
            <a:ext cx="2730804" cy="2730804"/>
          </a:xfrm>
          <a:prstGeom prst="rect">
            <a:avLst/>
          </a:prstGeom>
        </p:spPr>
      </p:pic>
    </p:spTree>
    <p:extLst>
      <p:ext uri="{BB962C8B-B14F-4D97-AF65-F5344CB8AC3E}">
        <p14:creationId xmlns:p14="http://schemas.microsoft.com/office/powerpoint/2010/main" val="138871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927 0.04444 L 0.06927 0.04444 C 0.07187 0.0449 0.07447 0.0449 0.07708 0.04583 C 0.07786 0.04583 0.07851 0.04676 0.07942 0.04722 C 0.08125 0.04791 0.08593 0.04884 0.08802 0.05 C 0.08932 0.05069 0.09049 0.05208 0.09192 0.05277 C 0.09192 0.05277 0.10065 0.05555 0.10286 0.05694 C 0.10416 0.05764 0.10546 0.05879 0.10677 0.05972 C 0.1095 0.06689 0.1069 0.06111 0.11145 0.06805 C 0.11224 0.06921 0.11276 0.07106 0.1138 0.07222 C 0.11471 0.07314 0.11588 0.07314 0.11692 0.07361 C 0.1276 0.08634 0.11692 0.07222 0.12395 0.08472 C 0.1246 0.08588 0.12552 0.08611 0.1263 0.0875 C 0.12721 0.08912 0.12786 0.0912 0.12864 0.09305 C 0.12877 0.09467 0.12955 0.10069 0.1302 0.10277 C 0.13164 0.10787 0.1319 0.10648 0.13411 0.11111 C 0.13463 0.11227 0.13515 0.11389 0.13567 0.11527 C 0.13697 0.12477 0.13528 0.11713 0.1388 0.125 C 0.13984 0.12754 0.14127 0.13009 0.14192 0.13333 C 0.14218 0.13472 0.14218 0.13611 0.1427 0.1375 C 0.14322 0.13912 0.14427 0.14027 0.14505 0.14166 L 0.14895 0.1625 L 0.14974 0.16666 L 0.15052 0.17083 C 0.15078 0.1875 0.15052 0.20416 0.1513 0.22083 C 0.1513 0.22245 0.15273 0.22314 0.15286 0.225 C 0.15286 0.225 0.15208 0.23564 0.1513 0.2375 C 0.15065 0.23865 0.14974 0.23935 0.14895 0.24027 C 0.14843 0.24166 0.14804 0.24305 0.14739 0.24444 C 0.14661 0.2456 0.1457 0.24606 0.14505 0.24722 C 0.14388 0.24884 0.14283 0.25069 0.14192 0.25277 C 0.14127 0.25393 0.14101 0.25555 0.14036 0.25694 C 0.13958 0.2581 0.13867 0.25856 0.13802 0.25972 C 0.13684 0.26134 0.1358 0.26319 0.13489 0.26527 C 0.13424 0.26643 0.13398 0.26805 0.13333 0.26944 C 0.13255 0.2706 0.13164 0.27106 0.13099 0.27222 C 0.12578 0.27963 0.13138 0.27268 0.1263 0.28194 C 0.12552 0.2831 0.1246 0.28356 0.12395 0.28472 C 0.12005 0.29027 0.1233 0.28773 0.11927 0.29004 C 0.11536 0.30023 0.12044 0.28819 0.11458 0.29722 C 0.10976 0.30416 0.11614 0.2993 0.11067 0.30277 C 0.10846 0.30833 0.10612 0.31481 0.10364 0.31944 C 0.10286 0.32083 0.10221 0.32245 0.1013 0.32361 C 0.10052 0.3243 0.0996 0.3243 0.09895 0.325 C 0.09765 0.32592 0.09427 0.33078 0.09349 0.33194 C 0.0927 0.33287 0.09192 0.33379 0.09114 0.33449 C 0.08984 0.33564 0.08854 0.33634 0.08724 0.33727 C 0.08645 0.33865 0.08567 0.34027 0.08489 0.34143 C 0.08333 0.34352 0.0802 0.34722 0.0802 0.34722 C 0.07734 0.35486 0.0802 0.34838 0.0763 0.35416 C 0.07539 0.35532 0.07474 0.35694 0.07395 0.35833 C 0.07317 0.35926 0.07226 0.35995 0.07161 0.36111 C 0.06992 0.36365 0.06849 0.36666 0.06692 0.36944 C 0.0651 0.37245 0.06406 0.37384 0.06302 0.37777 C 0.06263 0.37893 0.06263 0.38078 0.06224 0.38194 C 0.0608 0.38495 0.05872 0.3868 0.05755 0.39027 C 0.05364 0.40046 0.05859 0.38773 0.05364 0.39861 C 0.05299 0.39977 0.0526 0.40139 0.05208 0.40277 C 0.05052 0.40555 0.04856 0.40764 0.04739 0.41111 C 0.04687 0.4125 0.04622 0.41365 0.04583 0.41527 C 0.04375 0.42222 0.04674 0.41898 0.04192 0.42777 L 0.03724 0.43611 L 0.03489 0.44027 C 0.03281 0.45787 0.03554 0.43865 0.03255 0.45139 C 0.03046 0.45972 0.03346 0.45463 0.02942 0.45972 C 0.02604 0.47708 0.02786 0.46504 0.02708 0.49722 C 0.02734 0.50324 0.02721 0.50926 0.02786 0.51527 C 0.02799 0.51689 0.0289 0.51782 0.02942 0.51944 C 0.03294 0.53217 0.0263 0.51342 0.03255 0.52777 C 0.03359 0.53032 0.03424 0.53356 0.03567 0.53588 C 0.03737 0.53912 0.03815 0.54097 0.04036 0.54305 C 0.04101 0.54352 0.04192 0.54398 0.0427 0.54421 C 0.04804 0.55393 0.04205 0.54444 0.04739 0.55 C 0.04987 0.55231 0.05039 0.55463 0.05286 0.55694 C 0.05351 0.5574 0.05429 0.55787 0.0552 0.55833 C 0.06028 0.56064 0.0608 0.56088 0.06536 0.5625 C 0.07109 0.56157 0.07682 0.56088 0.08255 0.55972 C 0.08333 0.55949 0.08398 0.55856 0.08489 0.55833 C 0.08684 0.55717 0.08841 0.55694 0.09036 0.55555 C 0.0914 0.55463 0.09231 0.55347 0.09349 0.55277 C 0.09557 0.55115 0.09739 0.55069 0.09974 0.55 C 0.10104 0.54814 0.10351 0.54467 0.1052 0.54305 C 0.10612 0.54189 0.10729 0.5412 0.10833 0.54027 C 0.10911 0.53935 0.10976 0.53819 0.11067 0.5375 C 0.11158 0.53634 0.11276 0.53588 0.1138 0.53472 C 0.11458 0.53356 0.11523 0.53171 0.11614 0.53055 C 0.11705 0.52893 0.11822 0.52777 0.11927 0.52639 C 0.12161 0.51342 0.11757 0.53333 0.12239 0.51666 C 0.12278 0.51481 0.12278 0.51273 0.12317 0.51111 C 0.1233 0.50949 0.12356 0.5081 0.12395 0.50694 C 0.12487 0.50301 0.1263 0.49953 0.12708 0.49583 C 0.12734 0.49444 0.12734 0.49282 0.12786 0.49166 C 0.12838 0.48981 0.12955 0.48889 0.1302 0.4875 C 0.13398 0.47777 0.12955 0.48564 0.13333 0.47777 C 0.13398 0.47615 0.13489 0.475 0.13567 0.47361 C 0.14153 0.46088 0.13085 0.48055 0.14036 0.46389 C 0.1427 0.45069 0.14036 0.45949 0.14505 0.45 C 0.14557 0.44861 0.14596 0.44699 0.14661 0.44583 C 0.14804 0.44282 0.1513 0.4375 0.1513 0.4375 C 0.15325 0.42685 0.15026 0.43935 0.15442 0.43055 C 0.15481 0.42939 0.15468 0.42754 0.1552 0.42639 C 0.15572 0.42453 0.15677 0.42361 0.15755 0.42222 C 0.15807 0.42083 0.15846 0.41921 0.15911 0.41805 C 0.15976 0.41643 0.1608 0.41527 0.16145 0.41389 C 0.1621 0.41203 0.1625 0.41018 0.16302 0.40833 C 0.16328 0.40694 0.16328 0.40532 0.1638 0.40416 C 0.16497 0.40092 0.16666 0.39907 0.16849 0.39722 C 0.16875 0.39583 0.16875 0.39421 0.16927 0.39305 C 0.17044 0.38981 0.17213 0.38796 0.17395 0.38611 C 0.17578 0.38102 0.17565 0.38078 0.17864 0.37639 C 0.17929 0.37523 0.1802 0.37453 0.18099 0.37361 C 0.18151 0.37222 0.1819 0.3706 0.18255 0.36944 C 0.1871 0.36018 0.18632 0.36157 0.19036 0.35694 C 0.19218 0.34699 0.19049 0.35023 0.19427 0.34583 C 0.197 0.33842 0.1944 0.34421 0.19895 0.33727 C 0.19974 0.33611 0.20039 0.33449 0.2013 0.3331 C 0.20273 0.33125 0.20442 0.32963 0.20599 0.32777 C 0.20677 0.32685 0.20768 0.32615 0.20833 0.325 C 0.20911 0.32314 0.20976 0.32106 0.21067 0.31944 C 0.21132 0.31782 0.21224 0.31666 0.21302 0.31527 C 0.21354 0.31389 0.2138 0.31227 0.21458 0.31111 C 0.2164 0.30764 0.21783 0.3081 0.22005 0.30555 C 0.22083 0.30439 0.22148 0.30231 0.22239 0.30139 C 0.2233 0.3 0.22447 0.29953 0.22552 0.29861 C 0.22968 0.29421 0.22578 0.29699 0.2302 0.29421 C 0.23489 0.28588 0.22955 0.29421 0.23724 0.2875 C 0.23828 0.28657 0.23932 0.28564 0.24036 0.28472 C 0.24114 0.28379 0.24179 0.28264 0.2427 0.28194 C 0.24335 0.28125 0.24427 0.28102 0.24505 0.28055 C 0.24557 0.27916 0.24609 0.27777 0.24661 0.27639 C 0.24687 0.275 0.24674 0.27291 0.24739 0.27222 C 0.24817 0.27083 0.24947 0.27129 0.25052 0.27083 C 0.2513 0.27037 0.25208 0.2699 0.25286 0.26944 C 0.25364 0.26852 0.25429 0.26713 0.2552 0.26666 C 0.25703 0.26527 0.26406 0.26412 0.26536 0.26389 C 0.2677 0.26296 0.27005 0.26203 0.27239 0.26111 C 0.27395 0.26018 0.27708 0.25833 0.27708 0.25833 L 0.29192 0.25972 C 0.29583 0.26018 0.30039 0.26134 0.30442 0.2625 C 0.30468 0.26389 0.30455 0.26551 0.3052 0.26666 C 0.30651 0.26898 0.3108 0.27314 0.31302 0.275 C 0.31367 0.27546 0.31458 0.27569 0.31536 0.27639 C 0.32135 0.28171 0.31406 0.27685 0.32005 0.28055 C 0.32057 0.28194 0.32083 0.28356 0.32161 0.28472 C 0.32213 0.28541 0.32317 0.28518 0.32395 0.28611 C 0.32487 0.28703 0.32552 0.28889 0.3263 0.29004 C 0.32903 0.30532 0.32447 0.2824 0.32864 0.29861 C 0.32929 0.30115 0.32968 0.30393 0.3302 0.30694 C 0.33072 0.31064 0.33046 0.31481 0.33177 0.31805 C 0.33372 0.32338 0.33294 0.3206 0.33411 0.32639 C 0.33385 0.33865 0.33372 0.35139 0.33333 0.36389 C 0.33307 0.36875 0.33216 0.37152 0.33177 0.37639 C 0.33138 0.37986 0.33138 0.38379 0.33099 0.3875 C 0.33059 0.38935 0.32981 0.39097 0.32942 0.39305 C 0.32747 0.40069 0.32981 0.39328 0.32786 0.40277 C 0.32734 0.40463 0.32682 0.40648 0.3263 0.40833 C 0.32604 0.41064 0.32578 0.41296 0.32552 0.41527 C 0.32408 0.42384 0.32317 0.42708 0.32161 0.43472 C 0.32135 0.4375 0.32122 0.44027 0.32083 0.44305 C 0.32044 0.44444 0.31953 0.4456 0.31927 0.44722 C 0.31888 0.44884 0.31822 0.4574 0.3177 0.45972 C 0.31705 0.46157 0.31614 0.46342 0.31536 0.46527 C 0.3138 0.47592 0.31562 0.46574 0.31224 0.47639 C 0.31093 0.47986 0.31093 0.48518 0.30911 0.4875 C 0.30833 0.48842 0.30742 0.48889 0.30677 0.49027 C 0.3026 0.49745 0.30585 0.49352 0.30286 0.50139 C 0.30221 0.50277 0.3013 0.50416 0.30052 0.50555 C 0.29921 0.51435 0.30065 0.5081 0.29739 0.51527 C 0.29674 0.51643 0.29622 0.51782 0.29583 0.51944 C 0.29544 0.5206 0.29544 0.52222 0.29505 0.52361 C 0.29388 0.52615 0.29231 0.52801 0.29114 0.53055 C 0.28867 0.53541 0.28997 0.53495 0.28802 0.54143 C 0.28606 0.54768 0.28567 0.54629 0.28333 0.55139 C 0.28268 0.55254 0.28229 0.55416 0.28177 0.55555 C 0.27994 0.55926 0.27851 0.56064 0.2763 0.56389 C 0.27552 0.56921 0.27565 0.57014 0.27395 0.575 C 0.27317 0.57685 0.27226 0.57847 0.27161 0.58055 C 0.27096 0.58217 0.27057 0.58426 0.27005 0.58611 C 0.26953 0.5875 0.26875 0.58865 0.26849 0.59004 C 0.2677 0.59282 0.26757 0.59583 0.26692 0.59861 C 0.26562 0.60301 0.26419 0.60717 0.2638 0.6125 L 0.26302 0.62083 C 0.26328 0.63032 0.26328 0.64027 0.2638 0.65 C 0.26406 0.65648 0.26471 0.66296 0.26536 0.66944 C 0.26549 0.67222 0.26575 0.675 0.26614 0.67777 C 0.26653 0.68055 0.26666 0.68356 0.2677 0.68611 C 0.26822 0.6875 0.26875 0.68865 0.26927 0.69027 C 0.27044 0.69467 0.26927 0.69444 0.27161 0.69861 C 0.27226 0.69977 0.27317 0.70046 0.27395 0.70139 C 0.27565 0.71041 0.27317 0.70139 0.27708 0.70694 C 0.27773 0.70787 0.27799 0.70972 0.27864 0.71088 C 0.28085 0.71574 0.28033 0.71481 0.28333 0.71643 C 0.28411 0.71805 0.28476 0.71944 0.28567 0.72083 L 0.2927 0.72916 C 0.29531 0.73217 0.29427 0.73055 0.29583 0.73333 " pathEditMode="relative" ptsTypes="AAAAAAAAAAAAAAAAAAAAAAAAAAAAAAAAAAAAAAAAAAAAAAAAAAAAAAAAAAAAAAAAAAAAAAAAAAAAAAAAAAAAAAAAAAAAAAAAAAAAAAAAAAAAAAAAAAAAAAAAAAAAAAAAAAAAAAAAAAAAAAAAAAAAAAAAAAAAAAAAAAAAAAAAAAAAAAAAAAAAAAAAAAAAAAAAAAA">
                                      <p:cBhvr>
                                        <p:cTn id="6" dur="5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xmlns="" id="{5B58D063-B166-4D8D-943D-AC7D2E435BE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010" b="100000" l="0" r="99914">
                        <a14:foregroundMark x1="15866" y1="38811" x2="15866" y2="38811"/>
                        <a14:foregroundMark x1="47513" y1="33172" x2="47513" y2="33172"/>
                        <a14:foregroundMark x1="77873" y1="56883" x2="77873" y2="56883"/>
                        <a14:foregroundMark x1="83362" y1="61856" x2="83362" y2="61856"/>
                      </a14:backgroundRemoval>
                    </a14:imgEffect>
                  </a14:imgLayer>
                </a14:imgProps>
              </a:ext>
              <a:ext uri="{28A0092B-C50C-407E-A947-70E740481C1C}">
                <a14:useLocalDpi xmlns:a14="http://schemas.microsoft.com/office/drawing/2010/main" val="0"/>
              </a:ext>
            </a:extLst>
          </a:blip>
          <a:srcRect t="18469"/>
          <a:stretch/>
        </p:blipFill>
        <p:spPr>
          <a:xfrm>
            <a:off x="7401310" y="-1306695"/>
            <a:ext cx="7081606" cy="816469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50" y="1619251"/>
            <a:ext cx="8589672" cy="3373420"/>
          </a:xfrm>
          <a:prstGeom prst="rect">
            <a:avLst/>
          </a:prstGeom>
        </p:spPr>
      </p:pic>
    </p:spTree>
    <p:extLst>
      <p:ext uri="{BB962C8B-B14F-4D97-AF65-F5344CB8AC3E}">
        <p14:creationId xmlns:p14="http://schemas.microsoft.com/office/powerpoint/2010/main" val="29657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6"/>
                                        </p:tgtEl>
                                        <p:attrNameLst>
                                          <p:attrName>r</p:attrName>
                                        </p:attrNameLst>
                                      </p:cBhvr>
                                    </p:animRot>
                                    <p:animRot by="-240000">
                                      <p:cBhvr>
                                        <p:cTn id="15" dur="200" fill="hold">
                                          <p:stCondLst>
                                            <p:cond delay="200"/>
                                          </p:stCondLst>
                                        </p:cTn>
                                        <p:tgtEl>
                                          <p:spTgt spid="26"/>
                                        </p:tgtEl>
                                        <p:attrNameLst>
                                          <p:attrName>r</p:attrName>
                                        </p:attrNameLst>
                                      </p:cBhvr>
                                    </p:animRot>
                                    <p:animRot by="240000">
                                      <p:cBhvr>
                                        <p:cTn id="16" dur="200" fill="hold">
                                          <p:stCondLst>
                                            <p:cond delay="400"/>
                                          </p:stCondLst>
                                        </p:cTn>
                                        <p:tgtEl>
                                          <p:spTgt spid="26"/>
                                        </p:tgtEl>
                                        <p:attrNameLst>
                                          <p:attrName>r</p:attrName>
                                        </p:attrNameLst>
                                      </p:cBhvr>
                                    </p:animRot>
                                    <p:animRot by="-240000">
                                      <p:cBhvr>
                                        <p:cTn id="17" dur="200" fill="hold">
                                          <p:stCondLst>
                                            <p:cond delay="600"/>
                                          </p:stCondLst>
                                        </p:cTn>
                                        <p:tgtEl>
                                          <p:spTgt spid="26"/>
                                        </p:tgtEl>
                                        <p:attrNameLst>
                                          <p:attrName>r</p:attrName>
                                        </p:attrNameLst>
                                      </p:cBhvr>
                                    </p:animRot>
                                    <p:animRot by="120000">
                                      <p:cBhvr>
                                        <p:cTn id="18"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122</Words>
  <Application>Microsoft Office PowerPoint</Application>
  <PresentationFormat>Custom</PresentationFormat>
  <Paragraphs>54</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1_Office 主题​​</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21AK22</cp:lastModifiedBy>
  <cp:revision>10</cp:revision>
  <dcterms:created xsi:type="dcterms:W3CDTF">2022-01-03T03:15:30Z</dcterms:created>
  <dcterms:modified xsi:type="dcterms:W3CDTF">2025-04-11T23:23:30Z</dcterms:modified>
</cp:coreProperties>
</file>