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2" r:id="rId2"/>
  </p:sldMasterIdLst>
  <p:notesMasterIdLst>
    <p:notesMasterId r:id="rId11"/>
  </p:notesMasterIdLst>
  <p:sldIdLst>
    <p:sldId id="322" r:id="rId3"/>
    <p:sldId id="438" r:id="rId4"/>
    <p:sldId id="437" r:id="rId5"/>
    <p:sldId id="507" r:id="rId6"/>
    <p:sldId id="405" r:id="rId7"/>
    <p:sldId id="542" r:id="rId8"/>
    <p:sldId id="406" r:id="rId9"/>
    <p:sldId id="55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7" autoAdjust="0"/>
    <p:restoredTop sz="92141" autoAdjust="0"/>
  </p:normalViewPr>
  <p:slideViewPr>
    <p:cSldViewPr snapToGrid="0">
      <p:cViewPr varScale="1">
        <p:scale>
          <a:sx n="67" d="100"/>
          <a:sy n="67" d="100"/>
        </p:scale>
        <p:origin x="2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0220-C2EE-4E39-9D3D-4ECA73697EB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1970-A556-4E05-A4AE-41D337F6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7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D1970-A556-4E05-A4AE-41D337F6EB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6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3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02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71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6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11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37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37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6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2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6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9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9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1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34B836-989F-FE88-646A-5438DBAB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225"/>
            <a:ext cx="10134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DAED44-192E-BDE9-F6FD-D8BC0F949785}"/>
              </a:ext>
            </a:extLst>
          </p:cNvPr>
          <p:cNvSpPr txBox="1">
            <a:spLocks/>
          </p:cNvSpPr>
          <p:nvPr/>
        </p:nvSpPr>
        <p:spPr>
          <a:xfrm>
            <a:off x="2667000" y="1066800"/>
            <a:ext cx="7620000" cy="3024188"/>
          </a:xfrm>
          <a:prstGeom prst="rect">
            <a:avLst/>
          </a:prstGeom>
        </p:spPr>
        <p:txBody>
          <a:bodyPr lIns="68580" tIns="34290" rIns="68580" bIns="3429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pPr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8BBB166-2FA3-B4B5-7E6D-CBA0AA797C05}"/>
              </a:ext>
            </a:extLst>
          </p:cNvPr>
          <p:cNvSpPr/>
          <p:nvPr/>
        </p:nvSpPr>
        <p:spPr>
          <a:xfrm>
            <a:off x="3379788" y="4138614"/>
            <a:ext cx="6145212" cy="1036637"/>
          </a:xfrm>
          <a:prstGeom prst="rect">
            <a:avLst/>
          </a:prstGeom>
        </p:spPr>
        <p:txBody>
          <a:bodyPr lIns="51449" tIns="25724" rIns="51449" bIns="25724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2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2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2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" y="70340"/>
            <a:ext cx="12177932" cy="6787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70340"/>
            <a:ext cx="682283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94354" y="76202"/>
            <a:ext cx="11956342" cy="669471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5" y="118406"/>
            <a:ext cx="11894891" cy="223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69" y="3064827"/>
            <a:ext cx="9295120" cy="17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78179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Loaøi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chim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bieån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038918"/>
            <a:ext cx="1582978" cy="6664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0" y="1676260"/>
            <a:ext cx="12009488" cy="17762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" y="3491421"/>
            <a:ext cx="12009488" cy="2442890"/>
          </a:xfrm>
          <a:prstGeom prst="rect">
            <a:avLst/>
          </a:prstGeom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80521" y="1505337"/>
            <a:ext cx="29502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6366436" y="1476210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0594298" y="2041935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3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480521" y="3491421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4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7236764" y="3452541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5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752716" y="4111389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6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3562367" y="4652500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7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8154" y="5260699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0000"/>
                </a:solidFill>
                <a:latin typeface="VNI-Avo" pitchFamily="2" charset="0"/>
                <a:ea typeface="HP001" pitchFamily="34" charset="0"/>
                <a:cs typeface="Times New Roman" pitchFamily="18" charset="0"/>
              </a:rPr>
              <a:t>8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741" y="6035040"/>
            <a:ext cx="2169007" cy="4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78179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69" t="71156" r="8601" b="-55"/>
          <a:stretch/>
        </p:blipFill>
        <p:spPr>
          <a:xfrm>
            <a:off x="1238611" y="2948026"/>
            <a:ext cx="10787981" cy="5133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89180" t="32068" b="37225"/>
          <a:stretch/>
        </p:blipFill>
        <p:spPr>
          <a:xfrm>
            <a:off x="68741" y="2884190"/>
            <a:ext cx="1193332" cy="54543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4030249" y="294802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026592" y="2960084"/>
            <a:ext cx="98712" cy="435617"/>
            <a:chOff x="2590800" y="2272159"/>
            <a:chExt cx="98712" cy="43561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78179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89307" y="1057459"/>
            <a:ext cx="4588933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Loaøi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chim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cuûa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bieån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caû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85923" b="73613"/>
          <a:stretch/>
        </p:blipFill>
        <p:spPr>
          <a:xfrm>
            <a:off x="182512" y="1038918"/>
            <a:ext cx="1582978" cy="6664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0" y="1676260"/>
            <a:ext cx="12009488" cy="17762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" y="3592150"/>
            <a:ext cx="12009488" cy="2442890"/>
          </a:xfrm>
          <a:prstGeom prst="rect">
            <a:avLst/>
          </a:prstGeom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0986677" y="3192051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934575" y="5657180"/>
            <a:ext cx="41694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" y="1057459"/>
            <a:ext cx="527050" cy="23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4" y="3058124"/>
            <a:ext cx="527050" cy="28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8516" y="17549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691" y="370116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99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8154" y="76202"/>
            <a:ext cx="12173846" cy="678179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" y="1892736"/>
            <a:ext cx="4215445" cy="735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3" y="2824069"/>
            <a:ext cx="3225241" cy="84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43" y="3824635"/>
            <a:ext cx="3847655" cy="961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485" t="-4134"/>
          <a:stretch/>
        </p:blipFill>
        <p:spPr>
          <a:xfrm>
            <a:off x="4210050" y="3867150"/>
            <a:ext cx="4377690" cy="70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2775" b="3480"/>
          <a:stretch/>
        </p:blipFill>
        <p:spPr>
          <a:xfrm>
            <a:off x="482743" y="4869134"/>
            <a:ext cx="6051407" cy="6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48" y="919210"/>
            <a:ext cx="7499549" cy="46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95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11760</TotalTime>
  <Words>51</Words>
  <Application>Microsoft Office PowerPoint</Application>
  <PresentationFormat>Widescreen</PresentationFormat>
  <Paragraphs>23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VNI-Avo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2589</cp:revision>
  <dcterms:created xsi:type="dcterms:W3CDTF">2021-01-08T15:14:22Z</dcterms:created>
  <dcterms:modified xsi:type="dcterms:W3CDTF">2025-04-11T15:11:16Z</dcterms:modified>
</cp:coreProperties>
</file>