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902" r:id="rId2"/>
    <p:sldMasterId id="2147483915" r:id="rId3"/>
  </p:sldMasterIdLst>
  <p:notesMasterIdLst>
    <p:notesMasterId r:id="rId27"/>
  </p:notesMasterIdLst>
  <p:sldIdLst>
    <p:sldId id="576" r:id="rId4"/>
    <p:sldId id="577" r:id="rId5"/>
    <p:sldId id="438" r:id="rId6"/>
    <p:sldId id="437" r:id="rId7"/>
    <p:sldId id="581" r:id="rId8"/>
    <p:sldId id="578" r:id="rId9"/>
    <p:sldId id="584" r:id="rId10"/>
    <p:sldId id="585" r:id="rId11"/>
    <p:sldId id="586" r:id="rId12"/>
    <p:sldId id="589" r:id="rId13"/>
    <p:sldId id="591" r:id="rId14"/>
    <p:sldId id="590" r:id="rId15"/>
    <p:sldId id="592" r:id="rId16"/>
    <p:sldId id="593" r:id="rId17"/>
    <p:sldId id="594" r:id="rId18"/>
    <p:sldId id="595" r:id="rId19"/>
    <p:sldId id="596" r:id="rId20"/>
    <p:sldId id="597" r:id="rId21"/>
    <p:sldId id="587" r:id="rId22"/>
    <p:sldId id="600" r:id="rId23"/>
    <p:sldId id="598" r:id="rId24"/>
    <p:sldId id="603" r:id="rId25"/>
    <p:sldId id="5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7" autoAdjust="0"/>
    <p:restoredTop sz="92141" autoAdjust="0"/>
  </p:normalViewPr>
  <p:slideViewPr>
    <p:cSldViewPr snapToGrid="0">
      <p:cViewPr varScale="1">
        <p:scale>
          <a:sx n="67" d="100"/>
          <a:sy n="67" d="100"/>
        </p:scale>
        <p:origin x="28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7E202C8-0E6B-4FD4-9D9E-94221BA54551}" type="slidenum">
              <a:rPr lang="en-US" altLang="en-US" smtClean="0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9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5D18A-0282-4750-8919-60204AD8BA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4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E9E8A-D8A1-4879-B606-65DA006C91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7CF3A-13D1-41FC-AC79-155A2C7BD56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86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2E9F-7B92-4BD9-A1A0-533FB2B1D5F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09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5ABE5-DCC0-417F-83B1-9D13BD085EF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81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7AB3-D39C-432E-9E19-CD871A9990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05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316E1-E5DE-4D05-897D-C57F6835BA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3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0BB1-E5FF-4B81-B512-CEA84A7BEA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7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79A36-BD09-4C3C-87E8-737EF288DD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54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5AF89-8B25-4345-9654-F3140EFA33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81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942E5-CA20-4201-A8A0-7DAB7070E7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65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379A7-453B-489D-A15F-F4C754F298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02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049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>
                <a:solidFill>
                  <a:prstClr val="black"/>
                </a:solidFill>
              </a:rPr>
              <a:pPr/>
              <a:t>2/4/2026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1238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6270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>
                <a:solidFill>
                  <a:prstClr val="black"/>
                </a:solidFill>
              </a:rPr>
              <a:pPr/>
              <a:t>2026/4/2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>
                <a:solidFill>
                  <a:prstClr val="black"/>
                </a:solidFill>
              </a:rPr>
              <a:pPr/>
              <a:t>‹#›</a:t>
            </a:fld>
            <a:endParaRPr kumimoji="1" lang="zh-CN" altLang="en-US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96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48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127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49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9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41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97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B37DDC-9163-46BB-8566-0DF70CF5692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9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51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wmf"/><Relationship Id="rId7" Type="http://schemas.openxmlformats.org/officeDocument/2006/relationships/hyperlink" Target="http://jp59.centerblog.net/rub-GIifs-barre-separateur-3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4"/>
          <p:cNvGrpSpPr>
            <a:grpSpLocks/>
          </p:cNvGrpSpPr>
          <p:nvPr/>
        </p:nvGrpSpPr>
        <p:grpSpPr bwMode="auto">
          <a:xfrm flipH="1" flipV="1">
            <a:off x="239713" y="131761"/>
            <a:ext cx="2489838" cy="1565275"/>
            <a:chOff x="4368" y="2880"/>
            <a:chExt cx="1200" cy="1289"/>
          </a:xfrm>
        </p:grpSpPr>
        <p:sp>
          <p:nvSpPr>
            <p:cNvPr id="77857" name="Freeform 5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8" name="Freeform 6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9" name="Freeform 7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0" name="Freeform 8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1" name="Freeform 9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2" name="Freeform 10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3" name="Freeform 11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7864" name="Group 12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77865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66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67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68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69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70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71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72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73" name="Picture 2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7827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38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3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7400" y="-838200"/>
            <a:ext cx="8191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7200" y="-685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25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75875" y="-224110"/>
            <a:ext cx="2571789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26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973750"/>
            <a:ext cx="73342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27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922" y="2280853"/>
            <a:ext cx="689519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28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433887"/>
            <a:ext cx="25146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34" name="Group 29"/>
          <p:cNvGrpSpPr>
            <a:grpSpLocks/>
          </p:cNvGrpSpPr>
          <p:nvPr/>
        </p:nvGrpSpPr>
        <p:grpSpPr bwMode="auto">
          <a:xfrm rot="10800000" flipH="1" flipV="1">
            <a:off x="10044130" y="4746698"/>
            <a:ext cx="1800225" cy="2074789"/>
            <a:chOff x="4368" y="2880"/>
            <a:chExt cx="1200" cy="1289"/>
          </a:xfrm>
        </p:grpSpPr>
        <p:sp>
          <p:nvSpPr>
            <p:cNvPr id="77840" name="Freeform 3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1" name="Freeform 3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2" name="Freeform 3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3" name="Freeform 3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4" name="Freeform 3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5" name="Freeform 3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6" name="Freeform 3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7847" name="Group 3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77848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49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50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51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52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53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54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55" name="Picture 4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856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7835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6600" y="5257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Picture 48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5153025"/>
            <a:ext cx="819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6200" y="5410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8" name="Picture 69" descr="BARRE JP59">
            <a:hlinkClick r:id="rId7" tooltip="&quot;Agrandir l'image de jp59.centerblog.net&quot;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88" y="4069250"/>
            <a:ext cx="441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9" name="WordArt 15"/>
          <p:cNvSpPr>
            <a:spLocks noChangeArrowheads="1" noChangeShapeType="1" noTextEdit="1"/>
          </p:cNvSpPr>
          <p:nvPr/>
        </p:nvSpPr>
        <p:spPr bwMode="auto">
          <a:xfrm>
            <a:off x="1651379" y="1073210"/>
            <a:ext cx="8459955" cy="1665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b="1" kern="10" dirty="0"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/>
        </p:nvSpPr>
        <p:spPr bwMode="auto">
          <a:xfrm>
            <a:off x="1843708" y="3050921"/>
            <a:ext cx="8075295" cy="755651"/>
          </a:xfrm>
          <a:prstGeom prst="rect">
            <a:avLst/>
          </a:prstGeom>
        </p:spPr>
        <p:txBody>
          <a:bodyPr wrap="none" lIns="114949" tIns="57475" rIns="114949" bIns="574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49492"/>
            <a:r>
              <a:rPr lang="en-US" sz="45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UTM Avo" pitchFamily="18" charset="0"/>
                <a:cs typeface="Times New Roman"/>
              </a:rPr>
              <a:t>MÔN: </a:t>
            </a:r>
            <a:r>
              <a:rPr lang="en-US" sz="45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UTM Avo" pitchFamily="18" charset="0"/>
                <a:cs typeface="Times New Roman"/>
              </a:rPr>
              <a:t>Tiếng</a:t>
            </a:r>
            <a:r>
              <a:rPr lang="en-US" sz="45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UTM Avo" pitchFamily="18" charset="0"/>
                <a:cs typeface="Times New Roman"/>
              </a:rPr>
              <a:t> </a:t>
            </a:r>
            <a:r>
              <a:rPr lang="en-US" sz="45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UTM Avo" pitchFamily="18" charset="0"/>
                <a:cs typeface="Times New Roman"/>
              </a:rPr>
              <a:t>Việt</a:t>
            </a:r>
            <a:endParaRPr lang="en-US" sz="4500" b="1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UTM Avo" pitchFamily="18" charset="0"/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4684" y="4480527"/>
            <a:ext cx="7880006" cy="1670344"/>
          </a:xfrm>
          <a:prstGeom prst="rect">
            <a:avLst/>
          </a:prstGeom>
          <a:noFill/>
        </p:spPr>
        <p:txBody>
          <a:bodyPr wrap="none" lIns="114949" tIns="57475" rIns="114949" bIns="57475">
            <a:spAutoFit/>
          </a:bodyPr>
          <a:lstStyle/>
          <a:p>
            <a:pPr algn="ctr" defTabSz="1149492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Avant-Narrow" panose="020B0500000000000000" pitchFamily="34" charset="0"/>
                <a:ea typeface="UVnAvant-Narrow" panose="020B0500000000000000" pitchFamily="34" charset="0"/>
                <a:cs typeface="UVnAvant-Narrow" panose="020B0500000000000000" pitchFamily="34" charset="0"/>
              </a:rPr>
              <a:t>GV:</a:t>
            </a:r>
            <a:r>
              <a:rPr lang="en-US" sz="101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VnAvant-Narrow" panose="020B0500000000000000" pitchFamily="34" charset="0"/>
                <a:ea typeface="UVnAvant-Narrow" panose="020B0500000000000000" pitchFamily="34" charset="0"/>
                <a:cs typeface="UVnAvant-Narrow" panose="020B0500000000000000" pitchFamily="34" charset="0"/>
              </a:rPr>
              <a:t> 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HP001 4 hàng" panose="020B0603050302020204" pitchFamily="34" charset="0"/>
                <a:ea typeface="UVnAvant-Narrow" panose="020B0500000000000000" pitchFamily="34" charset="0"/>
                <a:cs typeface="UVnAvant-Narrow" panose="020B0500000000000000" pitchFamily="34" charset="0"/>
              </a:rPr>
              <a:t>Vũ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HP001 4 hàng" panose="020B0603050302020204" pitchFamily="34" charset="0"/>
                <a:ea typeface="UVnAvant-Narrow" panose="020B0500000000000000" pitchFamily="34" charset="0"/>
                <a:cs typeface="UVnAvant-Narrow" panose="020B0500000000000000" pitchFamily="34" charset="0"/>
              </a:rPr>
              <a:t>Thị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HP001 4 hàng" panose="020B0603050302020204" pitchFamily="34" charset="0"/>
                <a:ea typeface="UVnAvant-Narrow" panose="020B0500000000000000" pitchFamily="34" charset="0"/>
                <a:cs typeface="UVnAvant-Narrow" panose="020B0500000000000000" pitchFamily="34" charset="0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HP001 4 hàng" panose="020B0603050302020204" pitchFamily="34" charset="0"/>
                <a:ea typeface="UVnAvant-Narrow" panose="020B0500000000000000" pitchFamily="34" charset="0"/>
                <a:cs typeface="UVnAvant-Narrow" panose="020B0500000000000000" pitchFamily="34" charset="0"/>
              </a:rPr>
              <a:t>Mộng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HP001 4 hàng" panose="020B0603050302020204" pitchFamily="34" charset="0"/>
                <a:ea typeface="UVnAvant-Narrow" panose="020B0500000000000000" pitchFamily="34" charset="0"/>
                <a:cs typeface="UVnAvant-Narrow" panose="020B0500000000000000" pitchFamily="34" charset="0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HP001 4 hàng" panose="020B0603050302020204" pitchFamily="34" charset="0"/>
                <a:ea typeface="UVnAvant-Narrow" panose="020B0500000000000000" pitchFamily="34" charset="0"/>
                <a:cs typeface="UVnAvant-Narrow" panose="020B0500000000000000" pitchFamily="34" charset="0"/>
              </a:rPr>
              <a:t>Thành</a:t>
            </a:r>
            <a:endParaRPr lang="en-US" sz="101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HP001 4 hàng" panose="020B0603050302020204" pitchFamily="34" charset="0"/>
              <a:ea typeface="UVnAvant-Narrow" panose="020B0500000000000000" pitchFamily="34" charset="0"/>
              <a:cs typeface="UVnAvant-Narrow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43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28813" y="465897"/>
            <a:ext cx="2971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600" dirty="0" err="1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Sải</a:t>
            </a:r>
            <a:r>
              <a:rPr lang="en-US" sz="3600" dirty="0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:</a:t>
            </a:r>
            <a:endParaRPr lang="en-US" sz="3600" dirty="0">
              <a:solidFill>
                <a:srgbClr val="000000"/>
              </a:solidFill>
              <a:latin typeface="Be Vietnam Pro" pitchFamily="2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127513" y="465897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6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2" descr="Seagull Sea Gull - Free photo o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10223" r="8063" b="27626"/>
          <a:stretch>
            <a:fillRect/>
          </a:stretch>
        </p:blipFill>
        <p:spPr bwMode="auto">
          <a:xfrm>
            <a:off x="1311965" y="1323147"/>
            <a:ext cx="9369288" cy="542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5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Be Vietnam Pro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424070"/>
            <a:ext cx="527050" cy="303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3256907"/>
            <a:ext cx="527050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H="1" flipV="1">
            <a:off x="8659185" y="2269041"/>
            <a:ext cx="1343627" cy="1330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29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pic>
        <p:nvPicPr>
          <p:cNvPr id="1028" name="Picture 4" descr="hình ảnh : đại dương, bờ biển, màu xanh da trời, làn sóng, đám mây, Vị trí  địa lý ven biển và đại dương, Đường chân trời, Bầu trời, Bờ biển, Só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" y="157718"/>
            <a:ext cx="11979144" cy="668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069203" y="157718"/>
            <a:ext cx="2971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600" dirty="0" err="1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dương</a:t>
            </a:r>
            <a:r>
              <a:rPr lang="en-US" sz="3600" dirty="0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:</a:t>
            </a:r>
            <a:endParaRPr lang="en-US" sz="3600" dirty="0">
              <a:solidFill>
                <a:srgbClr val="000000"/>
              </a:solidFill>
              <a:latin typeface="Be Vietnam Pro" pitchFamily="2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15553" y="157718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360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biển lớn.</a:t>
            </a:r>
          </a:p>
        </p:txBody>
      </p:sp>
      <p:sp>
        <p:nvSpPr>
          <p:cNvPr id="2" name="AutoShape 2" descr="Biển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842278"/>
            <a:ext cx="11925001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Be Vietnam Pro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424070"/>
            <a:ext cx="527050" cy="303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3256907"/>
            <a:ext cx="527050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H="1" flipV="1">
            <a:off x="10351417" y="2922051"/>
            <a:ext cx="952687" cy="668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06571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54200" y="665163"/>
            <a:ext cx="2971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Màng:</a:t>
            </a:r>
            <a:endParaRPr lang="en-US">
              <a:solidFill>
                <a:srgbClr val="000000"/>
              </a:solidFill>
              <a:latin typeface="Be Vietnam Pro" pitchFamily="2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257550" y="665163"/>
            <a:ext cx="7543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phần da nối các ngón chân với nhau.</a:t>
            </a:r>
          </a:p>
        </p:txBody>
      </p:sp>
      <p:pic>
        <p:nvPicPr>
          <p:cNvPr id="10" name="Picture 2" descr="Hải âu cổ rụt Đại Tây Dương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/>
          <a:stretch>
            <a:fillRect/>
          </a:stretch>
        </p:blipFill>
        <p:spPr bwMode="auto">
          <a:xfrm>
            <a:off x="4081" y="1789043"/>
            <a:ext cx="5101320" cy="482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Những khoảnh khắc ngộ nghĩnh của hải âu cổ rụt Đại Tây D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16966" r="22414" b="20297"/>
          <a:stretch>
            <a:fillRect/>
          </a:stretch>
        </p:blipFill>
        <p:spPr bwMode="auto">
          <a:xfrm>
            <a:off x="5105401" y="1789043"/>
            <a:ext cx="7072526" cy="482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 rot="2487086">
            <a:off x="610014" y="5058515"/>
            <a:ext cx="1893888" cy="22860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Right Arrow 12"/>
          <p:cNvSpPr/>
          <p:nvPr/>
        </p:nvSpPr>
        <p:spPr>
          <a:xfrm rot="2487086">
            <a:off x="6949583" y="4799171"/>
            <a:ext cx="1893888" cy="22860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ight Arrow 13"/>
          <p:cNvSpPr/>
          <p:nvPr/>
        </p:nvSpPr>
        <p:spPr>
          <a:xfrm rot="2487086">
            <a:off x="5907242" y="5273786"/>
            <a:ext cx="1892300" cy="230188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3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Be Vietnam Pro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424070"/>
            <a:ext cx="527050" cy="303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3256907"/>
            <a:ext cx="527050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H="1">
            <a:off x="4334931" y="4903304"/>
            <a:ext cx="1323747" cy="657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76936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ận Cảnh Các Gợn Sóng Nước  có sẵn miễn ph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774" y="689113"/>
            <a:ext cx="12046226" cy="61688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45683" y="0"/>
            <a:ext cx="435162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 err="1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000000"/>
              </a:solidFill>
              <a:latin typeface="Be Vietnam Pro" pitchFamily="2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782954" y="0"/>
            <a:ext cx="903798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49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Be Vietnam Pro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424070"/>
            <a:ext cx="527050" cy="303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3256907"/>
            <a:ext cx="527050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H="1">
            <a:off x="8628636" y="4890053"/>
            <a:ext cx="780407" cy="657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2" name="Title 1"/>
          <p:cNvSpPr txBox="1">
            <a:spLocks/>
          </p:cNvSpPr>
          <p:nvPr/>
        </p:nvSpPr>
        <p:spPr bwMode="auto">
          <a:xfrm>
            <a:off x="92942" y="6196170"/>
            <a:ext cx="2971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400" dirty="0" err="1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Bão</a:t>
            </a:r>
            <a:r>
              <a:rPr lang="en-US" sz="2400" dirty="0">
                <a:solidFill>
                  <a:srgbClr val="FF0000"/>
                </a:solidFill>
                <a:latin typeface="Be Vietnam Pro" pitchFamily="2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rgbClr val="000000"/>
              </a:solidFill>
              <a:latin typeface="Be Vietnam Pro" pitchFamily="2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881447" y="6196170"/>
            <a:ext cx="8001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550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Be Vietnam Pro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424070"/>
            <a:ext cx="527050" cy="303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3256907"/>
            <a:ext cx="527050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1" b="30348"/>
          <a:stretch>
            <a:fillRect/>
          </a:stretch>
        </p:blipFill>
        <p:spPr bwMode="auto">
          <a:xfrm>
            <a:off x="4037289" y="6402115"/>
            <a:ext cx="1143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550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Be Vietnam Pro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2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880F99B8-5299-52D7-2598-4A2C653B5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767">
            <a:off x="2604947" y="2778428"/>
            <a:ext cx="5366651" cy="14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656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645547" y="1264545"/>
            <a:ext cx="10890914" cy="404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5024" y="1740422"/>
            <a:ext cx="882566" cy="98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5" name="Title 1"/>
          <p:cNvSpPr txBox="1">
            <a:spLocks/>
          </p:cNvSpPr>
          <p:nvPr/>
        </p:nvSpPr>
        <p:spPr bwMode="auto">
          <a:xfrm>
            <a:off x="654686" y="5521845"/>
            <a:ext cx="5922719" cy="48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91225" y="5511751"/>
            <a:ext cx="5922719" cy="48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âu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032059" y="2144110"/>
            <a:ext cx="6256051" cy="167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 flipV="1">
            <a:off x="654686" y="2620967"/>
            <a:ext cx="1174114" cy="836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472965" y="378372"/>
            <a:ext cx="11225049" cy="5849007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645547" y="1264545"/>
            <a:ext cx="10890914" cy="404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54686" y="5939561"/>
            <a:ext cx="5922719" cy="48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âu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khả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199768" y="2573926"/>
            <a:ext cx="3759598" cy="1161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1054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1269" cy="695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80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645547" y="1264545"/>
            <a:ext cx="10890914" cy="404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91225" y="6101773"/>
            <a:ext cx="7532358" cy="48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4" rIns="91305" bIns="45654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âu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bão</a:t>
            </a:r>
            <a:r>
              <a:rPr lang="en-US" sz="2400" dirty="0">
                <a:solidFill>
                  <a:srgbClr val="000000"/>
                </a:solidFill>
                <a:latin typeface="Be Vietnam Pro" pitchFamily="2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1004" y="3931771"/>
            <a:ext cx="5269264" cy="1227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821740" y="4348917"/>
            <a:ext cx="4112867" cy="236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8950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" y="940904"/>
            <a:ext cx="12163864" cy="591709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10818" y="238539"/>
            <a:ext cx="516835" cy="4638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Be Vietnam Pro" pitchFamily="2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8382" y="238539"/>
            <a:ext cx="1121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Be Vietnam Pro" pitchFamily="2" charset="0"/>
              </a:rPr>
              <a:t>Quan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sát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tranh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và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cho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biết</a:t>
            </a:r>
            <a:r>
              <a:rPr lang="en-US" sz="2800" b="1" dirty="0">
                <a:latin typeface="Be Vietnam Pro" pitchFamily="2" charset="0"/>
              </a:rPr>
              <a:t>  </a:t>
            </a:r>
            <a:r>
              <a:rPr lang="en-US" sz="2800" b="1" dirty="0" err="1">
                <a:latin typeface="Be Vietnam Pro" pitchFamily="2" charset="0"/>
              </a:rPr>
              <a:t>điểm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khác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nhau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giữa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chim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và</a:t>
            </a:r>
            <a:r>
              <a:rPr lang="en-US" sz="2800" b="1" dirty="0">
                <a:latin typeface="Be Vietnam Pro" pitchFamily="2" charset="0"/>
              </a:rPr>
              <a:t> </a:t>
            </a:r>
            <a:r>
              <a:rPr lang="en-US" sz="2800" b="1" dirty="0" err="1">
                <a:latin typeface="Be Vietnam Pro" pitchFamily="2" charset="0"/>
              </a:rPr>
              <a:t>cá</a:t>
            </a:r>
            <a:r>
              <a:rPr lang="en-US" sz="2800" b="1" dirty="0">
                <a:latin typeface="Be Vietnam Pr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85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5" y="118406"/>
            <a:ext cx="11894891" cy="223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169" y="3064827"/>
            <a:ext cx="9295120" cy="17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Be Vietnam Pro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195930" y="1111906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795669" y="2457002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882348" y="3079854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971182" y="3741492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915909" y="4423979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62330" y="5033579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26364" y="5682936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495722" y="5682935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8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Be Vietnam Pro" pitchFamily="2" charset="0"/>
              </a:rPr>
              <a:t>Đọc</a:t>
            </a:r>
            <a:endParaRPr lang="en-US" sz="2800" b="1" dirty="0"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316047" y="1603513"/>
            <a:ext cx="473075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H="1">
            <a:off x="9157252" y="1613452"/>
            <a:ext cx="13335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 flipV="1">
            <a:off x="10490752" y="2249556"/>
            <a:ext cx="720587" cy="331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 flipV="1">
            <a:off x="693254" y="2932043"/>
            <a:ext cx="720587" cy="331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flipH="1">
            <a:off x="4361623" y="4916557"/>
            <a:ext cx="1336812" cy="331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8234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Be Vietnam Pro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195930" y="1111906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795669" y="2457002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882348" y="3079854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971182" y="3741492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915909" y="4423979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62330" y="5033579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26364" y="5682936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495722" y="5682935"/>
            <a:ext cx="39756" cy="47236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56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" y="0"/>
            <a:ext cx="12177927" cy="6796358"/>
          </a:xfrm>
          <a:prstGeom prst="rect">
            <a:avLst/>
          </a:prstGeom>
        </p:spPr>
      </p:pic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48564" y="2166731"/>
            <a:ext cx="8407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8" tIns="45660" rIns="91318" bIns="4566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vi-VN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369577" y="2273094"/>
            <a:ext cx="38100" cy="42545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508130" y="2698544"/>
            <a:ext cx="98425" cy="436562"/>
            <a:chOff x="2590800" y="2272159"/>
            <a:chExt cx="98712" cy="435617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2590800" y="2272159"/>
              <a:ext cx="38211" cy="424529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>
            <a:xfrm flipH="1">
              <a:off x="2651301" y="2283247"/>
              <a:ext cx="38211" cy="424529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11" name="Straight Connector 10"/>
          <p:cNvCxnSpPr/>
          <p:nvPr/>
        </p:nvCxnSpPr>
        <p:spPr>
          <a:xfrm flipH="1">
            <a:off x="3151096" y="2709656"/>
            <a:ext cx="38100" cy="42545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380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4081" y="61642"/>
            <a:ext cx="12173846" cy="6781798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kern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57" y="132523"/>
            <a:ext cx="516835" cy="463826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b="1" kern="0" dirty="0">
                <a:solidFill>
                  <a:prstClr val="white"/>
                </a:solidFill>
                <a:latin typeface="Be Vietnam Pro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826" y="132523"/>
            <a:ext cx="117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Be Vietnam Pro" pitchFamily="2" charset="0"/>
              </a:rPr>
              <a:t>Đọc</a:t>
            </a:r>
            <a:endParaRPr lang="en-US" sz="28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556592" y="999502"/>
            <a:ext cx="10890914" cy="59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654" rIns="91305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màng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vịt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đậu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dập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dềnh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trú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Be Vietnam Pro" pitchFamily="2" charset="0"/>
                <a:ea typeface="Arial-Rounded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52585" y="527141"/>
            <a:ext cx="5429224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biển</a:t>
            </a:r>
            <a:r>
              <a:rPr lang="en-US" dirty="0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 Vietnam Pro" pitchFamily="2" charset="0"/>
                <a:ea typeface="HP001" pitchFamily="34" charset="0"/>
                <a:cs typeface="Times New Roman" pitchFamily="18" charset="0"/>
              </a:rPr>
              <a:t>cả</a:t>
            </a:r>
            <a:endParaRPr lang="en-US" dirty="0">
              <a:solidFill>
                <a:srgbClr val="FF0000"/>
              </a:solidFill>
              <a:latin typeface="Be Vietnam Pr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424070"/>
            <a:ext cx="527050" cy="303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3256907"/>
            <a:ext cx="527050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 flipV="1">
            <a:off x="9178599" y="1629963"/>
            <a:ext cx="1343627" cy="1330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98228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12003</TotalTime>
  <Words>1701</Words>
  <Application>Microsoft Office PowerPoint</Application>
  <PresentationFormat>Widescreen</PresentationFormat>
  <Paragraphs>93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Arial</vt:lpstr>
      <vt:lpstr>Arial-Rounded</vt:lpstr>
      <vt:lpstr>Be Vietnam Pro</vt:lpstr>
      <vt:lpstr>Calibri</vt:lpstr>
      <vt:lpstr>Calibri Light</vt:lpstr>
      <vt:lpstr>HP001 4 hàng</vt:lpstr>
      <vt:lpstr>Times New Roman</vt:lpstr>
      <vt:lpstr>UTM Avo</vt:lpstr>
      <vt:lpstr>UVnAvant-Narrow</vt:lpstr>
      <vt:lpstr>Office Theme</vt:lpstr>
      <vt:lpstr>6_Default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Lương Thành Trung</cp:lastModifiedBy>
  <cp:revision>2613</cp:revision>
  <dcterms:created xsi:type="dcterms:W3CDTF">2021-01-08T15:14:22Z</dcterms:created>
  <dcterms:modified xsi:type="dcterms:W3CDTF">2026-04-02T12:58:50Z</dcterms:modified>
</cp:coreProperties>
</file>