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7"/>
  </p:notesMasterIdLst>
  <p:sldIdLst>
    <p:sldId id="2007577095" r:id="rId3"/>
    <p:sldId id="2007577113" r:id="rId4"/>
    <p:sldId id="2007577108" r:id="rId5"/>
    <p:sldId id="289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4DB66-CE04-48EF-9307-F25F7B359459}" type="datetimeFigureOut">
              <a:rPr lang="en-US" smtClean="0"/>
              <a:t>23/4/2026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7488F-2B9B-4BED-A41E-98D090169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22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8295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332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18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43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2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21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0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4199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2026/4/23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287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39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1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3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426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29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31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558319" y="2370728"/>
            <a:ext cx="8813492" cy="8972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37:</a:t>
            </a:r>
            <a:r>
              <a:rPr kumimoji="0" lang="en-US" sz="48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Luyện</a:t>
            </a:r>
            <a:r>
              <a:rPr kumimoji="0" lang="en-US" sz="48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tập</a:t>
            </a:r>
            <a:r>
              <a:rPr kumimoji="0" lang="en-US" sz="48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chung</a:t>
            </a:r>
            <a:endParaRPr kumimoji="0" lang="vi-VN" sz="48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76D46F07-CBE8-48C1-BB2A-88C992E83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80" y="697494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1B4A40D-FF2A-4FB6-AA2A-652B9EA65E4A}"/>
              </a:ext>
            </a:extLst>
          </p:cNvPr>
          <p:cNvSpPr/>
          <p:nvPr/>
        </p:nvSpPr>
        <p:spPr>
          <a:xfrm>
            <a:off x="3042364" y="93284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BF96BB-5FC1-47E6-A189-C1A5EBE62416}"/>
              </a:ext>
            </a:extLst>
          </p:cNvPr>
          <p:cNvGrpSpPr/>
          <p:nvPr/>
        </p:nvGrpSpPr>
        <p:grpSpPr>
          <a:xfrm>
            <a:off x="3660170" y="952812"/>
            <a:ext cx="3621058" cy="461665"/>
            <a:chOff x="1870518" y="1440654"/>
            <a:chExt cx="837393" cy="45150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A8008DE-AACC-40CC-964A-38612CAD90DC}"/>
                </a:ext>
              </a:extLst>
            </p:cNvPr>
            <p:cNvSpPr/>
            <p:nvPr/>
          </p:nvSpPr>
          <p:spPr>
            <a:xfrm>
              <a:off x="1870518" y="1440654"/>
              <a:ext cx="758382" cy="382154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D7DA1B-C157-4003-8808-98BA5A05395A}"/>
                </a:ext>
              </a:extLst>
            </p:cNvPr>
            <p:cNvSpPr txBox="1"/>
            <p:nvPr/>
          </p:nvSpPr>
          <p:spPr>
            <a:xfrm>
              <a:off x="1870518" y="1440654"/>
              <a:ext cx="837393" cy="451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Đồng hồ chỉ mấy giờ?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D3348F31-CFAA-4157-B5DE-72C415E4D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80" y="1728787"/>
            <a:ext cx="3109913" cy="26711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9D66265-3D1C-4D34-AD04-3846F8A87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424" y="1747837"/>
            <a:ext cx="2768426" cy="26312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06C5065-035A-4247-A8C6-DA8DAE3C7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462" y="1747837"/>
            <a:ext cx="2557463" cy="254589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1AF78E7-EEB6-465E-9D79-1AC9415CEC12}"/>
              </a:ext>
            </a:extLst>
          </p:cNvPr>
          <p:cNvSpPr txBox="1"/>
          <p:nvPr/>
        </p:nvSpPr>
        <p:spPr>
          <a:xfrm>
            <a:off x="1609725" y="4399957"/>
            <a:ext cx="1685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3 </a:t>
            </a:r>
            <a:r>
              <a:rPr lang="en-US" sz="4400" dirty="0" err="1">
                <a:solidFill>
                  <a:srgbClr val="0070C0"/>
                </a:solidFill>
              </a:rPr>
              <a:t>giờ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AAC746-6030-4925-A4A7-FD9D6B71AA8C}"/>
              </a:ext>
            </a:extLst>
          </p:cNvPr>
          <p:cNvSpPr txBox="1"/>
          <p:nvPr/>
        </p:nvSpPr>
        <p:spPr>
          <a:xfrm>
            <a:off x="5060015" y="4327728"/>
            <a:ext cx="1685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6 </a:t>
            </a:r>
            <a:r>
              <a:rPr lang="en-US" sz="4400" dirty="0" err="1">
                <a:solidFill>
                  <a:srgbClr val="0070C0"/>
                </a:solidFill>
              </a:rPr>
              <a:t>giờ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73B87E-CA98-435E-A99E-34FB693C927A}"/>
              </a:ext>
            </a:extLst>
          </p:cNvPr>
          <p:cNvSpPr txBox="1"/>
          <p:nvPr/>
        </p:nvSpPr>
        <p:spPr>
          <a:xfrm>
            <a:off x="8510305" y="4293728"/>
            <a:ext cx="1685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9 </a:t>
            </a:r>
            <a:r>
              <a:rPr lang="en-US" sz="4400" dirty="0" err="1">
                <a:solidFill>
                  <a:srgbClr val="0070C0"/>
                </a:solidFill>
              </a:rPr>
              <a:t>giờ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398B126-414B-4FD4-96C6-F3FE7842E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304" y="167356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3064CF4-AA43-4F55-88B0-FBA719222E3E}"/>
              </a:ext>
            </a:extLst>
          </p:cNvPr>
          <p:cNvSpPr/>
          <p:nvPr/>
        </p:nvSpPr>
        <p:spPr>
          <a:xfrm>
            <a:off x="2368088" y="38044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51E690-4512-449E-BE43-90C58236E591}"/>
              </a:ext>
            </a:extLst>
          </p:cNvPr>
          <p:cNvSpPr txBox="1"/>
          <p:nvPr/>
        </p:nvSpPr>
        <p:spPr>
          <a:xfrm>
            <a:off x="2805410" y="338806"/>
            <a:ext cx="9386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Dưới đây là các hoạt động của Việt trong ngày chủ nhật.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D4F3E5A-E8F2-4372-8ECF-AB913F49A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" y="1043865"/>
            <a:ext cx="4833938" cy="256884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E55E48-F461-4AA7-AA90-CFDC92B23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435" y="1030849"/>
            <a:ext cx="4691062" cy="25948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93E4EEA-2FBF-499E-9850-14E3A2BFD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3794547"/>
            <a:ext cx="4738688" cy="24023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40AB112-508E-409F-B556-5B1F95E739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1435" y="3695834"/>
            <a:ext cx="4691062" cy="256555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C375864-D152-4872-BE74-C9CBAADD9A18}"/>
              </a:ext>
            </a:extLst>
          </p:cNvPr>
          <p:cNvSpPr txBox="1"/>
          <p:nvPr/>
        </p:nvSpPr>
        <p:spPr>
          <a:xfrm>
            <a:off x="1838325" y="6167424"/>
            <a:ext cx="954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lúc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giờ</a:t>
            </a:r>
            <a:r>
              <a:rPr lang="en-US" sz="2800" dirty="0"/>
              <a:t>?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7F5649E-B302-4133-B8FA-FF445A8D1062}"/>
              </a:ext>
            </a:extLst>
          </p:cNvPr>
          <p:cNvSpPr/>
          <p:nvPr/>
        </p:nvSpPr>
        <p:spPr>
          <a:xfrm>
            <a:off x="747714" y="3012446"/>
            <a:ext cx="4614862" cy="6423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Việt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thức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dậy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lúc</a:t>
            </a:r>
            <a:r>
              <a:rPr lang="en-US" sz="2400" dirty="0">
                <a:solidFill>
                  <a:schemeClr val="bg1"/>
                </a:solidFill>
              </a:rPr>
              <a:t> 10 </a:t>
            </a:r>
            <a:r>
              <a:rPr lang="en-US" sz="2400" dirty="0" err="1">
                <a:solidFill>
                  <a:schemeClr val="bg1"/>
                </a:solidFill>
              </a:rPr>
              <a:t>giờ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sáng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A5D06C0-1FC8-4CFF-8ACE-0DCC56742551}"/>
              </a:ext>
            </a:extLst>
          </p:cNvPr>
          <p:cNvSpPr/>
          <p:nvPr/>
        </p:nvSpPr>
        <p:spPr>
          <a:xfrm>
            <a:off x="6227634" y="3142548"/>
            <a:ext cx="4935665" cy="6423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Việt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chơi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bóng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đá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lúc</a:t>
            </a:r>
            <a:r>
              <a:rPr lang="en-US" sz="2400" dirty="0">
                <a:solidFill>
                  <a:schemeClr val="bg1"/>
                </a:solidFill>
              </a:rPr>
              <a:t> 2 </a:t>
            </a:r>
            <a:r>
              <a:rPr lang="en-US" sz="2400" dirty="0" err="1">
                <a:solidFill>
                  <a:schemeClr val="bg1"/>
                </a:solidFill>
              </a:rPr>
              <a:t>giờ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chiều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DE6215-F5CA-4E8A-92BE-85A1F63CC137}"/>
              </a:ext>
            </a:extLst>
          </p:cNvPr>
          <p:cNvSpPr/>
          <p:nvPr/>
        </p:nvSpPr>
        <p:spPr>
          <a:xfrm>
            <a:off x="525399" y="5646148"/>
            <a:ext cx="4935665" cy="6423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Việt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ăn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cơm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lúc</a:t>
            </a:r>
            <a:r>
              <a:rPr lang="en-US" sz="2400" dirty="0">
                <a:solidFill>
                  <a:schemeClr val="bg1"/>
                </a:solidFill>
              </a:rPr>
              <a:t> 9 </a:t>
            </a:r>
            <a:r>
              <a:rPr lang="en-US" sz="2400" dirty="0" err="1">
                <a:solidFill>
                  <a:schemeClr val="bg1"/>
                </a:solidFill>
              </a:rPr>
              <a:t>giờ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DE394F8-086B-4EC3-B0E1-11B232FF687A}"/>
              </a:ext>
            </a:extLst>
          </p:cNvPr>
          <p:cNvSpPr/>
          <p:nvPr/>
        </p:nvSpPr>
        <p:spPr>
          <a:xfrm>
            <a:off x="6268973" y="5639694"/>
            <a:ext cx="4935665" cy="6423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Việt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chơi</a:t>
            </a:r>
            <a:r>
              <a:rPr lang="en-US" sz="2400" dirty="0">
                <a:solidFill>
                  <a:schemeClr val="bg1"/>
                </a:solidFill>
              </a:rPr>
              <a:t> game </a:t>
            </a:r>
            <a:r>
              <a:rPr lang="en-US" sz="2400" dirty="0" err="1">
                <a:solidFill>
                  <a:schemeClr val="bg1"/>
                </a:solidFill>
              </a:rPr>
              <a:t>lúc</a:t>
            </a:r>
            <a:r>
              <a:rPr lang="en-US" sz="2400" dirty="0">
                <a:solidFill>
                  <a:schemeClr val="bg1"/>
                </a:solidFill>
              </a:rPr>
              <a:t> 11 </a:t>
            </a:r>
            <a:r>
              <a:rPr lang="en-US" sz="2400" dirty="0" err="1">
                <a:solidFill>
                  <a:schemeClr val="bg1"/>
                </a:solidFill>
              </a:rPr>
              <a:t>giờ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đêm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C160C10F-1C80-49F5-9193-27729FC920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628" y="1874462"/>
            <a:ext cx="3642744" cy="36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3" grpId="0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Picture 6" descr="C:\Users\TUAN\Downloads\Luyện tập 1.png">
            <a:extLst>
              <a:ext uri="{FF2B5EF4-FFF2-40B4-BE49-F238E27FC236}">
                <a16:creationId xmlns:a16="http://schemas.microsoft.com/office/drawing/2014/main" id="{60C1CD91-6F16-4ECC-9D6E-60ED0DCC4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90" y="212177"/>
            <a:ext cx="2237784" cy="863493"/>
          </a:xfrm>
          <a:prstGeom prst="rect">
            <a:avLst/>
          </a:prstGeo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450274A-E21C-4C6C-9622-251D01BDEB98}"/>
              </a:ext>
            </a:extLst>
          </p:cNvPr>
          <p:cNvSpPr/>
          <p:nvPr/>
        </p:nvSpPr>
        <p:spPr>
          <a:xfrm>
            <a:off x="2147144" y="42034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5F7A3A-3C2A-44EC-9F15-E3C79E5FE8A2}"/>
              </a:ext>
            </a:extLst>
          </p:cNvPr>
          <p:cNvGrpSpPr/>
          <p:nvPr/>
        </p:nvGrpSpPr>
        <p:grpSpPr>
          <a:xfrm>
            <a:off x="2687072" y="387264"/>
            <a:ext cx="7285604" cy="461666"/>
            <a:chOff x="1870517" y="1440653"/>
            <a:chExt cx="8137455" cy="45150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EF4762B-7408-44BB-B2D9-9652DBB859DA}"/>
                </a:ext>
              </a:extLst>
            </p:cNvPr>
            <p:cNvGrpSpPr/>
            <p:nvPr/>
          </p:nvGrpSpPr>
          <p:grpSpPr>
            <a:xfrm>
              <a:off x="1870517" y="1440654"/>
              <a:ext cx="8137455" cy="451508"/>
              <a:chOff x="1870517" y="1440654"/>
              <a:chExt cx="8137455" cy="451508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56B9953-F744-48D7-8BA2-DAC934175961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8137455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4ACFD7-D445-4348-AD6E-0F6699B92E3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913096" cy="45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Lịch chơi thể thao của Rô-bốt trong một tuần.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48D4EB-E614-4152-9E55-F175792C08BA}"/>
                </a:ext>
              </a:extLst>
            </p:cNvPr>
            <p:cNvSpPr txBox="1"/>
            <p:nvPr/>
          </p:nvSpPr>
          <p:spPr>
            <a:xfrm>
              <a:off x="2630642" y="1440653"/>
              <a:ext cx="184731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FFE074A-586C-4C1C-A319-0DA40383A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462" y="1113864"/>
            <a:ext cx="5338763" cy="400680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2C75CFF-0B7F-48B1-814A-BA219D71A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2262" y="1847552"/>
            <a:ext cx="5157788" cy="2629241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738331F-5282-4858-A4B2-971DA5EB109F}"/>
              </a:ext>
            </a:extLst>
          </p:cNvPr>
          <p:cNvSpPr txBox="1"/>
          <p:nvPr/>
        </p:nvSpPr>
        <p:spPr>
          <a:xfrm>
            <a:off x="1962150" y="5334000"/>
            <a:ext cx="826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Rô-bốt chơi môn thể thao nào vào thứ tư?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B87947F-9362-4D2E-9DC7-8BD0E8D08503}"/>
              </a:ext>
            </a:extLst>
          </p:cNvPr>
          <p:cNvSpPr/>
          <p:nvPr/>
        </p:nvSpPr>
        <p:spPr>
          <a:xfrm>
            <a:off x="3533018" y="3514725"/>
            <a:ext cx="1077082" cy="7429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EE7A2FF-09F2-4895-91F0-80236FB1D4A9}"/>
              </a:ext>
            </a:extLst>
          </p:cNvPr>
          <p:cNvSpPr/>
          <p:nvPr/>
        </p:nvSpPr>
        <p:spPr>
          <a:xfrm>
            <a:off x="5461830" y="3467100"/>
            <a:ext cx="1077082" cy="7429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B52AED4-547B-4E4A-82A4-EFD131F3DDD4}"/>
              </a:ext>
            </a:extLst>
          </p:cNvPr>
          <p:cNvSpPr txBox="1"/>
          <p:nvPr/>
        </p:nvSpPr>
        <p:spPr>
          <a:xfrm>
            <a:off x="1962150" y="5808944"/>
            <a:ext cx="826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Rô-bốt chơi bóng bàn vào những ngày nào?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C3CBF384-1A61-4D6E-819C-94F0FF0D97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874" y="3931104"/>
            <a:ext cx="704850" cy="704850"/>
          </a:xfrm>
          <a:prstGeom prst="rect">
            <a:avLst/>
          </a:prstGeom>
        </p:spPr>
      </p:pic>
      <p:pic>
        <p:nvPicPr>
          <p:cNvPr id="69" name="Picture 68" descr="Icon&#10;&#10;Description automatically generated">
            <a:extLst>
              <a:ext uri="{FF2B5EF4-FFF2-40B4-BE49-F238E27FC236}">
                <a16:creationId xmlns:a16="http://schemas.microsoft.com/office/drawing/2014/main" id="{31496336-93DD-4053-BC52-A0832885D9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224" y="2597604"/>
            <a:ext cx="704850" cy="70485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5B5DD7F1-CB78-4390-BBEA-D9FB7AC3459F}"/>
              </a:ext>
            </a:extLst>
          </p:cNvPr>
          <p:cNvSpPr txBox="1"/>
          <p:nvPr/>
        </p:nvSpPr>
        <p:spPr>
          <a:xfrm>
            <a:off x="1940378" y="6232307"/>
            <a:ext cx="10365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Ngày nào Rô-bốt chơi các môn thể thao giống ngày thứ hai?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9000A0C-C09F-4D5A-8429-76A49D2A9D15}"/>
              </a:ext>
            </a:extLst>
          </p:cNvPr>
          <p:cNvSpPr/>
          <p:nvPr/>
        </p:nvSpPr>
        <p:spPr>
          <a:xfrm>
            <a:off x="6850683" y="1953731"/>
            <a:ext cx="883617" cy="5836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3" grpId="0"/>
      <p:bldP spid="64" grpId="0" animBg="1"/>
      <p:bldP spid="65" grpId="0" animBg="1"/>
      <p:bldP spid="66" grpId="0"/>
      <p:bldP spid="70" grpId="0"/>
      <p:bldP spid="7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126</Words>
  <Application>Microsoft Office PowerPoint</Application>
  <PresentationFormat>Widescreen</PresentationFormat>
  <Paragraphs>19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等线</vt:lpstr>
      <vt:lpstr>微软雅黑</vt:lpstr>
      <vt:lpstr>Arial</vt:lpstr>
      <vt:lpstr>Arial-Rounded</vt:lpstr>
      <vt:lpstr>Calibri</vt:lpstr>
      <vt:lpstr>1_Office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Travelling with Doraemon</dc:title>
  <dc:creator>thao</dc:creator>
  <cp:lastModifiedBy>Lương Thành Trung</cp:lastModifiedBy>
  <cp:revision>6</cp:revision>
  <dcterms:created xsi:type="dcterms:W3CDTF">2022-01-03T15:39:10Z</dcterms:created>
  <dcterms:modified xsi:type="dcterms:W3CDTF">2026-04-23T12:28:13Z</dcterms:modified>
</cp:coreProperties>
</file>