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8047038" cy="5761038"/>
  <p:notesSz cx="6858000" cy="9144000"/>
  <p:defaultTextStyle>
    <a:defPPr>
      <a:defRPr lang="en-US"/>
    </a:defPPr>
    <a:lvl1pPr marL="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5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4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71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09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6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3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6225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180" algn="l" defTabSz="8045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459" y="67"/>
      </p:cViewPr>
      <p:guideLst>
        <p:guide orient="horz" pos="1815"/>
        <p:guide pos="2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3629" y="1143000"/>
            <a:ext cx="43107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28" y="1789656"/>
            <a:ext cx="6839982" cy="1234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056" y="3264588"/>
            <a:ext cx="5632927" cy="1472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34102" y="230709"/>
            <a:ext cx="1810584" cy="49155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352" y="230709"/>
            <a:ext cx="5297633" cy="49155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60" y="3702002"/>
            <a:ext cx="6839982" cy="114420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660" y="2441775"/>
            <a:ext cx="6839982" cy="1260226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25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7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6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6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52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0578" y="1344243"/>
            <a:ext cx="3554108" cy="380201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3" y="1289566"/>
            <a:ext cx="3555506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353" y="1826996"/>
            <a:ext cx="3555506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87784" y="1289566"/>
            <a:ext cx="3556902" cy="537430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590" indent="0">
              <a:buNone/>
              <a:defRPr sz="1800" b="1"/>
            </a:lvl2pPr>
            <a:lvl3pPr marL="804545" indent="0">
              <a:buNone/>
              <a:defRPr sz="1600" b="1"/>
            </a:lvl3pPr>
            <a:lvl4pPr marL="1207135" indent="0">
              <a:buNone/>
              <a:defRPr sz="1400" b="1"/>
            </a:lvl4pPr>
            <a:lvl5pPr marL="1609090" indent="0">
              <a:buNone/>
              <a:defRPr sz="1400" b="1"/>
            </a:lvl5pPr>
            <a:lvl6pPr marL="2011680" indent="0">
              <a:buNone/>
              <a:defRPr sz="1400" b="1"/>
            </a:lvl6pPr>
            <a:lvl7pPr marL="2413635" indent="0">
              <a:buNone/>
              <a:defRPr sz="1400" b="1"/>
            </a:lvl7pPr>
            <a:lvl8pPr marL="2816225" indent="0">
              <a:buNone/>
              <a:defRPr sz="1400" b="1"/>
            </a:lvl8pPr>
            <a:lvl9pPr marL="321818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87784" y="1826996"/>
            <a:ext cx="3556902" cy="331926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53" y="229375"/>
            <a:ext cx="2647420" cy="9761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168" y="229375"/>
            <a:ext cx="4498518" cy="49168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53" y="1205552"/>
            <a:ext cx="2647420" cy="3940711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276" y="4032728"/>
            <a:ext cx="4828223" cy="47608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77276" y="514760"/>
            <a:ext cx="4828223" cy="3456623"/>
          </a:xfrm>
        </p:spPr>
        <p:txBody>
          <a:bodyPr/>
          <a:lstStyle>
            <a:lvl1pPr marL="0" indent="0">
              <a:buNone/>
              <a:defRPr sz="2800"/>
            </a:lvl1pPr>
            <a:lvl2pPr marL="402590" indent="0">
              <a:buNone/>
              <a:defRPr sz="2500"/>
            </a:lvl2pPr>
            <a:lvl3pPr marL="804545" indent="0">
              <a:buNone/>
              <a:defRPr sz="2100"/>
            </a:lvl3pPr>
            <a:lvl4pPr marL="1207135" indent="0">
              <a:buNone/>
              <a:defRPr sz="1800"/>
            </a:lvl4pPr>
            <a:lvl5pPr marL="1609090" indent="0">
              <a:buNone/>
              <a:defRPr sz="1800"/>
            </a:lvl5pPr>
            <a:lvl6pPr marL="2011680" indent="0">
              <a:buNone/>
              <a:defRPr sz="1800"/>
            </a:lvl6pPr>
            <a:lvl7pPr marL="2413635" indent="0">
              <a:buNone/>
              <a:defRPr sz="1800"/>
            </a:lvl7pPr>
            <a:lvl8pPr marL="2816225" indent="0">
              <a:buNone/>
              <a:defRPr sz="1800"/>
            </a:lvl8pPr>
            <a:lvl9pPr marL="321818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7276" y="4508813"/>
            <a:ext cx="4828223" cy="676122"/>
          </a:xfrm>
        </p:spPr>
        <p:txBody>
          <a:bodyPr/>
          <a:lstStyle>
            <a:lvl1pPr marL="0" indent="0">
              <a:buNone/>
              <a:defRPr sz="1200"/>
            </a:lvl1pPr>
            <a:lvl2pPr marL="402590" indent="0">
              <a:buNone/>
              <a:defRPr sz="1100"/>
            </a:lvl2pPr>
            <a:lvl3pPr marL="804545" indent="0">
              <a:buNone/>
              <a:defRPr sz="900"/>
            </a:lvl3pPr>
            <a:lvl4pPr marL="1207135" indent="0">
              <a:buNone/>
              <a:defRPr sz="800"/>
            </a:lvl4pPr>
            <a:lvl5pPr marL="1609090" indent="0">
              <a:buNone/>
              <a:defRPr sz="800"/>
            </a:lvl5pPr>
            <a:lvl6pPr marL="2011680" indent="0">
              <a:buNone/>
              <a:defRPr sz="800"/>
            </a:lvl6pPr>
            <a:lvl7pPr marL="2413635" indent="0">
              <a:buNone/>
              <a:defRPr sz="800"/>
            </a:lvl7pPr>
            <a:lvl8pPr marL="2816225" indent="0">
              <a:buNone/>
              <a:defRPr sz="800"/>
            </a:lvl8pPr>
            <a:lvl9pPr marL="32181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52" y="230708"/>
            <a:ext cx="7242334" cy="960173"/>
          </a:xfrm>
          <a:prstGeom prst="rect">
            <a:avLst/>
          </a:prstGeom>
        </p:spPr>
        <p:txBody>
          <a:bodyPr vert="horz" lIns="80458" tIns="40229" rIns="80458" bIns="402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52" y="1344243"/>
            <a:ext cx="7242334" cy="3802019"/>
          </a:xfrm>
          <a:prstGeom prst="rect">
            <a:avLst/>
          </a:prstGeom>
        </p:spPr>
        <p:txBody>
          <a:bodyPr vert="horz" lIns="80458" tIns="40229" rIns="80458" bIns="402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352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ABE9-4C1F-4807-8939-488522C6430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9405" y="5339629"/>
            <a:ext cx="2548229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7044" y="5339629"/>
            <a:ext cx="1877642" cy="306722"/>
          </a:xfrm>
          <a:prstGeom prst="rect">
            <a:avLst/>
          </a:prstGeom>
        </p:spPr>
        <p:txBody>
          <a:bodyPr vert="horz" lIns="80458" tIns="40229" rIns="80458" bIns="402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AB641-8FD8-436D-8F80-694D76294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454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1625" indent="-30162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3415" indent="-251460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779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3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4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930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88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75" indent="-201295" algn="l" defTabSz="8045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5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4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71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9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3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25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180" algn="l" defTabSz="80454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76" y="512093"/>
            <a:ext cx="2246465" cy="9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810584" y="192035"/>
            <a:ext cx="4559988" cy="465964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37: LUYỆN TẬP CHUNG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352" y="1600289"/>
            <a:ext cx="2632052" cy="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704" y="2560461"/>
            <a:ext cx="2020142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5874" y="2496450"/>
            <a:ext cx="2020142" cy="190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987" y="2496450"/>
            <a:ext cx="2003377" cy="18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80319" y="46331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3 giờ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5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9 giờ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4919" y="470931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6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1"/>
            <a:ext cx="6100940" cy="4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176" y="448082"/>
            <a:ext cx="3621167" cy="198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3519" y="512093"/>
            <a:ext cx="3830726" cy="19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9" y="2880519"/>
            <a:ext cx="3621167" cy="196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4695" y="2944531"/>
            <a:ext cx="3621167" cy="17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9519" y="5242719"/>
            <a:ext cx="3903713" cy="37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4519" y="24233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thức dậy lúc mấy giờ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0719" y="242331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đá bóng lúc mấy giờ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3119" y="48617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ăn tối lúc mấy giờ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56919" y="478551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Việt chơi điện tử lúc mấy giờ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94" y="0"/>
            <a:ext cx="4928811" cy="36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19" y="365919"/>
            <a:ext cx="457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" y="594519"/>
            <a:ext cx="341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Rô-bốt chơi môn thể thao nào vào thứ tư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194719"/>
            <a:ext cx="341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b) Rô-bốt chơi bóng bàn vào những ngày nào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18719"/>
            <a:ext cx="3490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c) Ngày nào Rô-bốt chơi các môn thể thao giống ngày thứ hai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</cp:lastModifiedBy>
  <cp:revision>8</cp:revision>
  <dcterms:created xsi:type="dcterms:W3CDTF">2020-08-25T14:41:00Z</dcterms:created>
  <dcterms:modified xsi:type="dcterms:W3CDTF">2026-04-22T08:39:09Z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