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notesMasterIdLst>
    <p:notesMasterId r:id="rId10"/>
  </p:notesMasterIdLst>
  <p:sldIdLst>
    <p:sldId id="322" r:id="rId3"/>
    <p:sldId id="259" r:id="rId4"/>
    <p:sldId id="260" r:id="rId5"/>
    <p:sldId id="261" r:id="rId6"/>
    <p:sldId id="262" r:id="rId7"/>
    <p:sldId id="271" r:id="rId8"/>
    <p:sldId id="264" r:id="rId9"/>
  </p:sldIdLst>
  <p:sldSz cx="8047038" cy="5761038"/>
  <p:notesSz cx="6858000" cy="9144000"/>
  <p:defaultTextStyle>
    <a:defPPr>
      <a:defRPr lang="en-US"/>
    </a:defPPr>
    <a:lvl1pPr marL="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58" y="-276"/>
      </p:cViewPr>
      <p:guideLst>
        <p:guide orient="horz" pos="1815"/>
        <p:guide pos="2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629" y="1143000"/>
            <a:ext cx="43107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273175" y="1143000"/>
            <a:ext cx="4311650" cy="3086100"/>
          </a:xfrm>
        </p:spPr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7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8" y="1789656"/>
            <a:ext cx="6839982" cy="1234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56" y="3264588"/>
            <a:ext cx="5632927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4102" y="230709"/>
            <a:ext cx="1810584" cy="49155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52" y="230709"/>
            <a:ext cx="5297633" cy="49155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03041" y="256032"/>
            <a:ext cx="4680298" cy="2346881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3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03041" y="2611395"/>
            <a:ext cx="4680298" cy="704088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85">
                <a:solidFill>
                  <a:schemeClr val="accent2"/>
                </a:solidFill>
              </a:defRPr>
            </a:lvl1pPr>
            <a:lvl2pPr marL="301625" indent="0" algn="ctr">
              <a:buNone/>
              <a:defRPr sz="1320"/>
            </a:lvl2pPr>
            <a:lvl3pPr marL="603250" indent="0" algn="ctr">
              <a:buNone/>
              <a:defRPr sz="1190"/>
            </a:lvl3pPr>
            <a:lvl4pPr marL="905510" indent="0" algn="ctr">
              <a:buNone/>
              <a:defRPr sz="1055"/>
            </a:lvl4pPr>
            <a:lvl5pPr marL="1207135" indent="0" algn="ctr">
              <a:buNone/>
              <a:defRPr sz="1055"/>
            </a:lvl5pPr>
            <a:lvl6pPr marL="1508760" indent="0" algn="ctr">
              <a:buNone/>
              <a:defRPr sz="1055"/>
            </a:lvl6pPr>
            <a:lvl7pPr marL="1810385" indent="0" algn="ctr">
              <a:buNone/>
              <a:defRPr sz="1055"/>
            </a:lvl7pPr>
            <a:lvl8pPr marL="2112010" indent="0" algn="ctr">
              <a:buNone/>
              <a:defRPr sz="1055"/>
            </a:lvl8pPr>
            <a:lvl9pPr marL="2414270" indent="0" algn="ctr">
              <a:buNone/>
              <a:defRPr sz="1055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04/05/2025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418809" y="1344168"/>
            <a:ext cx="4224529" cy="2088261"/>
          </a:xfrm>
        </p:spPr>
        <p:txBody>
          <a:bodyPr rtlCol="0" anchor="b">
            <a:normAutofit/>
          </a:bodyPr>
          <a:lstStyle>
            <a:lvl1pPr>
              <a:defRPr sz="343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418807" y="3448224"/>
            <a:ext cx="4224529" cy="768096"/>
          </a:xfrm>
        </p:spPr>
        <p:txBody>
          <a:bodyPr rtlCol="0">
            <a:normAutofit/>
          </a:bodyPr>
          <a:lstStyle>
            <a:lvl1pPr marL="0" indent="0">
              <a:buNone/>
              <a:defRPr sz="1320">
                <a:solidFill>
                  <a:schemeClr val="accent2"/>
                </a:solidFill>
              </a:defRPr>
            </a:lvl1pPr>
            <a:lvl2pPr marL="3016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57421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5817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04/05/2025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57421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57421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5817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5817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53917" y="448056"/>
            <a:ext cx="4526280" cy="4032504"/>
          </a:xfrm>
        </p:spPr>
        <p:txBody>
          <a:bodyPr rtlCol="0">
            <a:normAutofit/>
          </a:bodyPr>
          <a:lstStyle>
            <a:lvl1pPr>
              <a:defRPr sz="1585"/>
            </a:lvl1pPr>
            <a:lvl2pPr>
              <a:defRPr sz="1320"/>
            </a:lvl2pPr>
            <a:lvl3pPr>
              <a:defRPr sz="1190"/>
            </a:lvl3pPr>
            <a:lvl4pPr>
              <a:defRPr sz="1055"/>
            </a:lvl4pPr>
            <a:lvl5pPr>
              <a:defRPr sz="925"/>
            </a:lvl5pPr>
            <a:lvl6pPr>
              <a:defRPr sz="925"/>
            </a:lvl6pPr>
            <a:lvl7pPr>
              <a:defRPr sz="925"/>
            </a:lvl7pPr>
            <a:lvl8pPr>
              <a:defRPr sz="925"/>
            </a:lvl8pPr>
            <a:lvl9pPr>
              <a:defRPr sz="92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53916" y="448056"/>
            <a:ext cx="4526281" cy="4032504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9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29354" y="544068"/>
            <a:ext cx="4375404" cy="384048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85"/>
            </a:lvl1pPr>
            <a:lvl2pPr marL="301625" indent="0">
              <a:buNone/>
              <a:defRPr sz="1850"/>
            </a:lvl2pPr>
            <a:lvl3pPr marL="603250" indent="0">
              <a:buNone/>
              <a:defRPr sz="1585"/>
            </a:lvl3pPr>
            <a:lvl4pPr marL="905510" indent="0">
              <a:buNone/>
              <a:defRPr sz="1320"/>
            </a:lvl4pPr>
            <a:lvl5pPr marL="1207135" indent="0">
              <a:buNone/>
              <a:defRPr sz="1320"/>
            </a:lvl5pPr>
            <a:lvl6pPr marL="1508760" indent="0">
              <a:buNone/>
              <a:defRPr sz="1320"/>
            </a:lvl6pPr>
            <a:lvl7pPr marL="1810385" indent="0">
              <a:buNone/>
              <a:defRPr sz="1320"/>
            </a:lvl7pPr>
            <a:lvl8pPr marL="2112010" indent="0">
              <a:buNone/>
              <a:defRPr sz="1320"/>
            </a:lvl8pPr>
            <a:lvl9pPr marL="2414270" indent="0">
              <a:buNone/>
              <a:defRPr sz="132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510909" y="256033"/>
            <a:ext cx="1132428" cy="4544568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58468" y="256033"/>
            <a:ext cx="4951857" cy="4544568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3702002"/>
            <a:ext cx="6839982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60" y="2441775"/>
            <a:ext cx="6839982" cy="126022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2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578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3" y="1289566"/>
            <a:ext cx="3555506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53" y="1826996"/>
            <a:ext cx="3555506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784" y="1289566"/>
            <a:ext cx="3556902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784" y="1826996"/>
            <a:ext cx="3556902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3" y="229375"/>
            <a:ext cx="2647420" cy="9761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168" y="229375"/>
            <a:ext cx="4498518" cy="49168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53" y="1205552"/>
            <a:ext cx="2647420" cy="3940711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76" y="4032728"/>
            <a:ext cx="4828223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76" y="514760"/>
            <a:ext cx="4828223" cy="3456623"/>
          </a:xfrm>
        </p:spPr>
        <p:txBody>
          <a:bodyPr/>
          <a:lstStyle>
            <a:lvl1pPr marL="0" indent="0">
              <a:buNone/>
              <a:defRPr sz="2800"/>
            </a:lvl1pPr>
            <a:lvl2pPr marL="402590" indent="0">
              <a:buNone/>
              <a:defRPr sz="2500"/>
            </a:lvl2pPr>
            <a:lvl3pPr marL="804545" indent="0">
              <a:buNone/>
              <a:defRPr sz="2100"/>
            </a:lvl3pPr>
            <a:lvl4pPr marL="1207135" indent="0">
              <a:buNone/>
              <a:defRPr sz="1800"/>
            </a:lvl4pPr>
            <a:lvl5pPr marL="1609090" indent="0">
              <a:buNone/>
              <a:defRPr sz="1800"/>
            </a:lvl5pPr>
            <a:lvl6pPr marL="2011680" indent="0">
              <a:buNone/>
              <a:defRPr sz="1800"/>
            </a:lvl6pPr>
            <a:lvl7pPr marL="2413635" indent="0">
              <a:buNone/>
              <a:defRPr sz="1800"/>
            </a:lvl7pPr>
            <a:lvl8pPr marL="2816225" indent="0">
              <a:buNone/>
              <a:defRPr sz="1800"/>
            </a:lvl8pPr>
            <a:lvl9pPr marL="32181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76" y="4508813"/>
            <a:ext cx="4828223" cy="676122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52" y="230708"/>
            <a:ext cx="7242334" cy="960173"/>
          </a:xfrm>
          <a:prstGeom prst="rect">
            <a:avLst/>
          </a:prstGeom>
        </p:spPr>
        <p:txBody>
          <a:bodyPr vert="horz" lIns="80458" tIns="40229" rIns="80458" bIns="402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2" y="1344243"/>
            <a:ext cx="7242334" cy="3802019"/>
          </a:xfrm>
          <a:prstGeom prst="rect">
            <a:avLst/>
          </a:prstGeom>
        </p:spPr>
        <p:txBody>
          <a:bodyPr vert="horz" lIns="80458" tIns="40229" rIns="80458" bIns="402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52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405" y="5339629"/>
            <a:ext cx="2548229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044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454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625" indent="-30162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415" indent="-251460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79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93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7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5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2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1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57421" y="256032"/>
            <a:ext cx="6185916" cy="100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57421" y="1344168"/>
            <a:ext cx="6185916" cy="345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7360" y="5464266"/>
            <a:ext cx="63626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44905" y="5464266"/>
            <a:ext cx="453843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643337" y="5275450"/>
            <a:ext cx="352043" cy="293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sz="224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975" indent="-151130" algn="l" defTabSz="603250" rtl="0" eaLnBrk="1" latinLnBrk="0" hangingPunct="1">
        <a:lnSpc>
          <a:spcPct val="90000"/>
        </a:lnSpc>
        <a:spcBef>
          <a:spcPct val="238000"/>
        </a:spcBef>
        <a:buSzPct val="80000"/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92430" indent="-151130" algn="l" defTabSz="603250" rtl="0" eaLnBrk="1" latinLnBrk="0" hangingPunct="1">
        <a:lnSpc>
          <a:spcPct val="90000"/>
        </a:lnSpc>
        <a:spcBef>
          <a:spcPct val="132000"/>
        </a:spcBef>
        <a:buSzPct val="80000"/>
        <a:buFont typeface="Wingdings" panose="05000000000000000000" pitchFamily="2" charset="2"/>
        <a:buChar char="§"/>
        <a:defRPr sz="1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0325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105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1470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2616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3698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44843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65989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87071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572F38-4A1A-45A4-F667-ACEA2FCA5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90"/>
            <a:ext cx="8047038" cy="452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070B73-EA09-74BB-105B-C162224C889A}"/>
              </a:ext>
            </a:extLst>
          </p:cNvPr>
          <p:cNvSpPr txBox="1">
            <a:spLocks/>
          </p:cNvSpPr>
          <p:nvPr/>
        </p:nvSpPr>
        <p:spPr>
          <a:xfrm>
            <a:off x="1113454" y="1769861"/>
            <a:ext cx="5755867" cy="1547937"/>
          </a:xfrm>
          <a:prstGeom prst="rect">
            <a:avLst/>
          </a:prstGeom>
        </p:spPr>
        <p:txBody>
          <a:bodyPr lIns="45265" tIns="22633" rIns="45265" bIns="22633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2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pPr>
              <a:defRPr/>
            </a:pPr>
            <a:r>
              <a:rPr lang="en-US" sz="202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pPr>
              <a:defRPr/>
            </a:pPr>
            <a:endParaRPr lang="en-US" sz="2029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202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2029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sz="2029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sz="1782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7BC9B4E8-ED83-A8E7-0B29-0499B8B2237B}"/>
              </a:ext>
            </a:extLst>
          </p:cNvPr>
          <p:cNvSpPr/>
          <p:nvPr/>
        </p:nvSpPr>
        <p:spPr>
          <a:xfrm>
            <a:off x="2224112" y="3348533"/>
            <a:ext cx="3643520" cy="536863"/>
          </a:xfrm>
          <a:prstGeom prst="rect">
            <a:avLst/>
          </a:prstGeom>
        </p:spPr>
        <p:txBody>
          <a:bodyPr lIns="33958" tIns="16979" rIns="33958" bIns="16979">
            <a:spAutoFit/>
          </a:bodyPr>
          <a:lstStyle/>
          <a:p>
            <a:pPr algn="ctr" eaLnBrk="1" hangingPunct="1">
              <a:defRPr/>
            </a:pPr>
            <a:r>
              <a:rPr lang="en-US" altLang="zh-CN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633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633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1633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1633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1633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1633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1633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1633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1633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633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1633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19" y="1127919"/>
            <a:ext cx="4577556" cy="44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20" y="0"/>
            <a:ext cx="2057400" cy="8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119" y="823119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319" y="181371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a) Vào các ngày nào đàn thỏ ăn số củ cà rốt bằng nhau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319" y="37187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b) Vào các ngày nào đàn thỏ ăn nhiều hơn 27 củ cà rốt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177"/>
          <a:stretch>
            <a:fillRect/>
          </a:stretch>
        </p:blipFill>
        <p:spPr bwMode="auto">
          <a:xfrm>
            <a:off x="0" y="213519"/>
            <a:ext cx="8047038" cy="4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9" y="4861718"/>
            <a:ext cx="3276600" cy="4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137319" y="1373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519" y="3659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9" y="1966119"/>
            <a:ext cx="7539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19" y="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</Words>
  <Application>Microsoft Office PowerPoint</Application>
  <PresentationFormat>Custom</PresentationFormat>
  <Paragraphs>10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Wingdings</vt:lpstr>
      <vt:lpstr>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Lương Thành Trung</cp:lastModifiedBy>
  <cp:revision>7</cp:revision>
  <dcterms:created xsi:type="dcterms:W3CDTF">2020-08-25T14:41:00Z</dcterms:created>
  <dcterms:modified xsi:type="dcterms:W3CDTF">2025-05-04T13:28:43Z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