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9DA8A-AF1E-42A6-B478-87AA71143228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4413A-A84F-4869-82E9-F16902FA4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7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05457-514E-9A76-A170-5C2456ADE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823D34-B23D-A858-C391-768F5D368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3FBCD-6017-EC3B-EAE5-3AAAC9260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C0282-D22B-9695-1F2C-18BB8893D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019B9-4E1C-7365-3F3E-965157D7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3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84474-C6FE-F4FC-41A7-269CCCFB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73B21-3540-8665-607E-E2D0C838D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6C3ED-0238-7CE8-6D5E-27D25238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9E638-E413-AB71-3587-F8D50F57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8F361-022D-AA22-FBDA-B6E17DCE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3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F965A1-7113-2F3F-0892-1B71230167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4BF31-C55E-B341-EEB1-EF10BD5DE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729A2-0FF3-E913-BE69-94894BE1A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20DFB-D422-3658-CAE9-30A2A526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885A8-250F-91B4-D49C-BD3546BC6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7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0D0-A064-622E-CCE8-9F524CD9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727F3-E438-D5C3-150B-EAF474B16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2E60-060B-43F1-05B3-A66ADA44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22F54-F580-FBF0-309A-228A290A5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FCBE9-91C8-CD3C-B23F-FB0790D53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9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2229-6012-A1B3-6254-11A7DADDE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88826-D0D7-2E64-361F-D1C3A4FAC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7BF9E-16D7-EE25-898D-E7AD3FBFA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0B06E-C2B1-5B82-2943-741C0FA8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7DA25-A213-9A6F-3B2A-51E702356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76062-9B85-F1D6-EE73-07ADBE84D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703DB-44BA-C7F4-ABEA-748673038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35F55-3CDA-980E-362A-C854D2A84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771C34-1175-CA1C-C2E7-E3704731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504A3-3FE9-D6FD-E184-411B45FA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74D8E-0347-A101-2982-A138474A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48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6DEBC-B3D0-CCAE-245D-22AED1F39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20C20-E0D0-244C-733D-7BA7D7C44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6DFA6-95DE-5F58-2AE6-909999618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35928-C6EA-6061-7CE0-C7D2C57D9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89A615-B843-7440-92E5-E9D08AA907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2373A-04A6-0F51-6D15-E5A2EBFD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A4760-7722-719D-1992-7FBC7561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F19CDC-7DB9-04E2-DB3E-FFF2A73C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6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6BDE4-F9A0-D8E5-0468-C5CB7BFC6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BCDE3-C757-C602-A285-B5F78CBA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24354D-3248-7A04-EDC6-A75305B3C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EB28D4-38F9-DF63-3AD3-4E0A668E8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4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A93B0D-7724-D7DF-C5B6-8ABA96526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97C59-7540-2104-641E-46B0AF7D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B4BBC-E278-A7E5-8B9E-9438474CF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1EBF8-CEB0-9A85-6337-592BEA1A0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BD3CE-4544-1131-FCAD-ACF5110BE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FE1EA-CD84-0496-676A-B679B0603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655C6-408C-13B5-DCF1-A207AAE3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0B3D7-7FC7-DEBA-B3A0-1C567186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BE881-172E-23E0-9D8F-F2448CE57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7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4A4-E58E-B20D-32A7-2E25E803A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F24D68-F874-670F-E8FE-8184A2D771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D26FB-D433-5C11-A762-A116B6BA5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307BA-AF8A-B5E9-CC35-14BF6C57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69E69E-331D-8557-0331-E6CD60002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6C0CA-1075-A948-0E96-B5C0649A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7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9C5CF4-17B4-5EB7-8541-0FE31F628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4020F-C224-185A-CC5B-593CCECAB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7479F-2918-481B-CE41-41571D8818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53AA1-0537-4E2B-8C15-6A31F565934D}" type="datetimeFigureOut">
              <a:rPr lang="en-US" smtClean="0"/>
              <a:t>23/4/2026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6A1B6-1A04-39B6-06C3-EC5D11230E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E2006-95CA-F21D-B277-9328C9E22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26E58-062D-4C81-9228-7981567BB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245" y="0"/>
            <a:ext cx="77565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29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50378" y="452927"/>
            <a:ext cx="11003422" cy="57240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Con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9397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F778C-1A97-AC02-7BE0-37A27AAC3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865" y="0"/>
            <a:ext cx="9921668" cy="6858000"/>
          </a:xfrm>
        </p:spPr>
      </p:pic>
    </p:spTree>
    <p:extLst>
      <p:ext uri="{BB962C8B-B14F-4D97-AF65-F5344CB8AC3E}">
        <p14:creationId xmlns:p14="http://schemas.microsoft.com/office/powerpoint/2010/main" val="335278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34D4D-CBF1-E688-D10C-C316390D5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349" y="457199"/>
            <a:ext cx="8627806" cy="3775587"/>
          </a:xfrm>
        </p:spPr>
      </p:pic>
    </p:spTree>
    <p:extLst>
      <p:ext uri="{BB962C8B-B14F-4D97-AF65-F5344CB8AC3E}">
        <p14:creationId xmlns:p14="http://schemas.microsoft.com/office/powerpoint/2010/main" val="119518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D4855-E474-4355-F091-83E9C95C8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1022" y="726393"/>
            <a:ext cx="6622279" cy="5537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ả</a:t>
            </a:r>
          </a:p>
          <a:p>
            <a:pPr marL="0" indent="0">
              <a:buNone/>
            </a:pP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 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 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chờn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vắng 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65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43B68-7856-F7D9-1FD8-10D849288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888763"/>
            <a:ext cx="10515600" cy="5486400"/>
          </a:xfrm>
        </p:spPr>
      </p:pic>
    </p:spTree>
    <p:extLst>
      <p:ext uri="{BB962C8B-B14F-4D97-AF65-F5344CB8AC3E}">
        <p14:creationId xmlns:p14="http://schemas.microsoft.com/office/powerpoint/2010/main" val="358673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6D2C9-6CCD-07CF-FAAF-576D28B64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ả,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vắng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dim</a:t>
            </a:r>
          </a:p>
        </p:txBody>
      </p:sp>
    </p:spTree>
    <p:extLst>
      <p:ext uri="{BB962C8B-B14F-4D97-AF65-F5344CB8AC3E}">
        <p14:creationId xmlns:p14="http://schemas.microsoft.com/office/powerpoint/2010/main" val="85901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Lương Thành Trung</dc:creator>
  <cp:lastModifiedBy>Lương Thành Trung</cp:lastModifiedBy>
  <cp:revision>3</cp:revision>
  <dcterms:created xsi:type="dcterms:W3CDTF">2026-04-23T12:31:52Z</dcterms:created>
  <dcterms:modified xsi:type="dcterms:W3CDTF">2026-04-23T12:33:22Z</dcterms:modified>
</cp:coreProperties>
</file>