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311" r:id="rId2"/>
    <p:sldId id="290" r:id="rId3"/>
    <p:sldId id="291" r:id="rId4"/>
    <p:sldId id="292" r:id="rId5"/>
    <p:sldId id="293" r:id="rId6"/>
    <p:sldId id="295" r:id="rId7"/>
    <p:sldId id="306" r:id="rId8"/>
  </p:sldIdLst>
  <p:sldSz cx="9144000" cy="5143500" type="screen16x9"/>
  <p:notesSz cx="9144000" cy="6858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1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</a:t>
            </a:r>
            <a:r>
              <a:rPr lang="en-US" baseline="0"/>
              <a:t> vào bọ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bọ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fld id="{D266AFE3-897C-4EE0-9BA9-F03D470915F6}" type="slidenum">
              <a:rPr lang="en-US" altLang="en-US" smtClean="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t>7</a:t>
            </a:fld>
            <a:endParaRPr lang="en-US" altLang="en-US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7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6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9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4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1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9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0" y="-101600"/>
            <a:ext cx="9345613" cy="5245100"/>
            <a:chOff x="0" y="-134938"/>
            <a:chExt cx="12460288" cy="6992938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4104" name="Group 3"/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4109" name="Content Placeholder 20" descr="log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Google Shape;16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1"/>
                  <a:ext cx="866673" cy="49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526719" y="1534274"/>
            <a:ext cx="6149041" cy="1454244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CHÀO MỪNG CÁC EM ĐẾN VỚI TIẾT TIẾNG VIỆT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989138" y="66675"/>
            <a:ext cx="5089525" cy="3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TRƯỜNG TH HÙNG THẮNG</a:t>
            </a:r>
            <a:endParaRPr lang="en-US" sz="11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27238" y="3451225"/>
            <a:ext cx="5089525" cy="3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dạy: </a:t>
            </a:r>
            <a:r>
              <a:rPr lang="en-US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Vũ Th</a:t>
            </a:r>
            <a:r>
              <a:rPr lang="vi-VN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ị Mộng Thành</a:t>
            </a: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693" y="60153"/>
            <a:ext cx="998714" cy="8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0440"/>
            <a:ext cx="8229600" cy="1518671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b="1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b="1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5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855" y="77180"/>
            <a:ext cx="844395" cy="59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1250440"/>
            <a:ext cx="8229600" cy="1518671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b="1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b="1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b="1" i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endParaRPr lang="en-US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55" y="8740"/>
            <a:ext cx="117514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1970320"/>
            <a:ext cx="9144000" cy="298551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31625" y="871847"/>
            <a:ext cx="8229601" cy="2021351"/>
          </a:xfrm>
        </p:spPr>
        <p:txBody>
          <a:bodyPr>
            <a:noAutofit/>
          </a:bodyPr>
          <a:lstStyle/>
          <a:p>
            <a:pPr algn="l"/>
            <a:r>
              <a:rPr lang="vi-VN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đầm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………….……………</a:t>
            </a:r>
            <a:r>
              <a:rPr lang="vi-VN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..................................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8600" y="1809186"/>
            <a:ext cx="7279920" cy="1502789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 lnSpcReduction="1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vút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toả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khỏi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mịt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3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61" y="79273"/>
            <a:ext cx="1314983" cy="133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4351"/>
            <a:ext cx="4057650" cy="3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15" y="-221736"/>
            <a:ext cx="3435725" cy="1142999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30480" y="846700"/>
            <a:ext cx="9052561" cy="2021351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vệ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hoang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</a:t>
            </a:r>
            <a:r>
              <a:rPr lang="en-US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46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2.PHƯƠNG NGÂN\A.NH 2021-2022\GIÁO ÁN ĐIỆN TỬ\PP THAM KHẢO\Hình Nền\40-hinh-nen-powerpoint-ve-moi-truong-cuc-chat-cho-bai-thuyet-trinh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-28575"/>
            <a:ext cx="9201151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76338" y="1981200"/>
            <a:ext cx="6588125" cy="1446213"/>
          </a:xfrm>
        </p:spPr>
        <p:txBody>
          <a:bodyPr/>
          <a:lstStyle/>
          <a:p>
            <a:pPr marL="0" indent="0" algn="ctr" defTabSz="681038" eaLnBrk="1" hangingPunct="1">
              <a:lnSpc>
                <a:spcPct val="90000"/>
              </a:lnSpc>
              <a:buClr>
                <a:srgbClr val="45127E"/>
              </a:buClr>
              <a:buSzPts val="1400"/>
              <a:buFont typeface="Coming Soon"/>
              <a:buNone/>
            </a:pPr>
            <a:r>
              <a:rPr lang="en-US" altLang="en-US" sz="8600" b="1">
                <a:solidFill>
                  <a:srgbClr val="FF0000"/>
                </a:solidFill>
                <a:latin typeface="Arial-Rounded" pitchFamily="34" charset="0"/>
                <a:ea typeface="Karla"/>
                <a:cs typeface="Karla"/>
                <a:sym typeface="Karla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5834851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138</Words>
  <Application>Microsoft Office PowerPoint</Application>
  <PresentationFormat>On-screen Show (16:9)</PresentationFormat>
  <Paragraphs>21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Coming Soon</vt:lpstr>
      <vt:lpstr>UTM Avo</vt:lpstr>
      <vt:lpstr>VNI-Fato</vt:lpstr>
      <vt:lpstr>Office Theme</vt:lpstr>
      <vt:lpstr>PowerPoint Presentation</vt:lpstr>
      <vt:lpstr>Loài vật nào xuất hiện trong bài Những cánh cò?</vt:lpstr>
      <vt:lpstr>Em hãy đọc đoạn 2 trong bài  Những cánh cò</vt:lpstr>
      <vt:lpstr> Bây giờ, ao, hồ, đầm phải nhường chỗ cho………….……………..................................</vt:lpstr>
      <vt:lpstr>PowerPoint Presentation</vt:lpstr>
      <vt:lpstr>Chúng ta nên làm gì để bảo vệ các loại chim, các loài động vật hoang dã?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Phương Anh</cp:lastModifiedBy>
  <cp:revision>227</cp:revision>
  <dcterms:created xsi:type="dcterms:W3CDTF">2020-12-08T15:48:47Z</dcterms:created>
  <dcterms:modified xsi:type="dcterms:W3CDTF">2026-04-22T14:07:41Z</dcterms:modified>
</cp:coreProperties>
</file>