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5"/>
  </p:notesMasterIdLst>
  <p:sldIdLst>
    <p:sldId id="258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67" r:id="rId1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570" y="-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DBDC60-AE0C-4E41-BC0D-AC98C3DDE2C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8484703" cy="12635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63650"/>
            <a:ext cx="52578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88" y="2209800"/>
            <a:ext cx="8316912" cy="419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9170503" cy="1457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7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219200"/>
            <a:ext cx="8723313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88" y="4191000"/>
            <a:ext cx="6980237" cy="2266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9170503" cy="1457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60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3" y="2076450"/>
            <a:ext cx="8713787" cy="3714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9170503" cy="1457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62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1666875"/>
            <a:ext cx="8763000" cy="5191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dirty="0"/>
          </a:p>
        </p:txBody>
      </p:sp>
      <p:pic>
        <p:nvPicPr>
          <p:cNvPr id="27652" name="Picture 4" descr="bf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Picture 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5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</a:p>
        </p:txBody>
      </p:sp>
      <p:sp>
        <p:nvSpPr>
          <p:cNvPr id="27656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27657" name="Picture 9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8" name="Picture 10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9" name="Picture 11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0" name="Picture 1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1" name="Picture 13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2" name="Picture 14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3" name="Picture 15" descr="gman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4" name="Picture 16" descr="gman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9170503" cy="1457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424113"/>
            <a:ext cx="7239000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388" y="4038600"/>
            <a:ext cx="7710487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9170503" cy="1457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8839200" cy="495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863" y="609600"/>
            <a:ext cx="8110538" cy="5694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Cuộc thi tài năng rừng xanh</a:t>
            </a:r>
          </a:p>
          <a:p>
            <a:pPr algn="just"/>
            <a:r>
              <a:rPr sz="2800" dirty="0">
                <a:latin typeface="Arial" panose="020B0604020202020204" pitchFamily="34" charset="0"/>
              </a:rPr>
              <a:t>	</a:t>
            </a:r>
            <a:r>
              <a:rPr sz="2800" dirty="0">
                <a:solidFill>
                  <a:schemeClr val="accent2"/>
                </a:solidFill>
                <a:latin typeface="Arial" panose="020B0604020202020204" pitchFamily="34" charset="0"/>
              </a:rPr>
              <a:t>Mừng xuân, các con vật trong rừng tổ chức một cuộc thi tài năng. 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Đúng như chương  trình đã niêm yết, cuộc thi mở đầu bằng tiết mục của chim yểng. </a:t>
            </a:r>
            <a:r>
              <a:rPr sz="2800" dirty="0">
                <a:solidFill>
                  <a:srgbClr val="002060"/>
                </a:solidFill>
                <a:latin typeface="Arial" panose="020B0604020202020204" pitchFamily="34" charset="0"/>
              </a:rPr>
              <a:t>Yểng nhoẻn miệng cười rồi bắt chước tiếng của một số loài vật. 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Tiếp theo là ca khúc "ngoao ngoao" của mèo rừng. </a:t>
            </a:r>
            <a:r>
              <a:rPr sz="2800" dirty="0">
                <a:solidFill>
                  <a:srgbClr val="0070C0"/>
                </a:solidFill>
                <a:latin typeface="Arial" panose="020B0604020202020204" pitchFamily="34" charset="0"/>
              </a:rPr>
              <a:t>Gõ kiến chỉ trong nháy mắt đã khoét được cái tổ xinh xắn. 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Chim công khiến khán giả say mê, chuếnh choáng vì điệu múa tuyệt đẹp.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>
                <a:solidFill>
                  <a:srgbClr val="002060"/>
                </a:solidFill>
                <a:latin typeface="Arial" panose="020B0604020202020204" pitchFamily="34" charset="0"/>
              </a:rPr>
              <a:t>Voọc xám với tiết mục đu cây điêu luyện làm tất cả trầm trồ thích thú</a:t>
            </a:r>
            <a:r>
              <a:rPr sz="2800" dirty="0">
                <a:latin typeface="Arial" panose="020B0604020202020204" pitchFamily="34" charset="0"/>
              </a:rPr>
              <a:t>.</a:t>
            </a:r>
          </a:p>
          <a:p>
            <a:pPr algn="just"/>
            <a:r>
              <a:rPr sz="2800" dirty="0">
                <a:latin typeface="Arial" panose="020B0604020202020204" pitchFamily="34" charset="0"/>
              </a:rPr>
              <a:t>Các con vật đều xứng đáng nhận phần thưởng.</a:t>
            </a:r>
          </a:p>
          <a:p>
            <a:pPr algn="r"/>
            <a:r>
              <a:rPr lang="vi-VN" altLang="x-none" sz="2800" dirty="0">
                <a:latin typeface="Arial" panose="020B0604020202020204" pitchFamily="34" charset="0"/>
              </a:rPr>
              <a:t>(Lâm </a:t>
            </a:r>
            <a:r>
              <a:rPr sz="2800" dirty="0">
                <a:latin typeface="Arial" panose="020B0604020202020204" pitchFamily="34" charset="0"/>
              </a:rPr>
              <a:t>Anh)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9170503" cy="1457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1720850"/>
            <a:ext cx="4343400" cy="900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2620963"/>
            <a:ext cx="8736013" cy="781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25" y="3557588"/>
            <a:ext cx="7172325" cy="727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000" y="4572000"/>
            <a:ext cx="8039100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9170503" cy="1457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025650"/>
            <a:ext cx="7086600" cy="384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9170503" cy="1457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1676400"/>
            <a:ext cx="8437563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3028950"/>
            <a:ext cx="4629150" cy="452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719513"/>
            <a:ext cx="3873500" cy="682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9170503" cy="1457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23988"/>
            <a:ext cx="8256588" cy="92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589213"/>
            <a:ext cx="2265363" cy="687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450" y="2589213"/>
            <a:ext cx="1711325" cy="687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8500" y="2589213"/>
            <a:ext cx="1228725" cy="690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7075" y="2589213"/>
            <a:ext cx="1203325" cy="690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5" y="2589213"/>
            <a:ext cx="1733550" cy="690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750" y="3709988"/>
            <a:ext cx="1974850" cy="785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8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0488" y="3633788"/>
            <a:ext cx="5243512" cy="938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9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4612" y="4800600"/>
            <a:ext cx="3178175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0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05325" y="4810125"/>
            <a:ext cx="4638675" cy="828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0.26857 0.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3 -0.00533 L 0.0198 0.333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9170503" cy="1457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7325"/>
            <a:ext cx="8991600" cy="5553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On-screen Show (4:3)</PresentationFormat>
  <Paragraphs>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VNI-Brush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Windows</cp:lastModifiedBy>
  <cp:revision>1</cp:revision>
  <dcterms:created xsi:type="dcterms:W3CDTF">2020-08-18T11:40:23Z</dcterms:created>
  <dcterms:modified xsi:type="dcterms:W3CDTF">2026-04-08T04:28:54Z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