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bạn 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117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HP</cp:lastModifiedBy>
  <cp:revision>12</cp:revision>
  <dcterms:created xsi:type="dcterms:W3CDTF">2020-08-19T06:33:35Z</dcterms:created>
  <dcterms:modified xsi:type="dcterms:W3CDTF">2022-10-13T08:41:03Z</dcterms:modified>
</cp:coreProperties>
</file>