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6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9" r:id="rId7"/>
  </p:sldIdLst>
  <p:sldSz cx="8229600" cy="5578475"/>
  <p:notesSz cx="6858000" cy="9144000"/>
  <p:defaultTextStyle>
    <a:defPPr>
      <a:defRPr lang="en-US"/>
    </a:defPPr>
    <a:lvl1pPr marL="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021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042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063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084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105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126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7147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81680" algn="l" defTabSz="8204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7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320" y="62"/>
      </p:cViewPr>
      <p:guideLst>
        <p:guide orient="horz" pos="1757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628" y="1143000"/>
            <a:ext cx="4552744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5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732944"/>
            <a:ext cx="6995160" cy="11957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3161136"/>
            <a:ext cx="5760720" cy="14256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1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223398"/>
            <a:ext cx="1851660" cy="47597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223398"/>
            <a:ext cx="5417820" cy="47597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19019" y="247932"/>
            <a:ext cx="4786668" cy="227263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21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19019" y="2528781"/>
            <a:ext cx="4786668" cy="681814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35">
                <a:solidFill>
                  <a:schemeClr val="accent2"/>
                </a:solidFill>
              </a:defRPr>
            </a:lvl1pPr>
            <a:lvl2pPr marL="292100" indent="0" algn="ctr">
              <a:buNone/>
              <a:defRPr sz="1280"/>
            </a:lvl2pPr>
            <a:lvl3pPr marL="584200" indent="0" algn="ctr">
              <a:buNone/>
              <a:defRPr sz="1150"/>
            </a:lvl3pPr>
            <a:lvl4pPr marL="876935" indent="0" algn="ctr">
              <a:buNone/>
              <a:defRPr sz="1020"/>
            </a:lvl4pPr>
            <a:lvl5pPr marL="1169035" indent="0" algn="ctr">
              <a:buNone/>
              <a:defRPr sz="1020"/>
            </a:lvl5pPr>
            <a:lvl6pPr marL="1461135" indent="0" algn="ctr">
              <a:buNone/>
              <a:defRPr sz="1020"/>
            </a:lvl6pPr>
            <a:lvl7pPr marL="1753235" indent="0" algn="ctr">
              <a:buNone/>
              <a:defRPr sz="1020"/>
            </a:lvl7pPr>
            <a:lvl8pPr marL="2045335" indent="0" algn="ctr">
              <a:buNone/>
              <a:defRPr sz="1020"/>
            </a:lvl8pPr>
            <a:lvl9pPr marL="2338070" indent="0" algn="ctr">
              <a:buNone/>
              <a:defRPr sz="102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30/04/2026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30/04/2026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496509" y="1301644"/>
            <a:ext cx="4320541" cy="2022197"/>
          </a:xfrm>
        </p:spPr>
        <p:txBody>
          <a:bodyPr rtlCol="0" anchor="b">
            <a:normAutofit/>
          </a:bodyPr>
          <a:lstStyle>
            <a:lvl1pPr>
              <a:defRPr sz="332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496507" y="3339137"/>
            <a:ext cx="4320541" cy="743797"/>
          </a:xfrm>
        </p:spPr>
        <p:txBody>
          <a:bodyPr rtlCol="0">
            <a:normAutofit/>
          </a:bodyPr>
          <a:lstStyle>
            <a:lvl1pPr marL="0" indent="0">
              <a:buNone/>
              <a:defRPr sz="1280">
                <a:solidFill>
                  <a:schemeClr val="accent2"/>
                </a:solidFill>
              </a:defRPr>
            </a:lvl1pPr>
            <a:lvl2pPr marL="2921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58420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3pPr>
            <a:lvl4pPr marL="87693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903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6113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5323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533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807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30/04/2026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90544" y="1301644"/>
            <a:ext cx="3086100" cy="3347085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30949" y="1301644"/>
            <a:ext cx="3086100" cy="3347085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30/04/2026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90544" y="1301644"/>
            <a:ext cx="3086100" cy="670191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40" b="0">
                <a:solidFill>
                  <a:schemeClr val="accent2"/>
                </a:solidFill>
              </a:defRPr>
            </a:lvl1pPr>
            <a:lvl2pPr marL="292100" indent="0">
              <a:buNone/>
              <a:defRPr sz="1280" b="1"/>
            </a:lvl2pPr>
            <a:lvl3pPr marL="584200" indent="0">
              <a:buNone/>
              <a:defRPr sz="1150" b="1"/>
            </a:lvl3pPr>
            <a:lvl4pPr marL="876935" indent="0">
              <a:buNone/>
              <a:defRPr sz="1020" b="1"/>
            </a:lvl4pPr>
            <a:lvl5pPr marL="1169035" indent="0">
              <a:buNone/>
              <a:defRPr sz="1020" b="1"/>
            </a:lvl5pPr>
            <a:lvl6pPr marL="1461135" indent="0">
              <a:buNone/>
              <a:defRPr sz="1020" b="1"/>
            </a:lvl6pPr>
            <a:lvl7pPr marL="1753235" indent="0">
              <a:buNone/>
              <a:defRPr sz="1020" b="1"/>
            </a:lvl7pPr>
            <a:lvl8pPr marL="2045335" indent="0">
              <a:buNone/>
              <a:defRPr sz="1020" b="1"/>
            </a:lvl8pPr>
            <a:lvl9pPr marL="2338070" indent="0">
              <a:buNone/>
              <a:defRPr sz="102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90544" y="2037693"/>
            <a:ext cx="3086100" cy="2714857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30949" y="1301644"/>
            <a:ext cx="3086100" cy="670191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40" b="0">
                <a:solidFill>
                  <a:schemeClr val="accent2"/>
                </a:solidFill>
              </a:defRPr>
            </a:lvl1pPr>
            <a:lvl2pPr marL="292100" indent="0">
              <a:buNone/>
              <a:defRPr sz="1280" b="1"/>
            </a:lvl2pPr>
            <a:lvl3pPr marL="584200" indent="0">
              <a:buNone/>
              <a:defRPr sz="1150" b="1"/>
            </a:lvl3pPr>
            <a:lvl4pPr marL="876935" indent="0">
              <a:buNone/>
              <a:defRPr sz="1020" b="1"/>
            </a:lvl4pPr>
            <a:lvl5pPr marL="1169035" indent="0">
              <a:buNone/>
              <a:defRPr sz="1020" b="1"/>
            </a:lvl5pPr>
            <a:lvl6pPr marL="1461135" indent="0">
              <a:buNone/>
              <a:defRPr sz="1020" b="1"/>
            </a:lvl6pPr>
            <a:lvl7pPr marL="1753235" indent="0">
              <a:buNone/>
              <a:defRPr sz="1020" b="1"/>
            </a:lvl7pPr>
            <a:lvl8pPr marL="2045335" indent="0">
              <a:buNone/>
              <a:defRPr sz="1020" b="1"/>
            </a:lvl8pPr>
            <a:lvl9pPr marL="2338070" indent="0">
              <a:buNone/>
              <a:defRPr sz="102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30949" y="2037693"/>
            <a:ext cx="3086100" cy="2714857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30/04/2026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30/04/2026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30/04/2026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965388" y="1852559"/>
            <a:ext cx="1851661" cy="1888920"/>
          </a:xfrm>
        </p:spPr>
        <p:txBody>
          <a:bodyPr rtlCol="0" anchor="b">
            <a:normAutofit/>
          </a:bodyPr>
          <a:lstStyle>
            <a:lvl1pPr>
              <a:defRPr sz="166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73324" y="433881"/>
            <a:ext cx="4629150" cy="3904933"/>
          </a:xfrm>
        </p:spPr>
        <p:txBody>
          <a:bodyPr rtlCol="0">
            <a:normAutofit/>
          </a:bodyPr>
          <a:lstStyle>
            <a:lvl1pPr>
              <a:defRPr sz="1535"/>
            </a:lvl1pPr>
            <a:lvl2pPr>
              <a:defRPr sz="1280"/>
            </a:lvl2pPr>
            <a:lvl3pPr>
              <a:defRPr sz="1150"/>
            </a:lvl3pPr>
            <a:lvl4pPr>
              <a:defRPr sz="1020"/>
            </a:lvl4pPr>
            <a:lvl5pPr>
              <a:defRPr sz="895"/>
            </a:lvl5pPr>
            <a:lvl6pPr>
              <a:defRPr sz="895"/>
            </a:lvl6pPr>
            <a:lvl7pPr>
              <a:defRPr sz="895"/>
            </a:lvl7pPr>
            <a:lvl8pPr>
              <a:defRPr sz="895"/>
            </a:lvl8pPr>
            <a:lvl9pPr>
              <a:defRPr sz="89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965389" y="3728083"/>
            <a:ext cx="1851660" cy="920646"/>
          </a:xfrm>
        </p:spPr>
        <p:txBody>
          <a:bodyPr rtlCol="0">
            <a:normAutofit/>
          </a:bodyPr>
          <a:lstStyle>
            <a:lvl1pPr marL="0" indent="0">
              <a:spcBef>
                <a:spcPts val="635"/>
              </a:spcBef>
              <a:buNone/>
              <a:defRPr sz="895"/>
            </a:lvl1pPr>
            <a:lvl2pPr marL="292100" indent="0">
              <a:buNone/>
              <a:defRPr sz="895"/>
            </a:lvl2pPr>
            <a:lvl3pPr marL="584200" indent="0">
              <a:buNone/>
              <a:defRPr sz="765"/>
            </a:lvl3pPr>
            <a:lvl4pPr marL="876935" indent="0">
              <a:buNone/>
              <a:defRPr sz="640"/>
            </a:lvl4pPr>
            <a:lvl5pPr marL="1169035" indent="0">
              <a:buNone/>
              <a:defRPr sz="640"/>
            </a:lvl5pPr>
            <a:lvl6pPr marL="1461135" indent="0">
              <a:buNone/>
              <a:defRPr sz="640"/>
            </a:lvl6pPr>
            <a:lvl7pPr marL="1753235" indent="0">
              <a:buNone/>
              <a:defRPr sz="640"/>
            </a:lvl7pPr>
            <a:lvl8pPr marL="2045335" indent="0">
              <a:buNone/>
              <a:defRPr sz="640"/>
            </a:lvl8pPr>
            <a:lvl9pPr marL="2338070" indent="0">
              <a:buNone/>
              <a:defRPr sz="64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30/04/2026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965388" y="1852559"/>
            <a:ext cx="1851661" cy="1888920"/>
          </a:xfrm>
        </p:spPr>
        <p:txBody>
          <a:bodyPr rtlCol="0" anchor="b">
            <a:normAutofit/>
          </a:bodyPr>
          <a:lstStyle>
            <a:lvl1pPr>
              <a:defRPr sz="166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873323" y="433881"/>
            <a:ext cx="4629151" cy="3904933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5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50476" y="526856"/>
            <a:ext cx="4474845" cy="3718983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35"/>
            </a:lvl1pPr>
            <a:lvl2pPr marL="292100" indent="0">
              <a:buNone/>
              <a:defRPr sz="1790"/>
            </a:lvl2pPr>
            <a:lvl3pPr marL="584200" indent="0">
              <a:buNone/>
              <a:defRPr sz="1535"/>
            </a:lvl3pPr>
            <a:lvl4pPr marL="876935" indent="0">
              <a:buNone/>
              <a:defRPr sz="1280"/>
            </a:lvl4pPr>
            <a:lvl5pPr marL="1169035" indent="0">
              <a:buNone/>
              <a:defRPr sz="1280"/>
            </a:lvl5pPr>
            <a:lvl6pPr marL="1461135" indent="0">
              <a:buNone/>
              <a:defRPr sz="1280"/>
            </a:lvl6pPr>
            <a:lvl7pPr marL="1753235" indent="0">
              <a:buNone/>
              <a:defRPr sz="1280"/>
            </a:lvl7pPr>
            <a:lvl8pPr marL="2045335" indent="0">
              <a:buNone/>
              <a:defRPr sz="1280"/>
            </a:lvl8pPr>
            <a:lvl9pPr marL="2338070" indent="0">
              <a:buNone/>
              <a:defRPr sz="128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965389" y="3728083"/>
            <a:ext cx="1851660" cy="920646"/>
          </a:xfrm>
        </p:spPr>
        <p:txBody>
          <a:bodyPr rtlCol="0">
            <a:normAutofit/>
          </a:bodyPr>
          <a:lstStyle>
            <a:lvl1pPr marL="0" indent="0">
              <a:spcBef>
                <a:spcPts val="635"/>
              </a:spcBef>
              <a:buNone/>
              <a:defRPr sz="895"/>
            </a:lvl1pPr>
            <a:lvl2pPr marL="292100" indent="0">
              <a:buNone/>
              <a:defRPr sz="895"/>
            </a:lvl2pPr>
            <a:lvl3pPr marL="584200" indent="0">
              <a:buNone/>
              <a:defRPr sz="765"/>
            </a:lvl3pPr>
            <a:lvl4pPr marL="876935" indent="0">
              <a:buNone/>
              <a:defRPr sz="640"/>
            </a:lvl4pPr>
            <a:lvl5pPr marL="1169035" indent="0">
              <a:buNone/>
              <a:defRPr sz="640"/>
            </a:lvl5pPr>
            <a:lvl6pPr marL="1461135" indent="0">
              <a:buNone/>
              <a:defRPr sz="640"/>
            </a:lvl6pPr>
            <a:lvl7pPr marL="1753235" indent="0">
              <a:buNone/>
              <a:defRPr sz="640"/>
            </a:lvl7pPr>
            <a:lvl8pPr marL="2045335" indent="0">
              <a:buNone/>
              <a:defRPr sz="640"/>
            </a:lvl8pPr>
            <a:lvl9pPr marL="2338070" indent="0">
              <a:buNone/>
              <a:defRPr sz="64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30/04/2026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30/04/2026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58884" y="247933"/>
            <a:ext cx="1158165" cy="4400797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91615" y="247933"/>
            <a:ext cx="5064399" cy="4400797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30/04/2026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3584688"/>
            <a:ext cx="6995160" cy="110794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2364397"/>
            <a:ext cx="6995160" cy="1220291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0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04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06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408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51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612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714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816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301644"/>
            <a:ext cx="3634740" cy="368153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301644"/>
            <a:ext cx="3634740" cy="368153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1248702"/>
            <a:ext cx="3636169" cy="5203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10" indent="0">
              <a:buNone/>
              <a:defRPr sz="1800" b="1"/>
            </a:lvl2pPr>
            <a:lvl3pPr marL="820420" indent="0">
              <a:buNone/>
              <a:defRPr sz="1600" b="1"/>
            </a:lvl3pPr>
            <a:lvl4pPr marL="1230630" indent="0">
              <a:buNone/>
              <a:defRPr sz="1400" b="1"/>
            </a:lvl4pPr>
            <a:lvl5pPr marL="1640840" indent="0">
              <a:buNone/>
              <a:defRPr sz="1400" b="1"/>
            </a:lvl5pPr>
            <a:lvl6pPr marL="2051050" indent="0">
              <a:buNone/>
              <a:defRPr sz="1400" b="1"/>
            </a:lvl6pPr>
            <a:lvl7pPr marL="2461260" indent="0">
              <a:buNone/>
              <a:defRPr sz="1400" b="1"/>
            </a:lvl7pPr>
            <a:lvl8pPr marL="2871470" indent="0">
              <a:buNone/>
              <a:defRPr sz="1400" b="1"/>
            </a:lvl8pPr>
            <a:lvl9pPr marL="328168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1" y="1769100"/>
            <a:ext cx="3636169" cy="321408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1248702"/>
            <a:ext cx="3637598" cy="5203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10" indent="0">
              <a:buNone/>
              <a:defRPr sz="1800" b="1"/>
            </a:lvl2pPr>
            <a:lvl3pPr marL="820420" indent="0">
              <a:buNone/>
              <a:defRPr sz="1600" b="1"/>
            </a:lvl3pPr>
            <a:lvl4pPr marL="1230630" indent="0">
              <a:buNone/>
              <a:defRPr sz="1400" b="1"/>
            </a:lvl4pPr>
            <a:lvl5pPr marL="1640840" indent="0">
              <a:buNone/>
              <a:defRPr sz="1400" b="1"/>
            </a:lvl5pPr>
            <a:lvl6pPr marL="2051050" indent="0">
              <a:buNone/>
              <a:defRPr sz="1400" b="1"/>
            </a:lvl6pPr>
            <a:lvl7pPr marL="2461260" indent="0">
              <a:buNone/>
              <a:defRPr sz="1400" b="1"/>
            </a:lvl7pPr>
            <a:lvl8pPr marL="2871470" indent="0">
              <a:buNone/>
              <a:defRPr sz="1400" b="1"/>
            </a:lvl8pPr>
            <a:lvl9pPr marL="328168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1769100"/>
            <a:ext cx="3637598" cy="321408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222106"/>
            <a:ext cx="2707481" cy="94524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222106"/>
            <a:ext cx="4600575" cy="47610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1167348"/>
            <a:ext cx="2707481" cy="3815832"/>
          </a:xfrm>
        </p:spPr>
        <p:txBody>
          <a:bodyPr/>
          <a:lstStyle>
            <a:lvl1pPr marL="0" indent="0">
              <a:buNone/>
              <a:defRPr sz="1300"/>
            </a:lvl1pPr>
            <a:lvl2pPr marL="410210" indent="0">
              <a:buNone/>
              <a:defRPr sz="1100"/>
            </a:lvl2pPr>
            <a:lvl3pPr marL="820420" indent="0">
              <a:buNone/>
              <a:defRPr sz="900"/>
            </a:lvl3pPr>
            <a:lvl4pPr marL="1230630" indent="0">
              <a:buNone/>
              <a:defRPr sz="800"/>
            </a:lvl4pPr>
            <a:lvl5pPr marL="1640840" indent="0">
              <a:buNone/>
              <a:defRPr sz="800"/>
            </a:lvl5pPr>
            <a:lvl6pPr marL="2051050" indent="0">
              <a:buNone/>
              <a:defRPr sz="800"/>
            </a:lvl6pPr>
            <a:lvl7pPr marL="2461260" indent="0">
              <a:buNone/>
              <a:defRPr sz="800"/>
            </a:lvl7pPr>
            <a:lvl8pPr marL="2871470" indent="0">
              <a:buNone/>
              <a:defRPr sz="800"/>
            </a:lvl8pPr>
            <a:lvl9pPr marL="32816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60" y="3904934"/>
            <a:ext cx="4937760" cy="4609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60" y="498448"/>
            <a:ext cx="4937760" cy="3347085"/>
          </a:xfrm>
        </p:spPr>
        <p:txBody>
          <a:bodyPr/>
          <a:lstStyle>
            <a:lvl1pPr marL="0" indent="0">
              <a:buNone/>
              <a:defRPr sz="2900"/>
            </a:lvl1pPr>
            <a:lvl2pPr marL="410210" indent="0">
              <a:buNone/>
              <a:defRPr sz="2500"/>
            </a:lvl2pPr>
            <a:lvl3pPr marL="820420" indent="0">
              <a:buNone/>
              <a:defRPr sz="2200"/>
            </a:lvl3pPr>
            <a:lvl4pPr marL="1230630" indent="0">
              <a:buNone/>
              <a:defRPr sz="1800"/>
            </a:lvl4pPr>
            <a:lvl5pPr marL="1640840" indent="0">
              <a:buNone/>
              <a:defRPr sz="1800"/>
            </a:lvl5pPr>
            <a:lvl6pPr marL="2051050" indent="0">
              <a:buNone/>
              <a:defRPr sz="1800"/>
            </a:lvl6pPr>
            <a:lvl7pPr marL="2461260" indent="0">
              <a:buNone/>
              <a:defRPr sz="1800"/>
            </a:lvl7pPr>
            <a:lvl8pPr marL="2871470" indent="0">
              <a:buNone/>
              <a:defRPr sz="1800"/>
            </a:lvl8pPr>
            <a:lvl9pPr marL="328168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60" y="4365932"/>
            <a:ext cx="4937760" cy="654696"/>
          </a:xfrm>
        </p:spPr>
        <p:txBody>
          <a:bodyPr/>
          <a:lstStyle>
            <a:lvl1pPr marL="0" indent="0">
              <a:buNone/>
              <a:defRPr sz="1300"/>
            </a:lvl1pPr>
            <a:lvl2pPr marL="410210" indent="0">
              <a:buNone/>
              <a:defRPr sz="1100"/>
            </a:lvl2pPr>
            <a:lvl3pPr marL="820420" indent="0">
              <a:buNone/>
              <a:defRPr sz="900"/>
            </a:lvl3pPr>
            <a:lvl4pPr marL="1230630" indent="0">
              <a:buNone/>
              <a:defRPr sz="800"/>
            </a:lvl4pPr>
            <a:lvl5pPr marL="1640840" indent="0">
              <a:buNone/>
              <a:defRPr sz="800"/>
            </a:lvl5pPr>
            <a:lvl6pPr marL="2051050" indent="0">
              <a:buNone/>
              <a:defRPr sz="800"/>
            </a:lvl6pPr>
            <a:lvl7pPr marL="2461260" indent="0">
              <a:buNone/>
              <a:defRPr sz="800"/>
            </a:lvl7pPr>
            <a:lvl8pPr marL="2871470" indent="0">
              <a:buNone/>
              <a:defRPr sz="800"/>
            </a:lvl8pPr>
            <a:lvl9pPr marL="32816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23398"/>
            <a:ext cx="7406640" cy="929746"/>
          </a:xfrm>
          <a:prstGeom prst="rect">
            <a:avLst/>
          </a:prstGeom>
        </p:spPr>
        <p:txBody>
          <a:bodyPr vert="horz" lIns="82040" tIns="41020" rIns="82040" bIns="410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301644"/>
            <a:ext cx="7406640" cy="3681536"/>
          </a:xfrm>
          <a:prstGeom prst="rect">
            <a:avLst/>
          </a:prstGeom>
        </p:spPr>
        <p:txBody>
          <a:bodyPr vert="horz" lIns="82040" tIns="41020" rIns="82040" bIns="41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5170420"/>
            <a:ext cx="1920240" cy="297002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61078-9B2C-4AAC-9D9C-0F0DD7456DA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5170420"/>
            <a:ext cx="2606040" cy="297002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5170420"/>
            <a:ext cx="1920240" cy="297002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EE-B9F7-48BB-B242-A9F2DA74EF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0420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340" indent="-307340" algn="l" defTabSz="82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6540" algn="l" defTabSz="820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525" indent="-205105" algn="l" defTabSz="82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735" indent="-205105" algn="l" defTabSz="820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5945" indent="-205105" algn="l" defTabSz="82042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155" indent="-205105" algn="l" defTabSz="82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6365" indent="-205105" algn="l" defTabSz="82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75" indent="-205105" algn="l" defTabSz="82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6785" indent="-205105" algn="l" defTabSz="82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1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42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63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84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05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26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47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680" algn="l" defTabSz="820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90544" y="247932"/>
            <a:ext cx="6326505" cy="976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90544" y="1301644"/>
            <a:ext cx="6326505" cy="3347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71164" y="5291400"/>
            <a:ext cx="650725" cy="185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30/04/2026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64107" y="5291400"/>
            <a:ext cx="4641580" cy="185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817049" y="5108557"/>
            <a:ext cx="360044" cy="28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84200" rtl="0" eaLnBrk="1" latinLnBrk="0" hangingPunct="1">
        <a:lnSpc>
          <a:spcPct val="90000"/>
        </a:lnSpc>
        <a:spcBef>
          <a:spcPct val="0"/>
        </a:spcBef>
        <a:buNone/>
        <a:defRPr sz="21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5260" indent="-146050" algn="l" defTabSz="584200" rtl="0" eaLnBrk="1" latinLnBrk="0" hangingPunct="1">
        <a:lnSpc>
          <a:spcPct val="90000"/>
        </a:lnSpc>
        <a:spcBef>
          <a:spcPts val="1150"/>
        </a:spcBef>
        <a:buSzPct val="80000"/>
        <a:buFont typeface="Wingdings" panose="05000000000000000000" pitchFamily="2" charset="2"/>
        <a:buChar char="§"/>
        <a:defRPr sz="128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79730" indent="-146050" algn="l" defTabSz="584200" rtl="0" eaLnBrk="1" latinLnBrk="0" hangingPunct="1">
        <a:lnSpc>
          <a:spcPct val="90000"/>
        </a:lnSpc>
        <a:spcBef>
          <a:spcPts val="635"/>
        </a:spcBef>
        <a:buSzPct val="80000"/>
        <a:buFont typeface="Wingdings" panose="05000000000000000000" pitchFamily="2" charset="2"/>
        <a:buChar char="§"/>
        <a:defRPr sz="11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584200" indent="-146050" algn="l" defTabSz="584200" rtl="0" eaLnBrk="1" latinLnBrk="0" hangingPunct="1">
        <a:lnSpc>
          <a:spcPct val="90000"/>
        </a:lnSpc>
        <a:spcBef>
          <a:spcPts val="510"/>
        </a:spcBef>
        <a:buSzPct val="80000"/>
        <a:buFont typeface="Wingdings" panose="05000000000000000000" pitchFamily="2" charset="2"/>
        <a:buChar char="§"/>
        <a:defRPr sz="102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788670" indent="-146050" algn="l" defTabSz="584200" rtl="0" eaLnBrk="1" latinLnBrk="0" hangingPunct="1">
        <a:lnSpc>
          <a:spcPct val="90000"/>
        </a:lnSpc>
        <a:spcBef>
          <a:spcPts val="510"/>
        </a:spcBef>
        <a:buSzPct val="80000"/>
        <a:buFont typeface="Wingdings" panose="05000000000000000000" pitchFamily="2" charset="2"/>
        <a:buChar char="§"/>
        <a:defRPr sz="89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993775" indent="-146050" algn="l" defTabSz="584200" rtl="0" eaLnBrk="1" latinLnBrk="0" hangingPunct="1">
        <a:lnSpc>
          <a:spcPct val="90000"/>
        </a:lnSpc>
        <a:spcBef>
          <a:spcPts val="510"/>
        </a:spcBef>
        <a:buSzPct val="80000"/>
        <a:buFont typeface="Wingdings" panose="05000000000000000000" pitchFamily="2" charset="2"/>
        <a:buChar char="§"/>
        <a:defRPr sz="89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197610" indent="-146050" algn="l" defTabSz="584200" rtl="0" eaLnBrk="1" latinLnBrk="0" hangingPunct="1">
        <a:lnSpc>
          <a:spcPct val="90000"/>
        </a:lnSpc>
        <a:spcBef>
          <a:spcPts val="510"/>
        </a:spcBef>
        <a:buSzPct val="80000"/>
        <a:buFont typeface="Wingdings" panose="05000000000000000000" pitchFamily="2" charset="2"/>
        <a:buChar char="§"/>
        <a:defRPr sz="895" kern="1200">
          <a:solidFill>
            <a:schemeClr val="tx1"/>
          </a:solidFill>
          <a:latin typeface="+mn-lt"/>
          <a:ea typeface="+mn-ea"/>
          <a:cs typeface="+mn-cs"/>
        </a:defRPr>
      </a:lvl6pPr>
      <a:lvl7pPr marL="1402715" indent="-146050" algn="l" defTabSz="584200" rtl="0" eaLnBrk="1" latinLnBrk="0" hangingPunct="1">
        <a:lnSpc>
          <a:spcPct val="90000"/>
        </a:lnSpc>
        <a:spcBef>
          <a:spcPts val="510"/>
        </a:spcBef>
        <a:buSzPct val="80000"/>
        <a:buFont typeface="Wingdings" panose="05000000000000000000" pitchFamily="2" charset="2"/>
        <a:buChar char="§"/>
        <a:defRPr sz="895" kern="1200">
          <a:solidFill>
            <a:schemeClr val="tx1"/>
          </a:solidFill>
          <a:latin typeface="+mn-lt"/>
          <a:ea typeface="+mn-ea"/>
          <a:cs typeface="+mn-cs"/>
        </a:defRPr>
      </a:lvl7pPr>
      <a:lvl8pPr marL="1607185" indent="-146050" algn="l" defTabSz="584200" rtl="0" eaLnBrk="1" latinLnBrk="0" hangingPunct="1">
        <a:lnSpc>
          <a:spcPct val="90000"/>
        </a:lnSpc>
        <a:spcBef>
          <a:spcPts val="510"/>
        </a:spcBef>
        <a:buSzPct val="80000"/>
        <a:buFont typeface="Wingdings" panose="05000000000000000000" pitchFamily="2" charset="2"/>
        <a:buChar char="§"/>
        <a:defRPr sz="895" kern="1200">
          <a:solidFill>
            <a:schemeClr val="tx1"/>
          </a:solidFill>
          <a:latin typeface="+mn-lt"/>
          <a:ea typeface="+mn-ea"/>
          <a:cs typeface="+mn-cs"/>
        </a:defRPr>
      </a:lvl8pPr>
      <a:lvl9pPr marL="1811655" indent="-146050" algn="l" defTabSz="584200" rtl="0" eaLnBrk="1" latinLnBrk="0" hangingPunct="1">
        <a:lnSpc>
          <a:spcPct val="90000"/>
        </a:lnSpc>
        <a:spcBef>
          <a:spcPts val="510"/>
        </a:spcBef>
        <a:buSzPct val="80000"/>
        <a:buFont typeface="Wingdings" panose="05000000000000000000" pitchFamily="2" charset="2"/>
        <a:buChar char="§"/>
        <a:defRPr sz="8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1pPr>
      <a:lvl2pPr marL="292100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3pPr>
      <a:lvl4pPr marL="876935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169035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461135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753235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045335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338070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2237"/>
            <a:ext cx="8321040" cy="421395"/>
          </a:xfrm>
          <a:prstGeom prst="rect">
            <a:avLst/>
          </a:prstGeom>
          <a:noFill/>
        </p:spPr>
        <p:txBody>
          <a:bodyPr wrap="square" lIns="82040" tIns="41020" rIns="82040" bIns="41020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38: ÔN TẬP CÁC SỐ VÀ PHÉP TÍNH TRONG PHẠM VI 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03238"/>
            <a:ext cx="2162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417637"/>
            <a:ext cx="3981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22437"/>
            <a:ext cx="1323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t="10445"/>
          <a:stretch>
            <a:fillRect/>
          </a:stretch>
        </p:blipFill>
        <p:spPr bwMode="auto">
          <a:xfrm>
            <a:off x="0" y="2408237"/>
            <a:ext cx="82296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79837"/>
            <a:ext cx="8229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Oval 45"/>
          <p:cNvSpPr/>
          <p:nvPr/>
        </p:nvSpPr>
        <p:spPr>
          <a:xfrm>
            <a:off x="3048000" y="2789237"/>
            <a:ext cx="4572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5029200" y="2865437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6172200" y="2560637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49" name="Oval 48"/>
          <p:cNvSpPr/>
          <p:nvPr/>
        </p:nvSpPr>
        <p:spPr>
          <a:xfrm>
            <a:off x="7239000" y="2865437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50" name="Oval 49"/>
          <p:cNvSpPr/>
          <p:nvPr/>
        </p:nvSpPr>
        <p:spPr>
          <a:xfrm>
            <a:off x="1981200" y="4237037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</a:p>
        </p:txBody>
      </p:sp>
      <p:sp>
        <p:nvSpPr>
          <p:cNvPr id="51" name="Oval 50"/>
          <p:cNvSpPr/>
          <p:nvPr/>
        </p:nvSpPr>
        <p:spPr>
          <a:xfrm>
            <a:off x="5181600" y="4694237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52" name="Oval 51"/>
          <p:cNvSpPr/>
          <p:nvPr/>
        </p:nvSpPr>
        <p:spPr>
          <a:xfrm>
            <a:off x="6248400" y="4465637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53" name="Oval 52"/>
          <p:cNvSpPr/>
          <p:nvPr/>
        </p:nvSpPr>
        <p:spPr>
          <a:xfrm>
            <a:off x="7315200" y="4237037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437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60437"/>
            <a:ext cx="3962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636837"/>
            <a:ext cx="3886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655637"/>
            <a:ext cx="32480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6629400" y="1112837"/>
            <a:ext cx="9906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57800" y="1798637"/>
            <a:ext cx="9906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5000" y="655637"/>
            <a:ext cx="9906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1874837"/>
            <a:ext cx="9906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12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229599" cy="107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9779"/>
            <a:ext cx="8229600" cy="369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65237"/>
            <a:ext cx="38671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85800" y="210343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437"/>
            <a:ext cx="1333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8037"/>
            <a:ext cx="8077200" cy="310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32237"/>
            <a:ext cx="8229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752600" y="1036637"/>
            <a:ext cx="3810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53200" y="1036637"/>
            <a:ext cx="3810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29200" y="1036637"/>
            <a:ext cx="3048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4846637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Việt được 10 điểm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Custom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Tahoma</vt:lpstr>
      <vt:lpstr>Times New Roman</vt:lpstr>
      <vt:lpstr>Wingdings</vt:lpstr>
      <vt:lpstr>Office Theme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</cp:lastModifiedBy>
  <cp:revision>13</cp:revision>
  <dcterms:created xsi:type="dcterms:W3CDTF">2020-08-26T08:12:00Z</dcterms:created>
  <dcterms:modified xsi:type="dcterms:W3CDTF">2026-04-30T14:31:33Z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