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0" r:id="rId2"/>
    <p:sldId id="280" r:id="rId3"/>
    <p:sldId id="281" r:id="rId4"/>
    <p:sldId id="282" r:id="rId5"/>
    <p:sldId id="283" r:id="rId6"/>
    <p:sldId id="272" r:id="rId7"/>
    <p:sldId id="284" r:id="rId8"/>
    <p:sldId id="295" r:id="rId9"/>
    <p:sldId id="285" r:id="rId10"/>
    <p:sldId id="29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5" d="100"/>
          <a:sy n="65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E248F-D8A8-4645-A5AE-30417C2F4C94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7928-0D93-4520-BD00-446C3A3A31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63FA-CE2E-4270-96E3-0498743A989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7" y="14583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741959" y="2309484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97453" y="3812106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Cậu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thông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minh</a:t>
            </a:r>
            <a:endParaRPr lang="zh-CN" altLang="en-US" sz="3600" dirty="0">
              <a:solidFill>
                <a:srgbClr val="00CC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4361" y="2523351"/>
            <a:ext cx="1687830" cy="928618"/>
            <a:chOff x="3445467" y="1077586"/>
            <a:chExt cx="1687830" cy="928618"/>
          </a:xfrm>
        </p:grpSpPr>
        <p:sp>
          <p:nvSpPr>
            <p:cNvPr id="97" name="矩形 96"/>
            <p:cNvSpPr/>
            <p:nvPr/>
          </p:nvSpPr>
          <p:spPr>
            <a:xfrm>
              <a:off x="3445469" y="1077586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445467" y="1084184"/>
              <a:ext cx="1687830" cy="922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00CC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00CC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1</a:t>
              </a:r>
              <a:endParaRPr lang="zh-CN" altLang="en-US" sz="4800" b="1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48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2850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42087" y="4918203"/>
            <a:ext cx="10214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zh-CN" sz="11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970932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202420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548" y="0"/>
            <a:ext cx="8915400" cy="55626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/>
          <p:nvPr/>
        </p:nvSpPr>
        <p:spPr>
          <a:xfrm>
            <a:off x="457200" y="5715000"/>
            <a:ext cx="8534400" cy="99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vi-VN" sz="3200" dirty="0"/>
              <a:t>Khi các bạn nhỏ đang chơi đá cầu thì quả cầu đã bị mắc lại trên tán cây cao.</a:t>
            </a:r>
            <a:endParaRPr lang="en-US" sz="3200" dirty="0"/>
          </a:p>
          <a:p>
            <a:endParaRPr lang="vi-VN" sz="3200" dirty="0"/>
          </a:p>
          <a:p>
            <a:r>
              <a:rPr lang="vi-VN" sz="3200" dirty="0"/>
              <a:t>b. Theo em, các bạn nhỏ cần dùng một que dài để khều quả cầu xuống. Hoặc nhờ sự giúp đỡ của người lớn trèo lên cây lấy quả cầu xuống.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" y="1578018"/>
            <a:ext cx="8948738" cy="4441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3182854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6" y="2241029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425" y="2845496"/>
            <a:ext cx="8609012" cy="3019425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604425" y="976312"/>
            <a:ext cx="462375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528225" y="2576512"/>
            <a:ext cx="462375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28225" y="4259012"/>
            <a:ext cx="462375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970931"/>
            <a:ext cx="3588404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202420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endParaRPr lang="zh-CN" altLang="en-US" sz="5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143</Words>
  <Application>Microsoft Office PowerPoint</Application>
  <PresentationFormat>On-screen Show (4:3)</PresentationFormat>
  <Paragraphs>25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huong vu</cp:lastModifiedBy>
  <cp:revision>16</cp:revision>
  <dcterms:created xsi:type="dcterms:W3CDTF">2020-08-19T06:33:00Z</dcterms:created>
  <dcterms:modified xsi:type="dcterms:W3CDTF">2026-04-30T23:08:23Z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0ADA5A37B64948BBB0D597D90F37462D</vt:lpwstr>
  </property>
  <property fmtid="{D5CDD505-2E9C-101B-9397-08002B2CF9AE}" pid="3" name="KSOProductBuildVer">
    <vt:lpwstr>1033-11.2.0.11536</vt:lpwstr>
  </property>
</Properties>
</file>