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4" r:id="rId3"/>
    <p:sldId id="298" r:id="rId5"/>
    <p:sldId id="300" r:id="rId6"/>
    <p:sldId id="307" r:id="rId7"/>
    <p:sldId id="308" r:id="rId8"/>
    <p:sldId id="311" r:id="rId9"/>
    <p:sldId id="297" r:id="rId10"/>
    <p:sldId id="315" r:id="rId11"/>
    <p:sldId id="317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131" autoAdjust="0"/>
    <p:restoredTop sz="94660"/>
  </p:normalViewPr>
  <p:slideViewPr>
    <p:cSldViewPr showGuides="1">
      <p:cViewPr>
        <p:scale>
          <a:sx n="73" d="100"/>
          <a:sy n="73" d="100"/>
        </p:scale>
        <p:origin x="-94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6E290-0A5A-47EB-906A-E0B30A0139A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hyperlink" Target="http://jp59.centerblog.net/rub-GIifs-barre-separateur-3.html" TargetMode="Externa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Group 4"/>
          <p:cNvGrpSpPr/>
          <p:nvPr/>
        </p:nvGrpSpPr>
        <p:grpSpPr>
          <a:xfrm flipH="1" flipV="1">
            <a:off x="1524000" y="0"/>
            <a:ext cx="1800225" cy="1565275"/>
            <a:chOff x="4368" y="2880"/>
            <a:chExt cx="1200" cy="1289"/>
          </a:xfrm>
        </p:grpSpPr>
        <p:sp>
          <p:nvSpPr>
            <p:cNvPr id="5157" name="Freeform 5"/>
            <p:cNvSpPr/>
            <p:nvPr/>
          </p:nvSpPr>
          <p:spPr>
            <a:xfrm>
              <a:off x="4819" y="3639"/>
              <a:ext cx="669" cy="393"/>
            </a:xfrm>
            <a:custGeom>
              <a:avLst/>
              <a:gdLst>
                <a:gd name="txL" fmla="*/ 0 w 1337"/>
                <a:gd name="txT" fmla="*/ 0 h 1572"/>
                <a:gd name="txR" fmla="*/ 1337 w 1337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8" name="Freeform 6"/>
            <p:cNvSpPr/>
            <p:nvPr/>
          </p:nvSpPr>
          <p:spPr>
            <a:xfrm>
              <a:off x="4819" y="3639"/>
              <a:ext cx="588" cy="346"/>
            </a:xfrm>
            <a:custGeom>
              <a:avLst/>
              <a:gdLst>
                <a:gd name="txL" fmla="*/ 0 w 1176"/>
                <a:gd name="txT" fmla="*/ 0 h 1382"/>
                <a:gd name="txR" fmla="*/ 1176 w 1176"/>
                <a:gd name="txB" fmla="*/ 1382 h 13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9" name="Freeform 7"/>
            <p:cNvSpPr/>
            <p:nvPr/>
          </p:nvSpPr>
          <p:spPr>
            <a:xfrm>
              <a:off x="4819" y="3639"/>
              <a:ext cx="507" cy="298"/>
            </a:xfrm>
            <a:custGeom>
              <a:avLst/>
              <a:gdLst>
                <a:gd name="txL" fmla="*/ 0 w 1014"/>
                <a:gd name="txT" fmla="*/ 0 h 1193"/>
                <a:gd name="txR" fmla="*/ 1014 w 1014"/>
                <a:gd name="txB" fmla="*/ 1193 h 119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0" name="Freeform 8"/>
            <p:cNvSpPr/>
            <p:nvPr/>
          </p:nvSpPr>
          <p:spPr>
            <a:xfrm>
              <a:off x="4586" y="3776"/>
              <a:ext cx="635" cy="374"/>
            </a:xfrm>
            <a:custGeom>
              <a:avLst/>
              <a:gdLst>
                <a:gd name="txL" fmla="*/ 0 w 1272"/>
                <a:gd name="txT" fmla="*/ 0 h 1495"/>
                <a:gd name="txR" fmla="*/ 1272 w 1272"/>
                <a:gd name="txB" fmla="*/ 1495 h 149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1" name="Freeform 9"/>
            <p:cNvSpPr/>
            <p:nvPr/>
          </p:nvSpPr>
          <p:spPr>
            <a:xfrm>
              <a:off x="4586" y="3776"/>
              <a:ext cx="669" cy="393"/>
            </a:xfrm>
            <a:custGeom>
              <a:avLst/>
              <a:gdLst>
                <a:gd name="txL" fmla="*/ 0 w 1338"/>
                <a:gd name="txT" fmla="*/ 0 h 1572"/>
                <a:gd name="txR" fmla="*/ 1338 w 1338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2" name="Freeform 10"/>
            <p:cNvSpPr/>
            <p:nvPr/>
          </p:nvSpPr>
          <p:spPr>
            <a:xfrm>
              <a:off x="4586" y="3776"/>
              <a:ext cx="588" cy="346"/>
            </a:xfrm>
            <a:custGeom>
              <a:avLst/>
              <a:gdLst>
                <a:gd name="txL" fmla="*/ 0 w 1176"/>
                <a:gd name="txT" fmla="*/ 0 h 1383"/>
                <a:gd name="txR" fmla="*/ 1176 w 1176"/>
                <a:gd name="txB" fmla="*/ 1383 h 138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3" name="Freeform 11"/>
            <p:cNvSpPr/>
            <p:nvPr/>
          </p:nvSpPr>
          <p:spPr>
            <a:xfrm>
              <a:off x="4587" y="3771"/>
              <a:ext cx="506" cy="306"/>
            </a:xfrm>
            <a:custGeom>
              <a:avLst/>
              <a:gdLst>
                <a:gd name="txL" fmla="*/ 0 w 1011"/>
                <a:gd name="txT" fmla="*/ 0 h 1223"/>
                <a:gd name="txR" fmla="*/ 1011 w 1011"/>
                <a:gd name="txB" fmla="*/ 1223 h 12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64" name="Group 12"/>
            <p:cNvGrpSpPr/>
            <p:nvPr/>
          </p:nvGrpSpPr>
          <p:grpSpPr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165" name="Picture 13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6" name="Picture 14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7" name="Picture 15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8" name="Picture 16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9" name="Picture 17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0" name="Picture 18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1" name="Picture 19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2" name="Picture 20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3" name="Picture 21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5123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33800" y="-8382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23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838200"/>
            <a:ext cx="81915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77200" y="-6858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2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067800" y="-381000"/>
            <a:ext cx="2009775" cy="273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26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457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27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2286000"/>
            <a:ext cx="45720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28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495800"/>
            <a:ext cx="2009775" cy="2733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0" name="Group 29"/>
          <p:cNvGrpSpPr/>
          <p:nvPr/>
        </p:nvGrpSpPr>
        <p:grpSpPr>
          <a:xfrm rot="10800000" flipH="1" flipV="1">
            <a:off x="8867775" y="5292725"/>
            <a:ext cx="1800225" cy="1565275"/>
            <a:chOff x="4368" y="2880"/>
            <a:chExt cx="1200" cy="1289"/>
          </a:xfrm>
        </p:grpSpPr>
        <p:sp>
          <p:nvSpPr>
            <p:cNvPr id="5140" name="Freeform 30"/>
            <p:cNvSpPr/>
            <p:nvPr/>
          </p:nvSpPr>
          <p:spPr>
            <a:xfrm>
              <a:off x="4819" y="3639"/>
              <a:ext cx="669" cy="393"/>
            </a:xfrm>
            <a:custGeom>
              <a:avLst/>
              <a:gdLst>
                <a:gd name="txL" fmla="*/ 0 w 1337"/>
                <a:gd name="txT" fmla="*/ 0 h 1572"/>
                <a:gd name="txR" fmla="*/ 1337 w 1337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1" name="Freeform 31"/>
            <p:cNvSpPr/>
            <p:nvPr/>
          </p:nvSpPr>
          <p:spPr>
            <a:xfrm>
              <a:off x="4819" y="3639"/>
              <a:ext cx="588" cy="346"/>
            </a:xfrm>
            <a:custGeom>
              <a:avLst/>
              <a:gdLst>
                <a:gd name="txL" fmla="*/ 0 w 1176"/>
                <a:gd name="txT" fmla="*/ 0 h 1382"/>
                <a:gd name="txR" fmla="*/ 1176 w 1176"/>
                <a:gd name="txB" fmla="*/ 1382 h 13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2" name="Freeform 32"/>
            <p:cNvSpPr/>
            <p:nvPr/>
          </p:nvSpPr>
          <p:spPr>
            <a:xfrm>
              <a:off x="4819" y="3639"/>
              <a:ext cx="507" cy="298"/>
            </a:xfrm>
            <a:custGeom>
              <a:avLst/>
              <a:gdLst>
                <a:gd name="txL" fmla="*/ 0 w 1014"/>
                <a:gd name="txT" fmla="*/ 0 h 1193"/>
                <a:gd name="txR" fmla="*/ 1014 w 1014"/>
                <a:gd name="txB" fmla="*/ 1193 h 119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3" name="Freeform 33"/>
            <p:cNvSpPr/>
            <p:nvPr/>
          </p:nvSpPr>
          <p:spPr>
            <a:xfrm>
              <a:off x="4586" y="3776"/>
              <a:ext cx="635" cy="374"/>
            </a:xfrm>
            <a:custGeom>
              <a:avLst/>
              <a:gdLst>
                <a:gd name="txL" fmla="*/ 0 w 1272"/>
                <a:gd name="txT" fmla="*/ 0 h 1495"/>
                <a:gd name="txR" fmla="*/ 1272 w 1272"/>
                <a:gd name="txB" fmla="*/ 1495 h 149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4" name="Freeform 34"/>
            <p:cNvSpPr/>
            <p:nvPr/>
          </p:nvSpPr>
          <p:spPr>
            <a:xfrm>
              <a:off x="4586" y="3776"/>
              <a:ext cx="669" cy="393"/>
            </a:xfrm>
            <a:custGeom>
              <a:avLst/>
              <a:gdLst>
                <a:gd name="txL" fmla="*/ 0 w 1338"/>
                <a:gd name="txT" fmla="*/ 0 h 1572"/>
                <a:gd name="txR" fmla="*/ 1338 w 1338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5" name="Freeform 35"/>
            <p:cNvSpPr/>
            <p:nvPr/>
          </p:nvSpPr>
          <p:spPr>
            <a:xfrm>
              <a:off x="4586" y="3776"/>
              <a:ext cx="588" cy="346"/>
            </a:xfrm>
            <a:custGeom>
              <a:avLst/>
              <a:gdLst>
                <a:gd name="txL" fmla="*/ 0 w 1176"/>
                <a:gd name="txT" fmla="*/ 0 h 1383"/>
                <a:gd name="txR" fmla="*/ 1176 w 1176"/>
                <a:gd name="txB" fmla="*/ 1383 h 138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6" name="Freeform 36"/>
            <p:cNvSpPr/>
            <p:nvPr/>
          </p:nvSpPr>
          <p:spPr>
            <a:xfrm>
              <a:off x="4587" y="3771"/>
              <a:ext cx="506" cy="306"/>
            </a:xfrm>
            <a:custGeom>
              <a:avLst/>
              <a:gdLst>
                <a:gd name="txL" fmla="*/ 0 w 1011"/>
                <a:gd name="txT" fmla="*/ 0 h 1223"/>
                <a:gd name="txR" fmla="*/ 1011 w 1011"/>
                <a:gd name="txB" fmla="*/ 1223 h 12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47" name="Group 37"/>
            <p:cNvGrpSpPr/>
            <p:nvPr/>
          </p:nvGrpSpPr>
          <p:grpSpPr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148" name="Picture 38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9" name="Picture 39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0" name="Picture 40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1" name="Picture 41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2" name="Picture 42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3" name="Picture 43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4" name="Picture 44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5" name="Picture 45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6" name="Picture 46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5131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76600" y="52578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48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5686425" y="5153025"/>
            <a:ext cx="81915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96200" y="54102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Picture 69" descr="BARRE JP59">
            <a:hlinkClick r:id="rId5" tooltip="&quot;Agrandir l'image de jp59.centerblog.net&quot;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38" y="1981200"/>
            <a:ext cx="4419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" name="Rectangle 50"/>
          <p:cNvSpPr/>
          <p:nvPr/>
        </p:nvSpPr>
        <p:spPr>
          <a:xfrm>
            <a:off x="3541211" y="1565274"/>
            <a:ext cx="5250180" cy="460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</a:t>
            </a:r>
            <a:r>
              <a:rPr kumimoji="0" lang="vi-VN" alt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 </a:t>
            </a:r>
            <a:r>
              <a:rPr kumimoji="0" lang="vi-VN" alt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THẮNG</a:t>
            </a:r>
            <a:endParaRPr kumimoji="0" lang="vi-VN" altLang="en-US" sz="2400" b="1" i="0" u="none" strike="noStrike" kern="1200" cap="none" spc="0" normalizeH="0" baseline="0" noProof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8" name="WordArt 15"/>
          <p:cNvSpPr>
            <a:spLocks noTextEdit="1"/>
          </p:cNvSpPr>
          <p:nvPr/>
        </p:nvSpPr>
        <p:spPr>
          <a:xfrm>
            <a:off x="3733800" y="4403725"/>
            <a:ext cx="46482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 b="1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Tiếng Việt</a:t>
            </a:r>
            <a:endParaRPr lang="en-US" sz="1800" b="1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9" name="TextBox 9"/>
          <p:cNvSpPr txBox="1"/>
          <p:nvPr/>
        </p:nvSpPr>
        <p:spPr>
          <a:xfrm>
            <a:off x="3082925" y="5511800"/>
            <a:ext cx="655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Son</a:t>
            </a:r>
            <a:endParaRPr lang="vi-V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0" y="231725"/>
            <a:ext cx="6780775" cy="707874"/>
            <a:chOff x="1368696" y="207494"/>
            <a:chExt cx="6780775" cy="673865"/>
          </a:xfrm>
        </p:grpSpPr>
        <p:sp>
          <p:nvSpPr>
            <p:cNvPr id="6" name="Oval 5"/>
            <p:cNvSpPr/>
            <p:nvPr/>
          </p:nvSpPr>
          <p:spPr>
            <a:xfrm>
              <a:off x="1368696" y="256632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9</a:t>
              </a:r>
              <a:endPara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7922" y="207494"/>
              <a:ext cx="5941549" cy="67386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40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40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40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40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đây</a:t>
              </a:r>
              <a:endParaRPr lang="en-US" sz="4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65739"/>
            <a:ext cx="7029291" cy="46408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010400" y="1905000"/>
            <a:ext cx="4305812" cy="87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Nụ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thắng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2979082"/>
            <a:ext cx="4305812" cy="87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Nụ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727724"/>
            <a:ext cx="10134600" cy="56159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5800" y="279879"/>
            <a:ext cx="10439400" cy="604655"/>
            <a:chOff x="147304" y="315612"/>
            <a:chExt cx="10439400" cy="604655"/>
          </a:xfrm>
          <a:solidFill>
            <a:schemeClr val="accent6">
              <a:lumMod val="75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5" b="1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1</a:t>
              </a:r>
              <a:endParaRPr lang="en-US" sz="3515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9507" y="315612"/>
              <a:ext cx="9767197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cảnh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tượng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khu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tầng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495" y="263236"/>
            <a:ext cx="8065009" cy="5600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411259"/>
            <a:ext cx="1120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360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hoả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mặc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chữa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ủng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đeo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găng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lao</a:t>
            </a:r>
            <a:r>
              <a:rPr lang="en-US" sz="36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360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hoả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bật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rú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còi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562600" y="16764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45"/>
          <p:cNvGrpSpPr/>
          <p:nvPr/>
        </p:nvGrpSpPr>
        <p:grpSpPr>
          <a:xfrm>
            <a:off x="7696200" y="2514600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H="1">
            <a:off x="11353800" y="1752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905000" y="2514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810000" y="2514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715000" y="33528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19400" y="33528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4"/>
          <p:cNvGrpSpPr/>
          <p:nvPr/>
        </p:nvGrpSpPr>
        <p:grpSpPr>
          <a:xfrm>
            <a:off x="5334000" y="4191000"/>
            <a:ext cx="209355" cy="467591"/>
            <a:chOff x="6766969" y="2478092"/>
            <a:chExt cx="209355" cy="46759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H="1">
            <a:off x="8991600" y="34290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" y="0"/>
            <a:ext cx="11582400" cy="655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b="1" smtClean="0">
              <a:solidFill>
                <a:srgbClr val="7030A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 </a:t>
            </a:r>
            <a:r>
              <a:rPr lang="en-US" sz="3200" b="1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</a:t>
            </a: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vang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lập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tức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quần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ủng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đeo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găng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mũ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lao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chiếc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màu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đỏ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chứa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đầy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bật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đèn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hiệu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rú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bay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nơi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Tại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ngọn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lửa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chóng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vòi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phun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dập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tắt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dũng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quên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mạng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tài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dân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</a:t>
            </a:r>
            <a:r>
              <a:rPr lang="en-US" sz="300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 </a:t>
            </a:r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nguy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hiểm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sẵn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sàng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mọi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nơi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 </a:t>
            </a:r>
            <a:r>
              <a:rPr lang="en-US" sz="300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hoạn</a:t>
            </a:r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defRPr/>
            </a:pPr>
            <a:r>
              <a:rPr lang="en-US" sz="30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            (</a:t>
            </a:r>
            <a:r>
              <a:rPr lang="en-US" sz="3000" i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 </a:t>
            </a:r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Hồng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Vân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)</a:t>
            </a:r>
            <a:r>
              <a:rPr lang="en-US" sz="3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152400" y="-36719"/>
            <a:ext cx="2286000" cy="646319"/>
            <a:chOff x="147304" y="315612"/>
            <a:chExt cx="2286000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5" b="1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2</a:t>
              </a:r>
              <a:endParaRPr lang="en-US" sz="3515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1018" y="315612"/>
              <a:ext cx="1662286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endPara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676659" y="6019800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Văn bản được chia thành mấy đoạn?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19200" y="121920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495300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1" y="152400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Giải nghĩa từ</a:t>
            </a:r>
            <a:endParaRPr lang="en-US" sz="44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117348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găng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: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đeo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chống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95400"/>
            <a:ext cx="11582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ủ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 :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giày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gối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lội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bùn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mưa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34825"/>
            <a:ext cx="45660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hoả </a:t>
            </a:r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hoạn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: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7225" y="3048000"/>
            <a:ext cx="3381375" cy="374075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838200" y="1905000"/>
            <a:ext cx="8229600" cy="449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14400" y="2895600"/>
            <a:ext cx="7772400" cy="228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8462567" cy="4787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9867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66800" y="318175"/>
            <a:ext cx="10917382" cy="629919"/>
            <a:chOff x="757859" y="214946"/>
            <a:chExt cx="10362603" cy="629919"/>
          </a:xfrm>
        </p:grpSpPr>
        <p:sp>
          <p:nvSpPr>
            <p:cNvPr id="15" name="Oval 14"/>
            <p:cNvSpPr/>
            <p:nvPr/>
          </p:nvSpPr>
          <p:spPr>
            <a:xfrm>
              <a:off x="757859" y="214946"/>
              <a:ext cx="579105" cy="6299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6</a:t>
              </a:r>
              <a:endPara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6964" y="228600"/>
              <a:ext cx="9783498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khung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endPara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51072" y="1037669"/>
            <a:ext cx="9602529" cy="523208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dũng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       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nhẹn</a:t>
            </a:r>
            <a:r>
              <a:rPr lang="en-US" sz="28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626466"/>
            <a:ext cx="6171048" cy="524539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536872" y="1711580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dũng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36872" y="2959847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nhẹn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36872" y="4211442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36872" y="5484379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khâm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mến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hoả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1067397" y="980805"/>
            <a:ext cx="10439400" cy="5041007"/>
            <a:chOff x="744680" y="1657350"/>
            <a:chExt cx="7809345" cy="2705100"/>
          </a:xfrm>
        </p:grpSpPr>
        <p:sp>
          <p:nvSpPr>
            <p:cNvPr id="9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-1" fmla="*/ 35 w 7809380"/>
                <a:gd name="connsiteY0-2" fmla="*/ 0 h 2895600"/>
                <a:gd name="connsiteX1-3" fmla="*/ 7809380 w 7809380"/>
                <a:gd name="connsiteY1-4" fmla="*/ 0 h 2895600"/>
                <a:gd name="connsiteX2-5" fmla="*/ 7809380 w 7809380"/>
                <a:gd name="connsiteY2-6" fmla="*/ 2895600 h 2895600"/>
                <a:gd name="connsiteX3-7" fmla="*/ 35 w 7809380"/>
                <a:gd name="connsiteY3-8" fmla="*/ 2895600 h 2895600"/>
                <a:gd name="connsiteX4-9" fmla="*/ 144354 w 7809380"/>
                <a:gd name="connsiteY4-10" fmla="*/ 628650 h 2895600"/>
                <a:gd name="connsiteX5" fmla="*/ 35 w 7809380"/>
                <a:gd name="connsiteY5" fmla="*/ 0 h 2895600"/>
                <a:gd name="connsiteX0-11" fmla="*/ 35 w 7809380"/>
                <a:gd name="connsiteY0-12" fmla="*/ 0 h 2895600"/>
                <a:gd name="connsiteX1-13" fmla="*/ 7809380 w 7809380"/>
                <a:gd name="connsiteY1-14" fmla="*/ 0 h 2895600"/>
                <a:gd name="connsiteX2-15" fmla="*/ 7809380 w 7809380"/>
                <a:gd name="connsiteY2-16" fmla="*/ 2895600 h 2895600"/>
                <a:gd name="connsiteX3-17" fmla="*/ 35 w 7809380"/>
                <a:gd name="connsiteY3-18" fmla="*/ 2895600 h 2895600"/>
                <a:gd name="connsiteX4-19" fmla="*/ 144354 w 7809380"/>
                <a:gd name="connsiteY4-20" fmla="*/ 628650 h 2895600"/>
                <a:gd name="connsiteX5-21" fmla="*/ 35 w 7809380"/>
                <a:gd name="connsiteY5-22" fmla="*/ 0 h 2895600"/>
                <a:gd name="connsiteX0-23" fmla="*/ 47 w 7809392"/>
                <a:gd name="connsiteY0-24" fmla="*/ 0 h 2895600"/>
                <a:gd name="connsiteX1-25" fmla="*/ 7809392 w 7809392"/>
                <a:gd name="connsiteY1-26" fmla="*/ 0 h 2895600"/>
                <a:gd name="connsiteX2-27" fmla="*/ 7809392 w 7809392"/>
                <a:gd name="connsiteY2-28" fmla="*/ 2895600 h 2895600"/>
                <a:gd name="connsiteX3-29" fmla="*/ 47 w 7809392"/>
                <a:gd name="connsiteY3-30" fmla="*/ 2895600 h 2895600"/>
                <a:gd name="connsiteX4-31" fmla="*/ 144366 w 7809392"/>
                <a:gd name="connsiteY4-32" fmla="*/ 628650 h 2895600"/>
                <a:gd name="connsiteX5-33" fmla="*/ 47 w 7809392"/>
                <a:gd name="connsiteY5-34" fmla="*/ 0 h 2895600"/>
                <a:gd name="connsiteX0-35" fmla="*/ 47 w 7809392"/>
                <a:gd name="connsiteY0-36" fmla="*/ 0 h 2895600"/>
                <a:gd name="connsiteX1-37" fmla="*/ 7809392 w 7809392"/>
                <a:gd name="connsiteY1-38" fmla="*/ 0 h 2895600"/>
                <a:gd name="connsiteX2-39" fmla="*/ 7809392 w 7809392"/>
                <a:gd name="connsiteY2-40" fmla="*/ 2895600 h 2895600"/>
                <a:gd name="connsiteX3-41" fmla="*/ 47 w 7809392"/>
                <a:gd name="connsiteY3-42" fmla="*/ 2895600 h 2895600"/>
                <a:gd name="connsiteX4-43" fmla="*/ 144366 w 7809392"/>
                <a:gd name="connsiteY4-44" fmla="*/ 793750 h 2895600"/>
                <a:gd name="connsiteX5-45" fmla="*/ 47 w 7809392"/>
                <a:gd name="connsiteY5-46" fmla="*/ 0 h 2895600"/>
                <a:gd name="connsiteX0-47" fmla="*/ 72 w 7809417"/>
                <a:gd name="connsiteY0-48" fmla="*/ 0 h 2895600"/>
                <a:gd name="connsiteX1-49" fmla="*/ 7809417 w 7809417"/>
                <a:gd name="connsiteY1-50" fmla="*/ 0 h 2895600"/>
                <a:gd name="connsiteX2-51" fmla="*/ 7809417 w 7809417"/>
                <a:gd name="connsiteY2-52" fmla="*/ 2895600 h 2895600"/>
                <a:gd name="connsiteX3-53" fmla="*/ 72 w 7809417"/>
                <a:gd name="connsiteY3-54" fmla="*/ 2895600 h 2895600"/>
                <a:gd name="connsiteX4-55" fmla="*/ 106291 w 7809417"/>
                <a:gd name="connsiteY4-56" fmla="*/ 793750 h 2895600"/>
                <a:gd name="connsiteX5-57" fmla="*/ 72 w 7809417"/>
                <a:gd name="connsiteY5-58" fmla="*/ 0 h 2895600"/>
                <a:gd name="connsiteX0-59" fmla="*/ 555703 w 8365048"/>
                <a:gd name="connsiteY0-60" fmla="*/ 0 h 2895600"/>
                <a:gd name="connsiteX1-61" fmla="*/ 8365048 w 8365048"/>
                <a:gd name="connsiteY1-62" fmla="*/ 0 h 2895600"/>
                <a:gd name="connsiteX2-63" fmla="*/ 8365048 w 8365048"/>
                <a:gd name="connsiteY2-64" fmla="*/ 2895600 h 2895600"/>
                <a:gd name="connsiteX3-65" fmla="*/ 555703 w 8365048"/>
                <a:gd name="connsiteY3-66" fmla="*/ 2895600 h 2895600"/>
                <a:gd name="connsiteX4-67" fmla="*/ 649223 w 8365048"/>
                <a:gd name="connsiteY4-68" fmla="*/ 1670050 h 2895600"/>
                <a:gd name="connsiteX5-69" fmla="*/ 661922 w 8365048"/>
                <a:gd name="connsiteY5-70" fmla="*/ 793750 h 2895600"/>
                <a:gd name="connsiteX6" fmla="*/ 555703 w 8365048"/>
                <a:gd name="connsiteY6" fmla="*/ 0 h 2895600"/>
                <a:gd name="connsiteX0-71" fmla="*/ 0 w 7809345"/>
                <a:gd name="connsiteY0-72" fmla="*/ 0 h 2895600"/>
                <a:gd name="connsiteX1-73" fmla="*/ 7809345 w 7809345"/>
                <a:gd name="connsiteY1-74" fmla="*/ 0 h 2895600"/>
                <a:gd name="connsiteX2-75" fmla="*/ 7809345 w 7809345"/>
                <a:gd name="connsiteY2-76" fmla="*/ 2895600 h 2895600"/>
                <a:gd name="connsiteX3-77" fmla="*/ 0 w 7809345"/>
                <a:gd name="connsiteY3-78" fmla="*/ 2895600 h 2895600"/>
                <a:gd name="connsiteX4-79" fmla="*/ 93520 w 7809345"/>
                <a:gd name="connsiteY4-80" fmla="*/ 1670050 h 2895600"/>
                <a:gd name="connsiteX5-81" fmla="*/ 106219 w 7809345"/>
                <a:gd name="connsiteY5-82" fmla="*/ 793750 h 2895600"/>
                <a:gd name="connsiteX6-83" fmla="*/ 0 w 7809345"/>
                <a:gd name="connsiteY6-84" fmla="*/ 0 h 2895600"/>
                <a:gd name="connsiteX0-85" fmla="*/ 0 w 7809345"/>
                <a:gd name="connsiteY0-86" fmla="*/ 0 h 2895600"/>
                <a:gd name="connsiteX1-87" fmla="*/ 7809345 w 7809345"/>
                <a:gd name="connsiteY1-88" fmla="*/ 0 h 2895600"/>
                <a:gd name="connsiteX2-89" fmla="*/ 7809345 w 7809345"/>
                <a:gd name="connsiteY2-90" fmla="*/ 2895600 h 2895600"/>
                <a:gd name="connsiteX3-91" fmla="*/ 0 w 7809345"/>
                <a:gd name="connsiteY3-92" fmla="*/ 2895600 h 2895600"/>
                <a:gd name="connsiteX4-93" fmla="*/ 118920 w 7809345"/>
                <a:gd name="connsiteY4-94" fmla="*/ 1720850 h 2895600"/>
                <a:gd name="connsiteX5-95" fmla="*/ 106219 w 7809345"/>
                <a:gd name="connsiteY5-96" fmla="*/ 793750 h 2895600"/>
                <a:gd name="connsiteX6-97" fmla="*/ 0 w 7809345"/>
                <a:gd name="connsiteY6-98" fmla="*/ 0 h 2895600"/>
                <a:gd name="connsiteX0-99" fmla="*/ 0 w 7809345"/>
                <a:gd name="connsiteY0-100" fmla="*/ 0 h 2895600"/>
                <a:gd name="connsiteX1-101" fmla="*/ 7809345 w 7809345"/>
                <a:gd name="connsiteY1-102" fmla="*/ 0 h 2895600"/>
                <a:gd name="connsiteX2-103" fmla="*/ 7809345 w 7809345"/>
                <a:gd name="connsiteY2-104" fmla="*/ 2895600 h 2895600"/>
                <a:gd name="connsiteX3-105" fmla="*/ 0 w 7809345"/>
                <a:gd name="connsiteY3-106" fmla="*/ 2895600 h 2895600"/>
                <a:gd name="connsiteX4-107" fmla="*/ 118920 w 7809345"/>
                <a:gd name="connsiteY4-108" fmla="*/ 1720850 h 2895600"/>
                <a:gd name="connsiteX5-109" fmla="*/ 131619 w 7809345"/>
                <a:gd name="connsiteY5-110" fmla="*/ 806450 h 2895600"/>
                <a:gd name="connsiteX6-111" fmla="*/ 0 w 7809345"/>
                <a:gd name="connsiteY6-112" fmla="*/ 0 h 2895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83" y="connsiteY6-84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1107474" y="1741143"/>
              <a:ext cx="7166281" cy="2531189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-1" fmla="*/ 35 w 7809380"/>
                <a:gd name="connsiteY0-2" fmla="*/ 0 h 2895600"/>
                <a:gd name="connsiteX1-3" fmla="*/ 7809380 w 7809380"/>
                <a:gd name="connsiteY1-4" fmla="*/ 0 h 2895600"/>
                <a:gd name="connsiteX2-5" fmla="*/ 7809380 w 7809380"/>
                <a:gd name="connsiteY2-6" fmla="*/ 2895600 h 2895600"/>
                <a:gd name="connsiteX3-7" fmla="*/ 35 w 7809380"/>
                <a:gd name="connsiteY3-8" fmla="*/ 2895600 h 2895600"/>
                <a:gd name="connsiteX4-9" fmla="*/ 144354 w 7809380"/>
                <a:gd name="connsiteY4-10" fmla="*/ 628650 h 2895600"/>
                <a:gd name="connsiteX5" fmla="*/ 35 w 7809380"/>
                <a:gd name="connsiteY5" fmla="*/ 0 h 2895600"/>
                <a:gd name="connsiteX0-11" fmla="*/ 35 w 7809380"/>
                <a:gd name="connsiteY0-12" fmla="*/ 0 h 2895600"/>
                <a:gd name="connsiteX1-13" fmla="*/ 7809380 w 7809380"/>
                <a:gd name="connsiteY1-14" fmla="*/ 0 h 2895600"/>
                <a:gd name="connsiteX2-15" fmla="*/ 7809380 w 7809380"/>
                <a:gd name="connsiteY2-16" fmla="*/ 2895600 h 2895600"/>
                <a:gd name="connsiteX3-17" fmla="*/ 35 w 7809380"/>
                <a:gd name="connsiteY3-18" fmla="*/ 2895600 h 2895600"/>
                <a:gd name="connsiteX4-19" fmla="*/ 144354 w 7809380"/>
                <a:gd name="connsiteY4-20" fmla="*/ 628650 h 2895600"/>
                <a:gd name="connsiteX5-21" fmla="*/ 35 w 7809380"/>
                <a:gd name="connsiteY5-22" fmla="*/ 0 h 2895600"/>
                <a:gd name="connsiteX0-23" fmla="*/ 47 w 7809392"/>
                <a:gd name="connsiteY0-24" fmla="*/ 0 h 2895600"/>
                <a:gd name="connsiteX1-25" fmla="*/ 7809392 w 7809392"/>
                <a:gd name="connsiteY1-26" fmla="*/ 0 h 2895600"/>
                <a:gd name="connsiteX2-27" fmla="*/ 7809392 w 7809392"/>
                <a:gd name="connsiteY2-28" fmla="*/ 2895600 h 2895600"/>
                <a:gd name="connsiteX3-29" fmla="*/ 47 w 7809392"/>
                <a:gd name="connsiteY3-30" fmla="*/ 2895600 h 2895600"/>
                <a:gd name="connsiteX4-31" fmla="*/ 144366 w 7809392"/>
                <a:gd name="connsiteY4-32" fmla="*/ 628650 h 2895600"/>
                <a:gd name="connsiteX5-33" fmla="*/ 47 w 7809392"/>
                <a:gd name="connsiteY5-34" fmla="*/ 0 h 2895600"/>
                <a:gd name="connsiteX0-35" fmla="*/ 44 w 7809389"/>
                <a:gd name="connsiteY0-36" fmla="*/ 0 h 2895600"/>
                <a:gd name="connsiteX1-37" fmla="*/ 7809389 w 7809389"/>
                <a:gd name="connsiteY1-38" fmla="*/ 0 h 2895600"/>
                <a:gd name="connsiteX2-39" fmla="*/ 7809389 w 7809389"/>
                <a:gd name="connsiteY2-40" fmla="*/ 2895600 h 2895600"/>
                <a:gd name="connsiteX3-41" fmla="*/ 44 w 7809389"/>
                <a:gd name="connsiteY3-42" fmla="*/ 2895600 h 2895600"/>
                <a:gd name="connsiteX4-43" fmla="*/ 159033 w 7809389"/>
                <a:gd name="connsiteY4-44" fmla="*/ 1016020 h 2895600"/>
                <a:gd name="connsiteX5-45" fmla="*/ 44 w 7809389"/>
                <a:gd name="connsiteY5-46" fmla="*/ 0 h 2895600"/>
                <a:gd name="connsiteX0-47" fmla="*/ 582152 w 8391497"/>
                <a:gd name="connsiteY0-48" fmla="*/ 0 h 2895600"/>
                <a:gd name="connsiteX1-49" fmla="*/ 8391497 w 8391497"/>
                <a:gd name="connsiteY1-50" fmla="*/ 0 h 2895600"/>
                <a:gd name="connsiteX2-51" fmla="*/ 8391497 w 8391497"/>
                <a:gd name="connsiteY2-52" fmla="*/ 2895600 h 2895600"/>
                <a:gd name="connsiteX3-53" fmla="*/ 582152 w 8391497"/>
                <a:gd name="connsiteY3-54" fmla="*/ 2895600 h 2895600"/>
                <a:gd name="connsiteX4-55" fmla="*/ 741141 w 8391497"/>
                <a:gd name="connsiteY4-56" fmla="*/ 1016020 h 2895600"/>
                <a:gd name="connsiteX5-57" fmla="*/ 572769 w 8391497"/>
                <a:gd name="connsiteY5-58" fmla="*/ 448384 h 2895600"/>
                <a:gd name="connsiteX6" fmla="*/ 582152 w 8391497"/>
                <a:gd name="connsiteY6" fmla="*/ 0 h 2895600"/>
                <a:gd name="connsiteX0-59" fmla="*/ 74435 w 7883780"/>
                <a:gd name="connsiteY0-60" fmla="*/ 0 h 2895600"/>
                <a:gd name="connsiteX1-61" fmla="*/ 7883780 w 7883780"/>
                <a:gd name="connsiteY1-62" fmla="*/ 0 h 2895600"/>
                <a:gd name="connsiteX2-63" fmla="*/ 7883780 w 7883780"/>
                <a:gd name="connsiteY2-64" fmla="*/ 2895600 h 2895600"/>
                <a:gd name="connsiteX3-65" fmla="*/ 74435 w 7883780"/>
                <a:gd name="connsiteY3-66" fmla="*/ 2895600 h 2895600"/>
                <a:gd name="connsiteX4-67" fmla="*/ 233424 w 7883780"/>
                <a:gd name="connsiteY4-68" fmla="*/ 1016020 h 2895600"/>
                <a:gd name="connsiteX5-69" fmla="*/ 65052 w 7883780"/>
                <a:gd name="connsiteY5-70" fmla="*/ 448384 h 2895600"/>
                <a:gd name="connsiteX6-71" fmla="*/ 74435 w 7883780"/>
                <a:gd name="connsiteY6-72" fmla="*/ 0 h 2895600"/>
                <a:gd name="connsiteX0-73" fmla="*/ 55299 w 7864644"/>
                <a:gd name="connsiteY0-74" fmla="*/ 0 h 2895600"/>
                <a:gd name="connsiteX1-75" fmla="*/ 7864644 w 7864644"/>
                <a:gd name="connsiteY1-76" fmla="*/ 0 h 2895600"/>
                <a:gd name="connsiteX2-77" fmla="*/ 7864644 w 7864644"/>
                <a:gd name="connsiteY2-78" fmla="*/ 2895600 h 2895600"/>
                <a:gd name="connsiteX3-79" fmla="*/ 55299 w 7864644"/>
                <a:gd name="connsiteY3-80" fmla="*/ 2895600 h 2895600"/>
                <a:gd name="connsiteX4-81" fmla="*/ 214288 w 7864644"/>
                <a:gd name="connsiteY4-82" fmla="*/ 1016020 h 2895600"/>
                <a:gd name="connsiteX5-83" fmla="*/ 45916 w 7864644"/>
                <a:gd name="connsiteY5-84" fmla="*/ 448384 h 2895600"/>
                <a:gd name="connsiteX6-85" fmla="*/ 55299 w 7864644"/>
                <a:gd name="connsiteY6-86" fmla="*/ 0 h 2895600"/>
                <a:gd name="connsiteX0-87" fmla="*/ 55299 w 7864644"/>
                <a:gd name="connsiteY0-88" fmla="*/ 0 h 2895600"/>
                <a:gd name="connsiteX1-89" fmla="*/ 7864644 w 7864644"/>
                <a:gd name="connsiteY1-90" fmla="*/ 0 h 2895600"/>
                <a:gd name="connsiteX2-91" fmla="*/ 7864644 w 7864644"/>
                <a:gd name="connsiteY2-92" fmla="*/ 2895600 h 2895600"/>
                <a:gd name="connsiteX3-93" fmla="*/ 55299 w 7864644"/>
                <a:gd name="connsiteY3-94" fmla="*/ 2895600 h 2895600"/>
                <a:gd name="connsiteX4-95" fmla="*/ 214288 w 7864644"/>
                <a:gd name="connsiteY4-96" fmla="*/ 1016020 h 2895600"/>
                <a:gd name="connsiteX5-97" fmla="*/ 45916 w 7864644"/>
                <a:gd name="connsiteY5-98" fmla="*/ 448384 h 2895600"/>
                <a:gd name="connsiteX6-99" fmla="*/ 55299 w 7864644"/>
                <a:gd name="connsiteY6-100" fmla="*/ 0 h 2895600"/>
                <a:gd name="connsiteX0-101" fmla="*/ 579978 w 8389323"/>
                <a:gd name="connsiteY0-102" fmla="*/ 0 h 2895600"/>
                <a:gd name="connsiteX1-103" fmla="*/ 8389323 w 8389323"/>
                <a:gd name="connsiteY1-104" fmla="*/ 0 h 2895600"/>
                <a:gd name="connsiteX2-105" fmla="*/ 8389323 w 8389323"/>
                <a:gd name="connsiteY2-106" fmla="*/ 2895600 h 2895600"/>
                <a:gd name="connsiteX3-107" fmla="*/ 579978 w 8389323"/>
                <a:gd name="connsiteY3-108" fmla="*/ 2895600 h 2895600"/>
                <a:gd name="connsiteX4-109" fmla="*/ 570596 w 8389323"/>
                <a:gd name="connsiteY4-110" fmla="*/ 1625991 h 2895600"/>
                <a:gd name="connsiteX5-111" fmla="*/ 738967 w 8389323"/>
                <a:gd name="connsiteY5-112" fmla="*/ 1016020 h 2895600"/>
                <a:gd name="connsiteX6-113" fmla="*/ 570595 w 8389323"/>
                <a:gd name="connsiteY6-114" fmla="*/ 448384 h 2895600"/>
                <a:gd name="connsiteX7" fmla="*/ 579978 w 8389323"/>
                <a:gd name="connsiteY7" fmla="*/ 0 h 2895600"/>
                <a:gd name="connsiteX0-115" fmla="*/ 55299 w 7864644"/>
                <a:gd name="connsiteY0-116" fmla="*/ 0 h 2895600"/>
                <a:gd name="connsiteX1-117" fmla="*/ 7864644 w 7864644"/>
                <a:gd name="connsiteY1-118" fmla="*/ 0 h 2895600"/>
                <a:gd name="connsiteX2-119" fmla="*/ 7864644 w 7864644"/>
                <a:gd name="connsiteY2-120" fmla="*/ 2895600 h 2895600"/>
                <a:gd name="connsiteX3-121" fmla="*/ 55299 w 7864644"/>
                <a:gd name="connsiteY3-122" fmla="*/ 2895600 h 2895600"/>
                <a:gd name="connsiteX4-123" fmla="*/ 45917 w 7864644"/>
                <a:gd name="connsiteY4-124" fmla="*/ 1625991 h 2895600"/>
                <a:gd name="connsiteX5-125" fmla="*/ 214288 w 7864644"/>
                <a:gd name="connsiteY5-126" fmla="*/ 1016020 h 2895600"/>
                <a:gd name="connsiteX6-127" fmla="*/ 45916 w 7864644"/>
                <a:gd name="connsiteY6-128" fmla="*/ 448384 h 2895600"/>
                <a:gd name="connsiteX7-129" fmla="*/ 55299 w 7864644"/>
                <a:gd name="connsiteY7-130" fmla="*/ 0 h 2895600"/>
                <a:gd name="connsiteX0-131" fmla="*/ 55299 w 7864644"/>
                <a:gd name="connsiteY0-132" fmla="*/ 0 h 2895600"/>
                <a:gd name="connsiteX1-133" fmla="*/ 7864644 w 7864644"/>
                <a:gd name="connsiteY1-134" fmla="*/ 0 h 2895600"/>
                <a:gd name="connsiteX2-135" fmla="*/ 7732620 w 7864644"/>
                <a:gd name="connsiteY2-136" fmla="*/ 510363 h 2895600"/>
                <a:gd name="connsiteX3-137" fmla="*/ 7864644 w 7864644"/>
                <a:gd name="connsiteY3-138" fmla="*/ 2895600 h 2895600"/>
                <a:gd name="connsiteX4-139" fmla="*/ 55299 w 7864644"/>
                <a:gd name="connsiteY4-140" fmla="*/ 2895600 h 2895600"/>
                <a:gd name="connsiteX5-141" fmla="*/ 45917 w 7864644"/>
                <a:gd name="connsiteY5-142" fmla="*/ 1625991 h 2895600"/>
                <a:gd name="connsiteX6-143" fmla="*/ 214288 w 7864644"/>
                <a:gd name="connsiteY6-144" fmla="*/ 1016020 h 2895600"/>
                <a:gd name="connsiteX7-145" fmla="*/ 45916 w 7864644"/>
                <a:gd name="connsiteY7-146" fmla="*/ 448384 h 2895600"/>
                <a:gd name="connsiteX8" fmla="*/ 55299 w 7864644"/>
                <a:gd name="connsiteY8" fmla="*/ 0 h 2895600"/>
                <a:gd name="connsiteX0-147" fmla="*/ 55299 w 7879425"/>
                <a:gd name="connsiteY0-148" fmla="*/ 0 h 2895600"/>
                <a:gd name="connsiteX1-149" fmla="*/ 7864644 w 7879425"/>
                <a:gd name="connsiteY1-150" fmla="*/ 0 h 2895600"/>
                <a:gd name="connsiteX2-151" fmla="*/ 7732620 w 7879425"/>
                <a:gd name="connsiteY2-152" fmla="*/ 510363 h 2895600"/>
                <a:gd name="connsiteX3-153" fmla="*/ 7879313 w 7879425"/>
                <a:gd name="connsiteY3-154" fmla="*/ 928723 h 2895600"/>
                <a:gd name="connsiteX4-155" fmla="*/ 7864644 w 7879425"/>
                <a:gd name="connsiteY4-156" fmla="*/ 2895600 h 2895600"/>
                <a:gd name="connsiteX5-157" fmla="*/ 55299 w 7879425"/>
                <a:gd name="connsiteY5-158" fmla="*/ 2895600 h 2895600"/>
                <a:gd name="connsiteX6-159" fmla="*/ 45917 w 7879425"/>
                <a:gd name="connsiteY6-160" fmla="*/ 1625991 h 2895600"/>
                <a:gd name="connsiteX7-161" fmla="*/ 214288 w 7879425"/>
                <a:gd name="connsiteY7-162" fmla="*/ 1016020 h 2895600"/>
                <a:gd name="connsiteX8-163" fmla="*/ 45916 w 7879425"/>
                <a:gd name="connsiteY8-164" fmla="*/ 448384 h 2895600"/>
                <a:gd name="connsiteX9" fmla="*/ 55299 w 7879425"/>
                <a:gd name="connsiteY9" fmla="*/ 0 h 2895600"/>
                <a:gd name="connsiteX0-165" fmla="*/ 55299 w 7879425"/>
                <a:gd name="connsiteY0-166" fmla="*/ 0 h 2895600"/>
                <a:gd name="connsiteX1-167" fmla="*/ 7864644 w 7879425"/>
                <a:gd name="connsiteY1-168" fmla="*/ 0 h 2895600"/>
                <a:gd name="connsiteX2-169" fmla="*/ 7732620 w 7879425"/>
                <a:gd name="connsiteY2-170" fmla="*/ 510363 h 2895600"/>
                <a:gd name="connsiteX3-171" fmla="*/ 7879313 w 7879425"/>
                <a:gd name="connsiteY3-172" fmla="*/ 928723 h 2895600"/>
                <a:gd name="connsiteX4-173" fmla="*/ 7688611 w 7879425"/>
                <a:gd name="connsiteY4-174" fmla="*/ 1734454 h 2895600"/>
                <a:gd name="connsiteX5-175" fmla="*/ 7864644 w 7879425"/>
                <a:gd name="connsiteY5-176" fmla="*/ 2895600 h 2895600"/>
                <a:gd name="connsiteX6-177" fmla="*/ 55299 w 7879425"/>
                <a:gd name="connsiteY6-178" fmla="*/ 2895600 h 2895600"/>
                <a:gd name="connsiteX7-179" fmla="*/ 45917 w 7879425"/>
                <a:gd name="connsiteY7-180" fmla="*/ 1625991 h 2895600"/>
                <a:gd name="connsiteX8-181" fmla="*/ 214288 w 7879425"/>
                <a:gd name="connsiteY8-182" fmla="*/ 1016020 h 2895600"/>
                <a:gd name="connsiteX9-183" fmla="*/ 45916 w 7879425"/>
                <a:gd name="connsiteY9-184" fmla="*/ 448384 h 2895600"/>
                <a:gd name="connsiteX10" fmla="*/ 55299 w 7879425"/>
                <a:gd name="connsiteY10" fmla="*/ 0 h 2895600"/>
                <a:gd name="connsiteX0-185" fmla="*/ 55299 w 7908650"/>
                <a:gd name="connsiteY0-186" fmla="*/ 0 h 2895600"/>
                <a:gd name="connsiteX1-187" fmla="*/ 7864644 w 7908650"/>
                <a:gd name="connsiteY1-188" fmla="*/ 0 h 2895600"/>
                <a:gd name="connsiteX2-189" fmla="*/ 7732620 w 7908650"/>
                <a:gd name="connsiteY2-190" fmla="*/ 510363 h 2895600"/>
                <a:gd name="connsiteX3-191" fmla="*/ 7879313 w 7908650"/>
                <a:gd name="connsiteY3-192" fmla="*/ 928723 h 2895600"/>
                <a:gd name="connsiteX4-193" fmla="*/ 7688611 w 7908650"/>
                <a:gd name="connsiteY4-194" fmla="*/ 1734454 h 2895600"/>
                <a:gd name="connsiteX5-195" fmla="*/ 7908650 w 7908650"/>
                <a:gd name="connsiteY5-196" fmla="*/ 2462711 h 2895600"/>
                <a:gd name="connsiteX6-197" fmla="*/ 7864644 w 7908650"/>
                <a:gd name="connsiteY6-198" fmla="*/ 2895600 h 2895600"/>
                <a:gd name="connsiteX7-199" fmla="*/ 55299 w 7908650"/>
                <a:gd name="connsiteY7-200" fmla="*/ 2895600 h 2895600"/>
                <a:gd name="connsiteX8-201" fmla="*/ 45917 w 7908650"/>
                <a:gd name="connsiteY8-202" fmla="*/ 1625991 h 2895600"/>
                <a:gd name="connsiteX9-203" fmla="*/ 214288 w 7908650"/>
                <a:gd name="connsiteY9-204" fmla="*/ 1016020 h 2895600"/>
                <a:gd name="connsiteX10-205" fmla="*/ 45916 w 7908650"/>
                <a:gd name="connsiteY10-206" fmla="*/ 448384 h 2895600"/>
                <a:gd name="connsiteX11" fmla="*/ 55299 w 7908650"/>
                <a:gd name="connsiteY11" fmla="*/ 0 h 2895600"/>
                <a:gd name="connsiteX0-207" fmla="*/ 55299 w 7908650"/>
                <a:gd name="connsiteY0-208" fmla="*/ 0 h 2895600"/>
                <a:gd name="connsiteX1-209" fmla="*/ 7864644 w 7908650"/>
                <a:gd name="connsiteY1-210" fmla="*/ 0 h 2895600"/>
                <a:gd name="connsiteX2-211" fmla="*/ 7732620 w 7908650"/>
                <a:gd name="connsiteY2-212" fmla="*/ 510363 h 2895600"/>
                <a:gd name="connsiteX3-213" fmla="*/ 7879313 w 7908650"/>
                <a:gd name="connsiteY3-214" fmla="*/ 928723 h 2895600"/>
                <a:gd name="connsiteX4-215" fmla="*/ 7688611 w 7908650"/>
                <a:gd name="connsiteY4-216" fmla="*/ 1734454 h 2895600"/>
                <a:gd name="connsiteX5-217" fmla="*/ 7908650 w 7908650"/>
                <a:gd name="connsiteY5-218" fmla="*/ 2462711 h 2895600"/>
                <a:gd name="connsiteX6-219" fmla="*/ 7864644 w 7908650"/>
                <a:gd name="connsiteY6-220" fmla="*/ 2895600 h 2895600"/>
                <a:gd name="connsiteX7-221" fmla="*/ 55299 w 7908650"/>
                <a:gd name="connsiteY7-222" fmla="*/ 2895600 h 2895600"/>
                <a:gd name="connsiteX8-223" fmla="*/ 45917 w 7908650"/>
                <a:gd name="connsiteY8-224" fmla="*/ 1625991 h 2895600"/>
                <a:gd name="connsiteX9-225" fmla="*/ 214288 w 7908650"/>
                <a:gd name="connsiteY9-226" fmla="*/ 1016020 h 2895600"/>
                <a:gd name="connsiteX10-227" fmla="*/ 45916 w 7908650"/>
                <a:gd name="connsiteY10-228" fmla="*/ 448384 h 2895600"/>
                <a:gd name="connsiteX11-229" fmla="*/ 55299 w 7908650"/>
                <a:gd name="connsiteY11-230" fmla="*/ 0 h 2895600"/>
                <a:gd name="connsiteX0-231" fmla="*/ 55299 w 7908650"/>
                <a:gd name="connsiteY0-232" fmla="*/ 0 h 2895600"/>
                <a:gd name="connsiteX1-233" fmla="*/ 7864644 w 7908650"/>
                <a:gd name="connsiteY1-234" fmla="*/ 0 h 2895600"/>
                <a:gd name="connsiteX2-235" fmla="*/ 7732620 w 7908650"/>
                <a:gd name="connsiteY2-236" fmla="*/ 510363 h 2895600"/>
                <a:gd name="connsiteX3-237" fmla="*/ 7879313 w 7908650"/>
                <a:gd name="connsiteY3-238" fmla="*/ 928723 h 2895600"/>
                <a:gd name="connsiteX4-239" fmla="*/ 7688611 w 7908650"/>
                <a:gd name="connsiteY4-240" fmla="*/ 1734454 h 2895600"/>
                <a:gd name="connsiteX5-241" fmla="*/ 7908650 w 7908650"/>
                <a:gd name="connsiteY5-242" fmla="*/ 2462711 h 2895600"/>
                <a:gd name="connsiteX6-243" fmla="*/ 7864644 w 7908650"/>
                <a:gd name="connsiteY6-244" fmla="*/ 2895600 h 2895600"/>
                <a:gd name="connsiteX7-245" fmla="*/ 55299 w 7908650"/>
                <a:gd name="connsiteY7-246" fmla="*/ 2895600 h 2895600"/>
                <a:gd name="connsiteX8-247" fmla="*/ 45917 w 7908650"/>
                <a:gd name="connsiteY8-248" fmla="*/ 1625991 h 2895600"/>
                <a:gd name="connsiteX9-249" fmla="*/ 214288 w 7908650"/>
                <a:gd name="connsiteY9-250" fmla="*/ 1016020 h 2895600"/>
                <a:gd name="connsiteX10-251" fmla="*/ 45916 w 7908650"/>
                <a:gd name="connsiteY10-252" fmla="*/ 448384 h 2895600"/>
                <a:gd name="connsiteX11-253" fmla="*/ 55299 w 7908650"/>
                <a:gd name="connsiteY11-254" fmla="*/ 0 h 2895600"/>
                <a:gd name="connsiteX0-255" fmla="*/ 55299 w 7908650"/>
                <a:gd name="connsiteY0-256" fmla="*/ 0 h 2895600"/>
                <a:gd name="connsiteX1-257" fmla="*/ 7864644 w 7908650"/>
                <a:gd name="connsiteY1-258" fmla="*/ 0 h 2895600"/>
                <a:gd name="connsiteX2-259" fmla="*/ 7732620 w 7908650"/>
                <a:gd name="connsiteY2-260" fmla="*/ 510363 h 2895600"/>
                <a:gd name="connsiteX3-261" fmla="*/ 7879313 w 7908650"/>
                <a:gd name="connsiteY3-262" fmla="*/ 928723 h 2895600"/>
                <a:gd name="connsiteX4-263" fmla="*/ 7688611 w 7908650"/>
                <a:gd name="connsiteY4-264" fmla="*/ 1734454 h 2895600"/>
                <a:gd name="connsiteX5-265" fmla="*/ 7908650 w 7908650"/>
                <a:gd name="connsiteY5-266" fmla="*/ 2462711 h 2895600"/>
                <a:gd name="connsiteX6-267" fmla="*/ 7864644 w 7908650"/>
                <a:gd name="connsiteY6-268" fmla="*/ 2895600 h 2895600"/>
                <a:gd name="connsiteX7-269" fmla="*/ 55299 w 7908650"/>
                <a:gd name="connsiteY7-270" fmla="*/ 2895600 h 2895600"/>
                <a:gd name="connsiteX8-271" fmla="*/ 45917 w 7908650"/>
                <a:gd name="connsiteY8-272" fmla="*/ 1625991 h 2895600"/>
                <a:gd name="connsiteX9-273" fmla="*/ 214288 w 7908650"/>
                <a:gd name="connsiteY9-274" fmla="*/ 1016020 h 2895600"/>
                <a:gd name="connsiteX10-275" fmla="*/ 45916 w 7908650"/>
                <a:gd name="connsiteY10-276" fmla="*/ 448384 h 2895600"/>
                <a:gd name="connsiteX11-277" fmla="*/ 55299 w 7908650"/>
                <a:gd name="connsiteY11-278" fmla="*/ 0 h 2895600"/>
                <a:gd name="connsiteX0-279" fmla="*/ 55299 w 7908650"/>
                <a:gd name="connsiteY0-280" fmla="*/ 0 h 2895600"/>
                <a:gd name="connsiteX1-281" fmla="*/ 7864644 w 7908650"/>
                <a:gd name="connsiteY1-282" fmla="*/ 0 h 2895600"/>
                <a:gd name="connsiteX2-283" fmla="*/ 7732620 w 7908650"/>
                <a:gd name="connsiteY2-284" fmla="*/ 510363 h 2895600"/>
                <a:gd name="connsiteX3-285" fmla="*/ 7879313 w 7908650"/>
                <a:gd name="connsiteY3-286" fmla="*/ 928723 h 2895600"/>
                <a:gd name="connsiteX4-287" fmla="*/ 7688611 w 7908650"/>
                <a:gd name="connsiteY4-288" fmla="*/ 1734454 h 2895600"/>
                <a:gd name="connsiteX5-289" fmla="*/ 7908650 w 7908650"/>
                <a:gd name="connsiteY5-290" fmla="*/ 2462711 h 2895600"/>
                <a:gd name="connsiteX6-291" fmla="*/ 7864644 w 7908650"/>
                <a:gd name="connsiteY6-292" fmla="*/ 2895600 h 2895600"/>
                <a:gd name="connsiteX7-293" fmla="*/ 55299 w 7908650"/>
                <a:gd name="connsiteY7-294" fmla="*/ 2895600 h 2895600"/>
                <a:gd name="connsiteX8-295" fmla="*/ 45917 w 7908650"/>
                <a:gd name="connsiteY8-296" fmla="*/ 1625991 h 2895600"/>
                <a:gd name="connsiteX9-297" fmla="*/ 214288 w 7908650"/>
                <a:gd name="connsiteY9-298" fmla="*/ 1016020 h 2895600"/>
                <a:gd name="connsiteX10-299" fmla="*/ 45916 w 7908650"/>
                <a:gd name="connsiteY10-300" fmla="*/ 448384 h 2895600"/>
                <a:gd name="connsiteX11-301" fmla="*/ 55299 w 7908650"/>
                <a:gd name="connsiteY11-302" fmla="*/ 0 h 2895600"/>
                <a:gd name="connsiteX0-303" fmla="*/ 55299 w 7908650"/>
                <a:gd name="connsiteY0-304" fmla="*/ 0 h 2895600"/>
                <a:gd name="connsiteX1-305" fmla="*/ 7864644 w 7908650"/>
                <a:gd name="connsiteY1-306" fmla="*/ 0 h 2895600"/>
                <a:gd name="connsiteX2-307" fmla="*/ 7732620 w 7908650"/>
                <a:gd name="connsiteY2-308" fmla="*/ 510363 h 2895600"/>
                <a:gd name="connsiteX3-309" fmla="*/ 7879313 w 7908650"/>
                <a:gd name="connsiteY3-310" fmla="*/ 928723 h 2895600"/>
                <a:gd name="connsiteX4-311" fmla="*/ 7629934 w 7908650"/>
                <a:gd name="connsiteY4-312" fmla="*/ 1734454 h 2895600"/>
                <a:gd name="connsiteX5-313" fmla="*/ 7908650 w 7908650"/>
                <a:gd name="connsiteY5-314" fmla="*/ 2462711 h 2895600"/>
                <a:gd name="connsiteX6-315" fmla="*/ 7864644 w 7908650"/>
                <a:gd name="connsiteY6-316" fmla="*/ 2895600 h 2895600"/>
                <a:gd name="connsiteX7-317" fmla="*/ 55299 w 7908650"/>
                <a:gd name="connsiteY7-318" fmla="*/ 2895600 h 2895600"/>
                <a:gd name="connsiteX8-319" fmla="*/ 45917 w 7908650"/>
                <a:gd name="connsiteY8-320" fmla="*/ 1625991 h 2895600"/>
                <a:gd name="connsiteX9-321" fmla="*/ 214288 w 7908650"/>
                <a:gd name="connsiteY9-322" fmla="*/ 1016020 h 2895600"/>
                <a:gd name="connsiteX10-323" fmla="*/ 45916 w 7908650"/>
                <a:gd name="connsiteY10-324" fmla="*/ 448384 h 2895600"/>
                <a:gd name="connsiteX11-325" fmla="*/ 55299 w 7908650"/>
                <a:gd name="connsiteY11-326" fmla="*/ 0 h 2895600"/>
                <a:gd name="connsiteX0-327" fmla="*/ 55299 w 7908650"/>
                <a:gd name="connsiteY0-328" fmla="*/ 0 h 2895600"/>
                <a:gd name="connsiteX1-329" fmla="*/ 7864644 w 7908650"/>
                <a:gd name="connsiteY1-330" fmla="*/ 0 h 2895600"/>
                <a:gd name="connsiteX2-331" fmla="*/ 7732620 w 7908650"/>
                <a:gd name="connsiteY2-332" fmla="*/ 510363 h 2895600"/>
                <a:gd name="connsiteX3-333" fmla="*/ 7879313 w 7908650"/>
                <a:gd name="connsiteY3-334" fmla="*/ 928723 h 2895600"/>
                <a:gd name="connsiteX4-335" fmla="*/ 7629934 w 7908650"/>
                <a:gd name="connsiteY4-336" fmla="*/ 1734454 h 2895600"/>
                <a:gd name="connsiteX5-337" fmla="*/ 7908650 w 7908650"/>
                <a:gd name="connsiteY5-338" fmla="*/ 2462711 h 2895600"/>
                <a:gd name="connsiteX6-339" fmla="*/ 7864644 w 7908650"/>
                <a:gd name="connsiteY6-340" fmla="*/ 2895600 h 2895600"/>
                <a:gd name="connsiteX7-341" fmla="*/ 55299 w 7908650"/>
                <a:gd name="connsiteY7-342" fmla="*/ 2895600 h 2895600"/>
                <a:gd name="connsiteX8-343" fmla="*/ 45917 w 7908650"/>
                <a:gd name="connsiteY8-344" fmla="*/ 1625991 h 2895600"/>
                <a:gd name="connsiteX9-345" fmla="*/ 214288 w 7908650"/>
                <a:gd name="connsiteY9-346" fmla="*/ 1016020 h 2895600"/>
                <a:gd name="connsiteX10-347" fmla="*/ 45916 w 7908650"/>
                <a:gd name="connsiteY10-348" fmla="*/ 448384 h 2895600"/>
                <a:gd name="connsiteX11-349" fmla="*/ 55299 w 7908650"/>
                <a:gd name="connsiteY11-350" fmla="*/ 0 h 2895600"/>
                <a:gd name="connsiteX0-351" fmla="*/ 55299 w 7908650"/>
                <a:gd name="connsiteY0-352" fmla="*/ 0 h 2895600"/>
                <a:gd name="connsiteX1-353" fmla="*/ 7864644 w 7908650"/>
                <a:gd name="connsiteY1-354" fmla="*/ 0 h 2895600"/>
                <a:gd name="connsiteX2-355" fmla="*/ 7732620 w 7908650"/>
                <a:gd name="connsiteY2-356" fmla="*/ 510363 h 2895600"/>
                <a:gd name="connsiteX3-357" fmla="*/ 7879313 w 7908650"/>
                <a:gd name="connsiteY3-358" fmla="*/ 928723 h 2895600"/>
                <a:gd name="connsiteX4-359" fmla="*/ 7629934 w 7908650"/>
                <a:gd name="connsiteY4-360" fmla="*/ 1734454 h 2895600"/>
                <a:gd name="connsiteX5-361" fmla="*/ 7908650 w 7908650"/>
                <a:gd name="connsiteY5-362" fmla="*/ 2462711 h 2895600"/>
                <a:gd name="connsiteX6-363" fmla="*/ 7864644 w 7908650"/>
                <a:gd name="connsiteY6-364" fmla="*/ 2895600 h 2895600"/>
                <a:gd name="connsiteX7-365" fmla="*/ 55299 w 7908650"/>
                <a:gd name="connsiteY7-366" fmla="*/ 2895600 h 2895600"/>
                <a:gd name="connsiteX8-367" fmla="*/ 45917 w 7908650"/>
                <a:gd name="connsiteY8-368" fmla="*/ 1625991 h 2895600"/>
                <a:gd name="connsiteX9-369" fmla="*/ 214288 w 7908650"/>
                <a:gd name="connsiteY9-370" fmla="*/ 1016020 h 2895600"/>
                <a:gd name="connsiteX10-371" fmla="*/ 45916 w 7908650"/>
                <a:gd name="connsiteY10-372" fmla="*/ 448384 h 2895600"/>
                <a:gd name="connsiteX11-373" fmla="*/ 55299 w 7908650"/>
                <a:gd name="connsiteY11-374" fmla="*/ 0 h 2895600"/>
                <a:gd name="connsiteX0-375" fmla="*/ 55299 w 7908650"/>
                <a:gd name="connsiteY0-376" fmla="*/ 0 h 2895600"/>
                <a:gd name="connsiteX1-377" fmla="*/ 7864644 w 7908650"/>
                <a:gd name="connsiteY1-378" fmla="*/ 0 h 2895600"/>
                <a:gd name="connsiteX2-379" fmla="*/ 7732620 w 7908650"/>
                <a:gd name="connsiteY2-380" fmla="*/ 510363 h 2895600"/>
                <a:gd name="connsiteX3-381" fmla="*/ 7879313 w 7908650"/>
                <a:gd name="connsiteY3-382" fmla="*/ 928723 h 2895600"/>
                <a:gd name="connsiteX4-383" fmla="*/ 7629934 w 7908650"/>
                <a:gd name="connsiteY4-384" fmla="*/ 1734454 h 2895600"/>
                <a:gd name="connsiteX5-385" fmla="*/ 7908650 w 7908650"/>
                <a:gd name="connsiteY5-386" fmla="*/ 2462711 h 2895600"/>
                <a:gd name="connsiteX6-387" fmla="*/ 7864644 w 7908650"/>
                <a:gd name="connsiteY6-388" fmla="*/ 2895600 h 2895600"/>
                <a:gd name="connsiteX7-389" fmla="*/ 55299 w 7908650"/>
                <a:gd name="connsiteY7-390" fmla="*/ 2895600 h 2895600"/>
                <a:gd name="connsiteX8-391" fmla="*/ 45917 w 7908650"/>
                <a:gd name="connsiteY8-392" fmla="*/ 1625991 h 2895600"/>
                <a:gd name="connsiteX9-393" fmla="*/ 214288 w 7908650"/>
                <a:gd name="connsiteY9-394" fmla="*/ 1016020 h 2895600"/>
                <a:gd name="connsiteX10-395" fmla="*/ 45916 w 7908650"/>
                <a:gd name="connsiteY10-396" fmla="*/ 448384 h 2895600"/>
                <a:gd name="connsiteX11-397" fmla="*/ 55299 w 7908650"/>
                <a:gd name="connsiteY11-398" fmla="*/ 0 h 2895600"/>
                <a:gd name="connsiteX0-399" fmla="*/ 55299 w 7908650"/>
                <a:gd name="connsiteY0-400" fmla="*/ 0 h 2895600"/>
                <a:gd name="connsiteX1-401" fmla="*/ 7864644 w 7908650"/>
                <a:gd name="connsiteY1-402" fmla="*/ 0 h 2895600"/>
                <a:gd name="connsiteX2-403" fmla="*/ 7732620 w 7908650"/>
                <a:gd name="connsiteY2-404" fmla="*/ 510363 h 2895600"/>
                <a:gd name="connsiteX3-405" fmla="*/ 7879313 w 7908650"/>
                <a:gd name="connsiteY3-406" fmla="*/ 928723 h 2895600"/>
                <a:gd name="connsiteX4-407" fmla="*/ 7629934 w 7908650"/>
                <a:gd name="connsiteY4-408" fmla="*/ 1734454 h 2895600"/>
                <a:gd name="connsiteX5-409" fmla="*/ 7908650 w 7908650"/>
                <a:gd name="connsiteY5-410" fmla="*/ 2462711 h 2895600"/>
                <a:gd name="connsiteX6-411" fmla="*/ 7864644 w 7908650"/>
                <a:gd name="connsiteY6-412" fmla="*/ 2895600 h 2895600"/>
                <a:gd name="connsiteX7-413" fmla="*/ 55299 w 7908650"/>
                <a:gd name="connsiteY7-414" fmla="*/ 2895600 h 2895600"/>
                <a:gd name="connsiteX8-415" fmla="*/ 45917 w 7908650"/>
                <a:gd name="connsiteY8-416" fmla="*/ 1625991 h 2895600"/>
                <a:gd name="connsiteX9-417" fmla="*/ 214288 w 7908650"/>
                <a:gd name="connsiteY9-418" fmla="*/ 1016020 h 2895600"/>
                <a:gd name="connsiteX10-419" fmla="*/ 45916 w 7908650"/>
                <a:gd name="connsiteY10-420" fmla="*/ 448384 h 2895600"/>
                <a:gd name="connsiteX11-421" fmla="*/ 55299 w 7908650"/>
                <a:gd name="connsiteY11-422" fmla="*/ 0 h 2895600"/>
                <a:gd name="connsiteX0-423" fmla="*/ 55299 w 7908650"/>
                <a:gd name="connsiteY0-424" fmla="*/ 0 h 2895600"/>
                <a:gd name="connsiteX1-425" fmla="*/ 7864644 w 7908650"/>
                <a:gd name="connsiteY1-426" fmla="*/ 0 h 2895600"/>
                <a:gd name="connsiteX2-427" fmla="*/ 7732620 w 7908650"/>
                <a:gd name="connsiteY2-428" fmla="*/ 510363 h 2895600"/>
                <a:gd name="connsiteX3-429" fmla="*/ 7879313 w 7908650"/>
                <a:gd name="connsiteY3-430" fmla="*/ 928723 h 2895600"/>
                <a:gd name="connsiteX4-431" fmla="*/ 7629934 w 7908650"/>
                <a:gd name="connsiteY4-432" fmla="*/ 1734454 h 2895600"/>
                <a:gd name="connsiteX5-433" fmla="*/ 7908650 w 7908650"/>
                <a:gd name="connsiteY5-434" fmla="*/ 2462711 h 2895600"/>
                <a:gd name="connsiteX6-435" fmla="*/ 7864644 w 7908650"/>
                <a:gd name="connsiteY6-436" fmla="*/ 2895600 h 2895600"/>
                <a:gd name="connsiteX7-437" fmla="*/ 55299 w 7908650"/>
                <a:gd name="connsiteY7-438" fmla="*/ 2895600 h 2895600"/>
                <a:gd name="connsiteX8-439" fmla="*/ 45917 w 7908650"/>
                <a:gd name="connsiteY8-440" fmla="*/ 1625991 h 2895600"/>
                <a:gd name="connsiteX9-441" fmla="*/ 214288 w 7908650"/>
                <a:gd name="connsiteY9-442" fmla="*/ 1016020 h 2895600"/>
                <a:gd name="connsiteX10-443" fmla="*/ 45916 w 7908650"/>
                <a:gd name="connsiteY10-444" fmla="*/ 448384 h 2895600"/>
                <a:gd name="connsiteX11-445" fmla="*/ 55299 w 7908650"/>
                <a:gd name="connsiteY11-446" fmla="*/ 0 h 2895600"/>
                <a:gd name="connsiteX0-447" fmla="*/ 55299 w 7908650"/>
                <a:gd name="connsiteY0-448" fmla="*/ 0 h 2895600"/>
                <a:gd name="connsiteX1-449" fmla="*/ 7864644 w 7908650"/>
                <a:gd name="connsiteY1-450" fmla="*/ 0 h 2895600"/>
                <a:gd name="connsiteX2-451" fmla="*/ 7732620 w 7908650"/>
                <a:gd name="connsiteY2-452" fmla="*/ 510363 h 2895600"/>
                <a:gd name="connsiteX3-453" fmla="*/ 7879313 w 7908650"/>
                <a:gd name="connsiteY3-454" fmla="*/ 928723 h 2895600"/>
                <a:gd name="connsiteX4-455" fmla="*/ 7629934 w 7908650"/>
                <a:gd name="connsiteY4-456" fmla="*/ 1734454 h 2895600"/>
                <a:gd name="connsiteX5-457" fmla="*/ 7908650 w 7908650"/>
                <a:gd name="connsiteY5-458" fmla="*/ 2462711 h 2895600"/>
                <a:gd name="connsiteX6-459" fmla="*/ 7864644 w 7908650"/>
                <a:gd name="connsiteY6-460" fmla="*/ 2895600 h 2895600"/>
                <a:gd name="connsiteX7-461" fmla="*/ 55299 w 7908650"/>
                <a:gd name="connsiteY7-462" fmla="*/ 2895600 h 2895600"/>
                <a:gd name="connsiteX8-463" fmla="*/ 45917 w 7908650"/>
                <a:gd name="connsiteY8-464" fmla="*/ 1625991 h 2895600"/>
                <a:gd name="connsiteX9-465" fmla="*/ 214288 w 7908650"/>
                <a:gd name="connsiteY9-466" fmla="*/ 1016020 h 2895600"/>
                <a:gd name="connsiteX10-467" fmla="*/ 45916 w 7908650"/>
                <a:gd name="connsiteY10-468" fmla="*/ 448384 h 2895600"/>
                <a:gd name="connsiteX11-469" fmla="*/ 55299 w 7908650"/>
                <a:gd name="connsiteY11-470" fmla="*/ 0 h 2895600"/>
                <a:gd name="connsiteX0-471" fmla="*/ 55299 w 7908650"/>
                <a:gd name="connsiteY0-472" fmla="*/ 0 h 2895600"/>
                <a:gd name="connsiteX1-473" fmla="*/ 7864644 w 7908650"/>
                <a:gd name="connsiteY1-474" fmla="*/ 0 h 2895600"/>
                <a:gd name="connsiteX2-475" fmla="*/ 7732620 w 7908650"/>
                <a:gd name="connsiteY2-476" fmla="*/ 510363 h 2895600"/>
                <a:gd name="connsiteX3-477" fmla="*/ 7879313 w 7908650"/>
                <a:gd name="connsiteY3-478" fmla="*/ 928723 h 2895600"/>
                <a:gd name="connsiteX4-479" fmla="*/ 7629934 w 7908650"/>
                <a:gd name="connsiteY4-480" fmla="*/ 1734454 h 2895600"/>
                <a:gd name="connsiteX5-481" fmla="*/ 7908650 w 7908650"/>
                <a:gd name="connsiteY5-482" fmla="*/ 2462711 h 2895600"/>
                <a:gd name="connsiteX6-483" fmla="*/ 7864644 w 7908650"/>
                <a:gd name="connsiteY6-484" fmla="*/ 2895600 h 2895600"/>
                <a:gd name="connsiteX7-485" fmla="*/ 55299 w 7908650"/>
                <a:gd name="connsiteY7-486" fmla="*/ 2895600 h 2895600"/>
                <a:gd name="connsiteX8-487" fmla="*/ 45917 w 7908650"/>
                <a:gd name="connsiteY8-488" fmla="*/ 1625991 h 2895600"/>
                <a:gd name="connsiteX9-489" fmla="*/ 214288 w 7908650"/>
                <a:gd name="connsiteY9-490" fmla="*/ 1016020 h 2895600"/>
                <a:gd name="connsiteX10-491" fmla="*/ 45916 w 7908650"/>
                <a:gd name="connsiteY10-492" fmla="*/ 448384 h 2895600"/>
                <a:gd name="connsiteX11-493" fmla="*/ 55299 w 7908650"/>
                <a:gd name="connsiteY11-494" fmla="*/ 0 h 2895600"/>
                <a:gd name="connsiteX0-495" fmla="*/ 55299 w 7911602"/>
                <a:gd name="connsiteY0-496" fmla="*/ 0 h 2895600"/>
                <a:gd name="connsiteX1-497" fmla="*/ 7864644 w 7911602"/>
                <a:gd name="connsiteY1-498" fmla="*/ 0 h 2895600"/>
                <a:gd name="connsiteX2-499" fmla="*/ 7732620 w 7911602"/>
                <a:gd name="connsiteY2-500" fmla="*/ 510363 h 2895600"/>
                <a:gd name="connsiteX3-501" fmla="*/ 7879313 w 7911602"/>
                <a:gd name="connsiteY3-502" fmla="*/ 928723 h 2895600"/>
                <a:gd name="connsiteX4-503" fmla="*/ 7629934 w 7911602"/>
                <a:gd name="connsiteY4-504" fmla="*/ 1734454 h 2895600"/>
                <a:gd name="connsiteX5-505" fmla="*/ 7908650 w 7911602"/>
                <a:gd name="connsiteY5-506" fmla="*/ 2462711 h 2895600"/>
                <a:gd name="connsiteX6-507" fmla="*/ 7864644 w 7911602"/>
                <a:gd name="connsiteY6-508" fmla="*/ 2895600 h 2895600"/>
                <a:gd name="connsiteX7-509" fmla="*/ 55299 w 7911602"/>
                <a:gd name="connsiteY7-510" fmla="*/ 2895600 h 2895600"/>
                <a:gd name="connsiteX8-511" fmla="*/ 45917 w 7911602"/>
                <a:gd name="connsiteY8-512" fmla="*/ 1625991 h 2895600"/>
                <a:gd name="connsiteX9-513" fmla="*/ 214288 w 7911602"/>
                <a:gd name="connsiteY9-514" fmla="*/ 1016020 h 2895600"/>
                <a:gd name="connsiteX10-515" fmla="*/ 45916 w 7911602"/>
                <a:gd name="connsiteY10-516" fmla="*/ 448384 h 2895600"/>
                <a:gd name="connsiteX11-517" fmla="*/ 55299 w 7911602"/>
                <a:gd name="connsiteY11-518" fmla="*/ 0 h 2895600"/>
                <a:gd name="connsiteX0-519" fmla="*/ 55299 w 7911602"/>
                <a:gd name="connsiteY0-520" fmla="*/ 0 h 2895600"/>
                <a:gd name="connsiteX1-521" fmla="*/ 7864644 w 7911602"/>
                <a:gd name="connsiteY1-522" fmla="*/ 0 h 2895600"/>
                <a:gd name="connsiteX2-523" fmla="*/ 7732620 w 7911602"/>
                <a:gd name="connsiteY2-524" fmla="*/ 510363 h 2895600"/>
                <a:gd name="connsiteX3-525" fmla="*/ 7879313 w 7911602"/>
                <a:gd name="connsiteY3-526" fmla="*/ 928723 h 2895600"/>
                <a:gd name="connsiteX4-527" fmla="*/ 7629934 w 7911602"/>
                <a:gd name="connsiteY4-528" fmla="*/ 1734454 h 2895600"/>
                <a:gd name="connsiteX5-529" fmla="*/ 7908650 w 7911602"/>
                <a:gd name="connsiteY5-530" fmla="*/ 2462711 h 2895600"/>
                <a:gd name="connsiteX6-531" fmla="*/ 7864644 w 7911602"/>
                <a:gd name="connsiteY6-532" fmla="*/ 2895600 h 2895600"/>
                <a:gd name="connsiteX7-533" fmla="*/ 55299 w 7911602"/>
                <a:gd name="connsiteY7-534" fmla="*/ 2895600 h 2895600"/>
                <a:gd name="connsiteX8-535" fmla="*/ 45917 w 7911602"/>
                <a:gd name="connsiteY8-536" fmla="*/ 1625991 h 2895600"/>
                <a:gd name="connsiteX9-537" fmla="*/ 214288 w 7911602"/>
                <a:gd name="connsiteY9-538" fmla="*/ 1016020 h 2895600"/>
                <a:gd name="connsiteX10-539" fmla="*/ 45916 w 7911602"/>
                <a:gd name="connsiteY10-540" fmla="*/ 448384 h 2895600"/>
                <a:gd name="connsiteX11-541" fmla="*/ 55299 w 7911602"/>
                <a:gd name="connsiteY11-542" fmla="*/ 0 h 2895600"/>
                <a:gd name="connsiteX0-543" fmla="*/ 55299 w 7911602"/>
                <a:gd name="connsiteY0-544" fmla="*/ 0 h 2895600"/>
                <a:gd name="connsiteX1-545" fmla="*/ 7864644 w 7911602"/>
                <a:gd name="connsiteY1-546" fmla="*/ 0 h 2895600"/>
                <a:gd name="connsiteX2-547" fmla="*/ 7732620 w 7911602"/>
                <a:gd name="connsiteY2-548" fmla="*/ 510363 h 2895600"/>
                <a:gd name="connsiteX3-549" fmla="*/ 7879313 w 7911602"/>
                <a:gd name="connsiteY3-550" fmla="*/ 928723 h 2895600"/>
                <a:gd name="connsiteX4-551" fmla="*/ 7629934 w 7911602"/>
                <a:gd name="connsiteY4-552" fmla="*/ 1734454 h 2895600"/>
                <a:gd name="connsiteX5-553" fmla="*/ 7908650 w 7911602"/>
                <a:gd name="connsiteY5-554" fmla="*/ 2462711 h 2895600"/>
                <a:gd name="connsiteX6-555" fmla="*/ 7864644 w 7911602"/>
                <a:gd name="connsiteY6-556" fmla="*/ 2895600 h 2895600"/>
                <a:gd name="connsiteX7-557" fmla="*/ 55299 w 7911602"/>
                <a:gd name="connsiteY7-558" fmla="*/ 2895600 h 2895600"/>
                <a:gd name="connsiteX8-559" fmla="*/ 45917 w 7911602"/>
                <a:gd name="connsiteY8-560" fmla="*/ 1625991 h 2895600"/>
                <a:gd name="connsiteX9-561" fmla="*/ 214288 w 7911602"/>
                <a:gd name="connsiteY9-562" fmla="*/ 1016020 h 2895600"/>
                <a:gd name="connsiteX10-563" fmla="*/ 45916 w 7911602"/>
                <a:gd name="connsiteY10-564" fmla="*/ 448384 h 2895600"/>
                <a:gd name="connsiteX11-565" fmla="*/ 55299 w 7911602"/>
                <a:gd name="connsiteY11-566" fmla="*/ 0 h 2895600"/>
                <a:gd name="connsiteX0-567" fmla="*/ 69257 w 7925560"/>
                <a:gd name="connsiteY0-568" fmla="*/ 0 h 2895600"/>
                <a:gd name="connsiteX1-569" fmla="*/ 7878602 w 7925560"/>
                <a:gd name="connsiteY1-570" fmla="*/ 0 h 2895600"/>
                <a:gd name="connsiteX2-571" fmla="*/ 7746578 w 7925560"/>
                <a:gd name="connsiteY2-572" fmla="*/ 510363 h 2895600"/>
                <a:gd name="connsiteX3-573" fmla="*/ 7893271 w 7925560"/>
                <a:gd name="connsiteY3-574" fmla="*/ 928723 h 2895600"/>
                <a:gd name="connsiteX4-575" fmla="*/ 7643892 w 7925560"/>
                <a:gd name="connsiteY4-576" fmla="*/ 1734454 h 2895600"/>
                <a:gd name="connsiteX5-577" fmla="*/ 7922608 w 7925560"/>
                <a:gd name="connsiteY5-578" fmla="*/ 2462711 h 2895600"/>
                <a:gd name="connsiteX6-579" fmla="*/ 7878602 w 7925560"/>
                <a:gd name="connsiteY6-580" fmla="*/ 2895600 h 2895600"/>
                <a:gd name="connsiteX7-581" fmla="*/ 69257 w 7925560"/>
                <a:gd name="connsiteY7-582" fmla="*/ 2895600 h 2895600"/>
                <a:gd name="connsiteX8-583" fmla="*/ 59875 w 7925560"/>
                <a:gd name="connsiteY8-584" fmla="*/ 1625991 h 2895600"/>
                <a:gd name="connsiteX9-585" fmla="*/ 228246 w 7925560"/>
                <a:gd name="connsiteY9-586" fmla="*/ 1016020 h 2895600"/>
                <a:gd name="connsiteX10-587" fmla="*/ 59874 w 7925560"/>
                <a:gd name="connsiteY10-588" fmla="*/ 448384 h 2895600"/>
                <a:gd name="connsiteX11-589" fmla="*/ 69257 w 7925560"/>
                <a:gd name="connsiteY11-590" fmla="*/ 0 h 2895600"/>
                <a:gd name="connsiteX0-591" fmla="*/ 64294 w 7920597"/>
                <a:gd name="connsiteY0-592" fmla="*/ 0 h 2895600"/>
                <a:gd name="connsiteX1-593" fmla="*/ 7873639 w 7920597"/>
                <a:gd name="connsiteY1-594" fmla="*/ 0 h 2895600"/>
                <a:gd name="connsiteX2-595" fmla="*/ 7741615 w 7920597"/>
                <a:gd name="connsiteY2-596" fmla="*/ 510363 h 2895600"/>
                <a:gd name="connsiteX3-597" fmla="*/ 7888308 w 7920597"/>
                <a:gd name="connsiteY3-598" fmla="*/ 928723 h 2895600"/>
                <a:gd name="connsiteX4-599" fmla="*/ 7638929 w 7920597"/>
                <a:gd name="connsiteY4-600" fmla="*/ 1734454 h 2895600"/>
                <a:gd name="connsiteX5-601" fmla="*/ 7917645 w 7920597"/>
                <a:gd name="connsiteY5-602" fmla="*/ 2462711 h 2895600"/>
                <a:gd name="connsiteX6-603" fmla="*/ 7873639 w 7920597"/>
                <a:gd name="connsiteY6-604" fmla="*/ 2895600 h 2895600"/>
                <a:gd name="connsiteX7-605" fmla="*/ 64294 w 7920597"/>
                <a:gd name="connsiteY7-606" fmla="*/ 2895600 h 2895600"/>
                <a:gd name="connsiteX8-607" fmla="*/ 54912 w 7920597"/>
                <a:gd name="connsiteY8-608" fmla="*/ 1625991 h 2895600"/>
                <a:gd name="connsiteX9-609" fmla="*/ 223283 w 7920597"/>
                <a:gd name="connsiteY9-610" fmla="*/ 1016020 h 2895600"/>
                <a:gd name="connsiteX10-611" fmla="*/ 54911 w 7920597"/>
                <a:gd name="connsiteY10-612" fmla="*/ 448384 h 2895600"/>
                <a:gd name="connsiteX11-613" fmla="*/ 64294 w 7920597"/>
                <a:gd name="connsiteY11-614" fmla="*/ 0 h 2895600"/>
                <a:gd name="connsiteX0-615" fmla="*/ 55299 w 7911602"/>
                <a:gd name="connsiteY0-616" fmla="*/ 0 h 2895600"/>
                <a:gd name="connsiteX1-617" fmla="*/ 7864644 w 7911602"/>
                <a:gd name="connsiteY1-618" fmla="*/ 0 h 2895600"/>
                <a:gd name="connsiteX2-619" fmla="*/ 7732620 w 7911602"/>
                <a:gd name="connsiteY2-620" fmla="*/ 510363 h 2895600"/>
                <a:gd name="connsiteX3-621" fmla="*/ 7879313 w 7911602"/>
                <a:gd name="connsiteY3-622" fmla="*/ 928723 h 2895600"/>
                <a:gd name="connsiteX4-623" fmla="*/ 7629934 w 7911602"/>
                <a:gd name="connsiteY4-624" fmla="*/ 1734454 h 2895600"/>
                <a:gd name="connsiteX5-625" fmla="*/ 7908650 w 7911602"/>
                <a:gd name="connsiteY5-626" fmla="*/ 2462711 h 2895600"/>
                <a:gd name="connsiteX6-627" fmla="*/ 7864644 w 7911602"/>
                <a:gd name="connsiteY6-628" fmla="*/ 2895600 h 2895600"/>
                <a:gd name="connsiteX7-629" fmla="*/ 55299 w 7911602"/>
                <a:gd name="connsiteY7-630" fmla="*/ 2895600 h 2895600"/>
                <a:gd name="connsiteX8-631" fmla="*/ 45917 w 7911602"/>
                <a:gd name="connsiteY8-632" fmla="*/ 1625991 h 2895600"/>
                <a:gd name="connsiteX9-633" fmla="*/ 214288 w 7911602"/>
                <a:gd name="connsiteY9-634" fmla="*/ 1016020 h 2895600"/>
                <a:gd name="connsiteX10-635" fmla="*/ 45916 w 7911602"/>
                <a:gd name="connsiteY10-636" fmla="*/ 448384 h 2895600"/>
                <a:gd name="connsiteX11-637" fmla="*/ 55299 w 7911602"/>
                <a:gd name="connsiteY11-638" fmla="*/ 0 h 2895600"/>
                <a:gd name="connsiteX0-639" fmla="*/ 64538 w 7920841"/>
                <a:gd name="connsiteY0-640" fmla="*/ 0 h 2895600"/>
                <a:gd name="connsiteX1-641" fmla="*/ 7873883 w 7920841"/>
                <a:gd name="connsiteY1-642" fmla="*/ 0 h 2895600"/>
                <a:gd name="connsiteX2-643" fmla="*/ 7741859 w 7920841"/>
                <a:gd name="connsiteY2-644" fmla="*/ 510363 h 2895600"/>
                <a:gd name="connsiteX3-645" fmla="*/ 7888552 w 7920841"/>
                <a:gd name="connsiteY3-646" fmla="*/ 928723 h 2895600"/>
                <a:gd name="connsiteX4-647" fmla="*/ 7639173 w 7920841"/>
                <a:gd name="connsiteY4-648" fmla="*/ 1734454 h 2895600"/>
                <a:gd name="connsiteX5-649" fmla="*/ 7917889 w 7920841"/>
                <a:gd name="connsiteY5-650" fmla="*/ 2462711 h 2895600"/>
                <a:gd name="connsiteX6-651" fmla="*/ 7873883 w 7920841"/>
                <a:gd name="connsiteY6-652" fmla="*/ 2895600 h 2895600"/>
                <a:gd name="connsiteX7-653" fmla="*/ 64538 w 7920841"/>
                <a:gd name="connsiteY7-654" fmla="*/ 2895600 h 2895600"/>
                <a:gd name="connsiteX8-655" fmla="*/ 55156 w 7920841"/>
                <a:gd name="connsiteY8-656" fmla="*/ 1625991 h 2895600"/>
                <a:gd name="connsiteX9-657" fmla="*/ 223527 w 7920841"/>
                <a:gd name="connsiteY9-658" fmla="*/ 1016020 h 2895600"/>
                <a:gd name="connsiteX10-659" fmla="*/ 55155 w 7920841"/>
                <a:gd name="connsiteY10-660" fmla="*/ 448384 h 2895600"/>
                <a:gd name="connsiteX11-661" fmla="*/ 64538 w 7920841"/>
                <a:gd name="connsiteY11-662" fmla="*/ 0 h 2895600"/>
                <a:gd name="connsiteX0-663" fmla="*/ 64538 w 7920841"/>
                <a:gd name="connsiteY0-664" fmla="*/ 0 h 2895600"/>
                <a:gd name="connsiteX1-665" fmla="*/ 7873883 w 7920841"/>
                <a:gd name="connsiteY1-666" fmla="*/ 0 h 2895600"/>
                <a:gd name="connsiteX2-667" fmla="*/ 7741859 w 7920841"/>
                <a:gd name="connsiteY2-668" fmla="*/ 510363 h 2895600"/>
                <a:gd name="connsiteX3-669" fmla="*/ 7888552 w 7920841"/>
                <a:gd name="connsiteY3-670" fmla="*/ 928723 h 2895600"/>
                <a:gd name="connsiteX4-671" fmla="*/ 7639173 w 7920841"/>
                <a:gd name="connsiteY4-672" fmla="*/ 1734454 h 2895600"/>
                <a:gd name="connsiteX5-673" fmla="*/ 7917889 w 7920841"/>
                <a:gd name="connsiteY5-674" fmla="*/ 2462711 h 2895600"/>
                <a:gd name="connsiteX6-675" fmla="*/ 7873883 w 7920841"/>
                <a:gd name="connsiteY6-676" fmla="*/ 2895600 h 2895600"/>
                <a:gd name="connsiteX7-677" fmla="*/ 64538 w 7920841"/>
                <a:gd name="connsiteY7-678" fmla="*/ 2895600 h 2895600"/>
                <a:gd name="connsiteX8-679" fmla="*/ 55156 w 7920841"/>
                <a:gd name="connsiteY8-680" fmla="*/ 1625991 h 2895600"/>
                <a:gd name="connsiteX9-681" fmla="*/ 223527 w 7920841"/>
                <a:gd name="connsiteY9-682" fmla="*/ 1016020 h 2895600"/>
                <a:gd name="connsiteX10-683" fmla="*/ 55155 w 7920841"/>
                <a:gd name="connsiteY10-684" fmla="*/ 448384 h 2895600"/>
                <a:gd name="connsiteX11-685" fmla="*/ 64538 w 7920841"/>
                <a:gd name="connsiteY11-686" fmla="*/ 0 h 2895600"/>
                <a:gd name="connsiteX0-687" fmla="*/ 64538 w 7920841"/>
                <a:gd name="connsiteY0-688" fmla="*/ 0 h 2895600"/>
                <a:gd name="connsiteX1-689" fmla="*/ 7873883 w 7920841"/>
                <a:gd name="connsiteY1-690" fmla="*/ 0 h 2895600"/>
                <a:gd name="connsiteX2-691" fmla="*/ 7741859 w 7920841"/>
                <a:gd name="connsiteY2-692" fmla="*/ 510363 h 2895600"/>
                <a:gd name="connsiteX3-693" fmla="*/ 7888552 w 7920841"/>
                <a:gd name="connsiteY3-694" fmla="*/ 928723 h 2895600"/>
                <a:gd name="connsiteX4-695" fmla="*/ 7639173 w 7920841"/>
                <a:gd name="connsiteY4-696" fmla="*/ 1734454 h 2895600"/>
                <a:gd name="connsiteX5-697" fmla="*/ 7917889 w 7920841"/>
                <a:gd name="connsiteY5-698" fmla="*/ 2462711 h 2895600"/>
                <a:gd name="connsiteX6-699" fmla="*/ 7873883 w 7920841"/>
                <a:gd name="connsiteY6-700" fmla="*/ 2895600 h 2895600"/>
                <a:gd name="connsiteX7-701" fmla="*/ 64538 w 7920841"/>
                <a:gd name="connsiteY7-702" fmla="*/ 2895600 h 2895600"/>
                <a:gd name="connsiteX8-703" fmla="*/ 55156 w 7920841"/>
                <a:gd name="connsiteY8-704" fmla="*/ 1625991 h 2895600"/>
                <a:gd name="connsiteX9-705" fmla="*/ 223527 w 7920841"/>
                <a:gd name="connsiteY9-706" fmla="*/ 1016020 h 2895600"/>
                <a:gd name="connsiteX10-707" fmla="*/ 55155 w 7920841"/>
                <a:gd name="connsiteY10-708" fmla="*/ 448384 h 2895600"/>
                <a:gd name="connsiteX11-709" fmla="*/ 64538 w 7920841"/>
                <a:gd name="connsiteY11-710" fmla="*/ 0 h 2895600"/>
                <a:gd name="connsiteX0-711" fmla="*/ 64538 w 7920841"/>
                <a:gd name="connsiteY0-712" fmla="*/ 0 h 2895600"/>
                <a:gd name="connsiteX1-713" fmla="*/ 7873883 w 7920841"/>
                <a:gd name="connsiteY1-714" fmla="*/ 0 h 2895600"/>
                <a:gd name="connsiteX2-715" fmla="*/ 7741859 w 7920841"/>
                <a:gd name="connsiteY2-716" fmla="*/ 510363 h 2895600"/>
                <a:gd name="connsiteX3-717" fmla="*/ 7888552 w 7920841"/>
                <a:gd name="connsiteY3-718" fmla="*/ 928723 h 2895600"/>
                <a:gd name="connsiteX4-719" fmla="*/ 7639173 w 7920841"/>
                <a:gd name="connsiteY4-720" fmla="*/ 1734454 h 2895600"/>
                <a:gd name="connsiteX5-721" fmla="*/ 7917889 w 7920841"/>
                <a:gd name="connsiteY5-722" fmla="*/ 2462711 h 2895600"/>
                <a:gd name="connsiteX6-723" fmla="*/ 7873883 w 7920841"/>
                <a:gd name="connsiteY6-724" fmla="*/ 2895600 h 2895600"/>
                <a:gd name="connsiteX7-725" fmla="*/ 64538 w 7920841"/>
                <a:gd name="connsiteY7-726" fmla="*/ 2895600 h 2895600"/>
                <a:gd name="connsiteX8-727" fmla="*/ 55156 w 7920841"/>
                <a:gd name="connsiteY8-728" fmla="*/ 1625991 h 2895600"/>
                <a:gd name="connsiteX9-729" fmla="*/ 223527 w 7920841"/>
                <a:gd name="connsiteY9-730" fmla="*/ 1016020 h 2895600"/>
                <a:gd name="connsiteX10-731" fmla="*/ 55155 w 7920841"/>
                <a:gd name="connsiteY10-732" fmla="*/ 448384 h 2895600"/>
                <a:gd name="connsiteX11-733" fmla="*/ 64538 w 7920841"/>
                <a:gd name="connsiteY11-734" fmla="*/ 0 h 2895600"/>
                <a:gd name="connsiteX0-735" fmla="*/ 64538 w 7920841"/>
                <a:gd name="connsiteY0-736" fmla="*/ 0 h 2895600"/>
                <a:gd name="connsiteX1-737" fmla="*/ 7873883 w 7920841"/>
                <a:gd name="connsiteY1-738" fmla="*/ 0 h 2895600"/>
                <a:gd name="connsiteX2-739" fmla="*/ 7741859 w 7920841"/>
                <a:gd name="connsiteY2-740" fmla="*/ 510363 h 2895600"/>
                <a:gd name="connsiteX3-741" fmla="*/ 7888552 w 7920841"/>
                <a:gd name="connsiteY3-742" fmla="*/ 928723 h 2895600"/>
                <a:gd name="connsiteX4-743" fmla="*/ 7639173 w 7920841"/>
                <a:gd name="connsiteY4-744" fmla="*/ 1734454 h 2895600"/>
                <a:gd name="connsiteX5-745" fmla="*/ 7917889 w 7920841"/>
                <a:gd name="connsiteY5-746" fmla="*/ 2462711 h 2895600"/>
                <a:gd name="connsiteX6-747" fmla="*/ 7873883 w 7920841"/>
                <a:gd name="connsiteY6-748" fmla="*/ 2895600 h 2895600"/>
                <a:gd name="connsiteX7-749" fmla="*/ 64538 w 7920841"/>
                <a:gd name="connsiteY7-750" fmla="*/ 2895600 h 2895600"/>
                <a:gd name="connsiteX8-751" fmla="*/ 55156 w 7920841"/>
                <a:gd name="connsiteY8-752" fmla="*/ 1625991 h 2895600"/>
                <a:gd name="connsiteX9-753" fmla="*/ 223527 w 7920841"/>
                <a:gd name="connsiteY9-754" fmla="*/ 1016020 h 2895600"/>
                <a:gd name="connsiteX10-755" fmla="*/ 55155 w 7920841"/>
                <a:gd name="connsiteY10-756" fmla="*/ 448384 h 2895600"/>
                <a:gd name="connsiteX11-757" fmla="*/ 64538 w 7920841"/>
                <a:gd name="connsiteY11-758" fmla="*/ 0 h 2895600"/>
                <a:gd name="connsiteX0-759" fmla="*/ 64538 w 7920841"/>
                <a:gd name="connsiteY0-760" fmla="*/ 0 h 2895600"/>
                <a:gd name="connsiteX1-761" fmla="*/ 7873883 w 7920841"/>
                <a:gd name="connsiteY1-762" fmla="*/ 0 h 2895600"/>
                <a:gd name="connsiteX2-763" fmla="*/ 7741859 w 7920841"/>
                <a:gd name="connsiteY2-764" fmla="*/ 510363 h 2895600"/>
                <a:gd name="connsiteX3-765" fmla="*/ 7888552 w 7920841"/>
                <a:gd name="connsiteY3-766" fmla="*/ 928723 h 2895600"/>
                <a:gd name="connsiteX4-767" fmla="*/ 7639173 w 7920841"/>
                <a:gd name="connsiteY4-768" fmla="*/ 1734454 h 2895600"/>
                <a:gd name="connsiteX5-769" fmla="*/ 7917889 w 7920841"/>
                <a:gd name="connsiteY5-770" fmla="*/ 2462711 h 2895600"/>
                <a:gd name="connsiteX6-771" fmla="*/ 7873883 w 7920841"/>
                <a:gd name="connsiteY6-772" fmla="*/ 2895600 h 2895600"/>
                <a:gd name="connsiteX7-773" fmla="*/ 64538 w 7920841"/>
                <a:gd name="connsiteY7-774" fmla="*/ 2895600 h 2895600"/>
                <a:gd name="connsiteX8-775" fmla="*/ 55156 w 7920841"/>
                <a:gd name="connsiteY8-776" fmla="*/ 1625991 h 2895600"/>
                <a:gd name="connsiteX9-777" fmla="*/ 223527 w 7920841"/>
                <a:gd name="connsiteY9-778" fmla="*/ 1016020 h 2895600"/>
                <a:gd name="connsiteX10-779" fmla="*/ 55155 w 7920841"/>
                <a:gd name="connsiteY10-780" fmla="*/ 448384 h 2895600"/>
                <a:gd name="connsiteX11-781" fmla="*/ 64538 w 7920841"/>
                <a:gd name="connsiteY11-782" fmla="*/ 0 h 2895600"/>
                <a:gd name="connsiteX0-783" fmla="*/ 64538 w 7920841"/>
                <a:gd name="connsiteY0-784" fmla="*/ 0 h 2895600"/>
                <a:gd name="connsiteX1-785" fmla="*/ 7873883 w 7920841"/>
                <a:gd name="connsiteY1-786" fmla="*/ 0 h 2895600"/>
                <a:gd name="connsiteX2-787" fmla="*/ 7741859 w 7920841"/>
                <a:gd name="connsiteY2-788" fmla="*/ 510363 h 2895600"/>
                <a:gd name="connsiteX3-789" fmla="*/ 7888552 w 7920841"/>
                <a:gd name="connsiteY3-790" fmla="*/ 928723 h 2895600"/>
                <a:gd name="connsiteX4-791" fmla="*/ 7639173 w 7920841"/>
                <a:gd name="connsiteY4-792" fmla="*/ 1734454 h 2895600"/>
                <a:gd name="connsiteX5-793" fmla="*/ 7917889 w 7920841"/>
                <a:gd name="connsiteY5-794" fmla="*/ 2462711 h 2895600"/>
                <a:gd name="connsiteX6-795" fmla="*/ 7873883 w 7920841"/>
                <a:gd name="connsiteY6-796" fmla="*/ 2895600 h 2895600"/>
                <a:gd name="connsiteX7-797" fmla="*/ 64538 w 7920841"/>
                <a:gd name="connsiteY7-798" fmla="*/ 2895600 h 2895600"/>
                <a:gd name="connsiteX8-799" fmla="*/ 55156 w 7920841"/>
                <a:gd name="connsiteY8-800" fmla="*/ 1625991 h 2895600"/>
                <a:gd name="connsiteX9-801" fmla="*/ 223527 w 7920841"/>
                <a:gd name="connsiteY9-802" fmla="*/ 1016020 h 2895600"/>
                <a:gd name="connsiteX10-803" fmla="*/ 55155 w 7920841"/>
                <a:gd name="connsiteY10-804" fmla="*/ 448384 h 2895600"/>
                <a:gd name="connsiteX11-805" fmla="*/ 64538 w 7920841"/>
                <a:gd name="connsiteY11-806" fmla="*/ 0 h 2895600"/>
                <a:gd name="connsiteX0-807" fmla="*/ 64538 w 7920841"/>
                <a:gd name="connsiteY0-808" fmla="*/ 0 h 2895600"/>
                <a:gd name="connsiteX1-809" fmla="*/ 7873883 w 7920841"/>
                <a:gd name="connsiteY1-810" fmla="*/ 0 h 2895600"/>
                <a:gd name="connsiteX2-811" fmla="*/ 7741859 w 7920841"/>
                <a:gd name="connsiteY2-812" fmla="*/ 510363 h 2895600"/>
                <a:gd name="connsiteX3-813" fmla="*/ 7888552 w 7920841"/>
                <a:gd name="connsiteY3-814" fmla="*/ 928723 h 2895600"/>
                <a:gd name="connsiteX4-815" fmla="*/ 7628503 w 7920841"/>
                <a:gd name="connsiteY4-816" fmla="*/ 1908771 h 2895600"/>
                <a:gd name="connsiteX5-817" fmla="*/ 7917889 w 7920841"/>
                <a:gd name="connsiteY5-818" fmla="*/ 2462711 h 2895600"/>
                <a:gd name="connsiteX6-819" fmla="*/ 7873883 w 7920841"/>
                <a:gd name="connsiteY6-820" fmla="*/ 2895600 h 2895600"/>
                <a:gd name="connsiteX7-821" fmla="*/ 64538 w 7920841"/>
                <a:gd name="connsiteY7-822" fmla="*/ 2895600 h 2895600"/>
                <a:gd name="connsiteX8-823" fmla="*/ 55156 w 7920841"/>
                <a:gd name="connsiteY8-824" fmla="*/ 1625991 h 2895600"/>
                <a:gd name="connsiteX9-825" fmla="*/ 223527 w 7920841"/>
                <a:gd name="connsiteY9-826" fmla="*/ 1016020 h 2895600"/>
                <a:gd name="connsiteX10-827" fmla="*/ 55155 w 7920841"/>
                <a:gd name="connsiteY10-828" fmla="*/ 448384 h 2895600"/>
                <a:gd name="connsiteX11-829" fmla="*/ 64538 w 7920841"/>
                <a:gd name="connsiteY11-830" fmla="*/ 0 h 2895600"/>
                <a:gd name="connsiteX0-831" fmla="*/ 64538 w 7920841"/>
                <a:gd name="connsiteY0-832" fmla="*/ 0 h 2895600"/>
                <a:gd name="connsiteX1-833" fmla="*/ 7873883 w 7920841"/>
                <a:gd name="connsiteY1-834" fmla="*/ 0 h 2895600"/>
                <a:gd name="connsiteX2-835" fmla="*/ 7741859 w 7920841"/>
                <a:gd name="connsiteY2-836" fmla="*/ 510363 h 2895600"/>
                <a:gd name="connsiteX3-837" fmla="*/ 7888552 w 7920841"/>
                <a:gd name="connsiteY3-838" fmla="*/ 928723 h 2895600"/>
                <a:gd name="connsiteX4-839" fmla="*/ 7628503 w 7920841"/>
                <a:gd name="connsiteY4-840" fmla="*/ 1908771 h 2895600"/>
                <a:gd name="connsiteX5-841" fmla="*/ 7917889 w 7920841"/>
                <a:gd name="connsiteY5-842" fmla="*/ 2462711 h 2895600"/>
                <a:gd name="connsiteX6-843" fmla="*/ 7873883 w 7920841"/>
                <a:gd name="connsiteY6-844" fmla="*/ 2895600 h 2895600"/>
                <a:gd name="connsiteX7-845" fmla="*/ 2170980 w 7920841"/>
                <a:gd name="connsiteY7-846" fmla="*/ 2825518 h 2895600"/>
                <a:gd name="connsiteX8-847" fmla="*/ 64538 w 7920841"/>
                <a:gd name="connsiteY8-848" fmla="*/ 2895600 h 2895600"/>
                <a:gd name="connsiteX9-849" fmla="*/ 55156 w 7920841"/>
                <a:gd name="connsiteY9-850" fmla="*/ 1625991 h 2895600"/>
                <a:gd name="connsiteX10-851" fmla="*/ 223527 w 7920841"/>
                <a:gd name="connsiteY10-852" fmla="*/ 1016020 h 2895600"/>
                <a:gd name="connsiteX11-853" fmla="*/ 55155 w 7920841"/>
                <a:gd name="connsiteY11-854" fmla="*/ 448384 h 2895600"/>
                <a:gd name="connsiteX12" fmla="*/ 64538 w 7920841"/>
                <a:gd name="connsiteY12" fmla="*/ 0 h 2895600"/>
                <a:gd name="connsiteX0-855" fmla="*/ 64538 w 7920841"/>
                <a:gd name="connsiteY0-856" fmla="*/ 0 h 2935998"/>
                <a:gd name="connsiteX1-857" fmla="*/ 7873883 w 7920841"/>
                <a:gd name="connsiteY1-858" fmla="*/ 0 h 2935998"/>
                <a:gd name="connsiteX2-859" fmla="*/ 7741859 w 7920841"/>
                <a:gd name="connsiteY2-860" fmla="*/ 510363 h 2935998"/>
                <a:gd name="connsiteX3-861" fmla="*/ 7888552 w 7920841"/>
                <a:gd name="connsiteY3-862" fmla="*/ 928723 h 2935998"/>
                <a:gd name="connsiteX4-863" fmla="*/ 7628503 w 7920841"/>
                <a:gd name="connsiteY4-864" fmla="*/ 1908771 h 2935998"/>
                <a:gd name="connsiteX5-865" fmla="*/ 7917889 w 7920841"/>
                <a:gd name="connsiteY5-866" fmla="*/ 2462711 h 2935998"/>
                <a:gd name="connsiteX6-867" fmla="*/ 7873883 w 7920841"/>
                <a:gd name="connsiteY6-868" fmla="*/ 2895600 h 2935998"/>
                <a:gd name="connsiteX7-869" fmla="*/ 5482815 w 7920841"/>
                <a:gd name="connsiteY7-870" fmla="*/ 2917717 h 2935998"/>
                <a:gd name="connsiteX8-871" fmla="*/ 2170980 w 7920841"/>
                <a:gd name="connsiteY8-872" fmla="*/ 2825518 h 2935998"/>
                <a:gd name="connsiteX9-873" fmla="*/ 64538 w 7920841"/>
                <a:gd name="connsiteY9-874" fmla="*/ 2895600 h 2935998"/>
                <a:gd name="connsiteX10-875" fmla="*/ 55156 w 7920841"/>
                <a:gd name="connsiteY10-876" fmla="*/ 1625991 h 2935998"/>
                <a:gd name="connsiteX11-877" fmla="*/ 223527 w 7920841"/>
                <a:gd name="connsiteY11-878" fmla="*/ 1016020 h 2935998"/>
                <a:gd name="connsiteX12-879" fmla="*/ 55155 w 7920841"/>
                <a:gd name="connsiteY12-880" fmla="*/ 448384 h 2935998"/>
                <a:gd name="connsiteX13" fmla="*/ 64538 w 7920841"/>
                <a:gd name="connsiteY13" fmla="*/ 0 h 2935998"/>
                <a:gd name="connsiteX0-881" fmla="*/ 64538 w 7920841"/>
                <a:gd name="connsiteY0-882" fmla="*/ 0 h 2935998"/>
                <a:gd name="connsiteX1-883" fmla="*/ 3195815 w 7920841"/>
                <a:gd name="connsiteY1-884" fmla="*/ 59544 h 2935998"/>
                <a:gd name="connsiteX2-885" fmla="*/ 7873883 w 7920841"/>
                <a:gd name="connsiteY2-886" fmla="*/ 0 h 2935998"/>
                <a:gd name="connsiteX3-887" fmla="*/ 7741859 w 7920841"/>
                <a:gd name="connsiteY3-888" fmla="*/ 510363 h 2935998"/>
                <a:gd name="connsiteX4-889" fmla="*/ 7888552 w 7920841"/>
                <a:gd name="connsiteY4-890" fmla="*/ 928723 h 2935998"/>
                <a:gd name="connsiteX5-891" fmla="*/ 7628503 w 7920841"/>
                <a:gd name="connsiteY5-892" fmla="*/ 1908771 h 2935998"/>
                <a:gd name="connsiteX6-893" fmla="*/ 7917889 w 7920841"/>
                <a:gd name="connsiteY6-894" fmla="*/ 2462711 h 2935998"/>
                <a:gd name="connsiteX7-895" fmla="*/ 7873883 w 7920841"/>
                <a:gd name="connsiteY7-896" fmla="*/ 2895600 h 2935998"/>
                <a:gd name="connsiteX8-897" fmla="*/ 5482815 w 7920841"/>
                <a:gd name="connsiteY8-898" fmla="*/ 2917717 h 2935998"/>
                <a:gd name="connsiteX9-899" fmla="*/ 2170980 w 7920841"/>
                <a:gd name="connsiteY9-900" fmla="*/ 2825518 h 2935998"/>
                <a:gd name="connsiteX10-901" fmla="*/ 64538 w 7920841"/>
                <a:gd name="connsiteY10-902" fmla="*/ 2895600 h 2935998"/>
                <a:gd name="connsiteX11-903" fmla="*/ 55156 w 7920841"/>
                <a:gd name="connsiteY11-904" fmla="*/ 1625991 h 2935998"/>
                <a:gd name="connsiteX12-905" fmla="*/ 223527 w 7920841"/>
                <a:gd name="connsiteY12-906" fmla="*/ 1016020 h 2935998"/>
                <a:gd name="connsiteX13-907" fmla="*/ 55155 w 7920841"/>
                <a:gd name="connsiteY13-908" fmla="*/ 448384 h 2935998"/>
                <a:gd name="connsiteX14" fmla="*/ 64538 w 7920841"/>
                <a:gd name="connsiteY14" fmla="*/ 0 h 2935998"/>
                <a:gd name="connsiteX0-909" fmla="*/ 64538 w 7920841"/>
                <a:gd name="connsiteY0-910" fmla="*/ 32655 h 2968653"/>
                <a:gd name="connsiteX1-911" fmla="*/ 3195815 w 7920841"/>
                <a:gd name="connsiteY1-912" fmla="*/ 92199 h 2968653"/>
                <a:gd name="connsiteX2-913" fmla="*/ 5450451 w 7920841"/>
                <a:gd name="connsiteY2-914" fmla="*/ 0 h 2968653"/>
                <a:gd name="connsiteX3-915" fmla="*/ 7873883 w 7920841"/>
                <a:gd name="connsiteY3-916" fmla="*/ 32655 h 2968653"/>
                <a:gd name="connsiteX4-917" fmla="*/ 7741859 w 7920841"/>
                <a:gd name="connsiteY4-918" fmla="*/ 543018 h 2968653"/>
                <a:gd name="connsiteX5-919" fmla="*/ 7888552 w 7920841"/>
                <a:gd name="connsiteY5-920" fmla="*/ 961378 h 2968653"/>
                <a:gd name="connsiteX6-921" fmla="*/ 7628503 w 7920841"/>
                <a:gd name="connsiteY6-922" fmla="*/ 1941426 h 2968653"/>
                <a:gd name="connsiteX7-923" fmla="*/ 7917889 w 7920841"/>
                <a:gd name="connsiteY7-924" fmla="*/ 2495366 h 2968653"/>
                <a:gd name="connsiteX8-925" fmla="*/ 7873883 w 7920841"/>
                <a:gd name="connsiteY8-926" fmla="*/ 2928255 h 2968653"/>
                <a:gd name="connsiteX9-927" fmla="*/ 5482815 w 7920841"/>
                <a:gd name="connsiteY9-928" fmla="*/ 2950372 h 2968653"/>
                <a:gd name="connsiteX10-929" fmla="*/ 2170980 w 7920841"/>
                <a:gd name="connsiteY10-930" fmla="*/ 2858173 h 2968653"/>
                <a:gd name="connsiteX11-931" fmla="*/ 64538 w 7920841"/>
                <a:gd name="connsiteY11-932" fmla="*/ 2928255 h 2968653"/>
                <a:gd name="connsiteX12-933" fmla="*/ 55156 w 7920841"/>
                <a:gd name="connsiteY12-934" fmla="*/ 1658646 h 2968653"/>
                <a:gd name="connsiteX13-935" fmla="*/ 223527 w 7920841"/>
                <a:gd name="connsiteY13-936" fmla="*/ 1048675 h 2968653"/>
                <a:gd name="connsiteX14-937" fmla="*/ 55155 w 7920841"/>
                <a:gd name="connsiteY14-938" fmla="*/ 481039 h 2968653"/>
                <a:gd name="connsiteX15" fmla="*/ 64538 w 7920841"/>
                <a:gd name="connsiteY15" fmla="*/ 32655 h 2968653"/>
                <a:gd name="connsiteX0-939" fmla="*/ 64538 w 7920841"/>
                <a:gd name="connsiteY0-940" fmla="*/ 32655 h 2968653"/>
                <a:gd name="connsiteX1-941" fmla="*/ 3195815 w 7920841"/>
                <a:gd name="connsiteY1-942" fmla="*/ 92199 h 2968653"/>
                <a:gd name="connsiteX2-943" fmla="*/ 5450451 w 7920841"/>
                <a:gd name="connsiteY2-944" fmla="*/ 0 h 2968653"/>
                <a:gd name="connsiteX3-945" fmla="*/ 7873883 w 7920841"/>
                <a:gd name="connsiteY3-946" fmla="*/ 32655 h 2968653"/>
                <a:gd name="connsiteX4-947" fmla="*/ 7741859 w 7920841"/>
                <a:gd name="connsiteY4-948" fmla="*/ 543018 h 2968653"/>
                <a:gd name="connsiteX5-949" fmla="*/ 7888552 w 7920841"/>
                <a:gd name="connsiteY5-950" fmla="*/ 961378 h 2968653"/>
                <a:gd name="connsiteX6-951" fmla="*/ 7768743 w 7920841"/>
                <a:gd name="connsiteY6-952" fmla="*/ 1908049 h 2968653"/>
                <a:gd name="connsiteX7-953" fmla="*/ 7917889 w 7920841"/>
                <a:gd name="connsiteY7-954" fmla="*/ 2495366 h 2968653"/>
                <a:gd name="connsiteX8-955" fmla="*/ 7873883 w 7920841"/>
                <a:gd name="connsiteY8-956" fmla="*/ 2928255 h 2968653"/>
                <a:gd name="connsiteX9-957" fmla="*/ 5482815 w 7920841"/>
                <a:gd name="connsiteY9-958" fmla="*/ 2950372 h 2968653"/>
                <a:gd name="connsiteX10-959" fmla="*/ 2170980 w 7920841"/>
                <a:gd name="connsiteY10-960" fmla="*/ 2858173 h 2968653"/>
                <a:gd name="connsiteX11-961" fmla="*/ 64538 w 7920841"/>
                <a:gd name="connsiteY11-962" fmla="*/ 2928255 h 2968653"/>
                <a:gd name="connsiteX12-963" fmla="*/ 55156 w 7920841"/>
                <a:gd name="connsiteY12-964" fmla="*/ 1658646 h 2968653"/>
                <a:gd name="connsiteX13-965" fmla="*/ 223527 w 7920841"/>
                <a:gd name="connsiteY13-966" fmla="*/ 1048675 h 2968653"/>
                <a:gd name="connsiteX14-967" fmla="*/ 55155 w 7920841"/>
                <a:gd name="connsiteY14-968" fmla="*/ 481039 h 2968653"/>
                <a:gd name="connsiteX15-969" fmla="*/ 64538 w 7920841"/>
                <a:gd name="connsiteY15-970" fmla="*/ 32655 h 2968653"/>
                <a:gd name="connsiteX0-971" fmla="*/ 64538 w 7920841"/>
                <a:gd name="connsiteY0-972" fmla="*/ 32655 h 2968653"/>
                <a:gd name="connsiteX1-973" fmla="*/ 3195815 w 7920841"/>
                <a:gd name="connsiteY1-974" fmla="*/ 92199 h 2968653"/>
                <a:gd name="connsiteX2-975" fmla="*/ 5450451 w 7920841"/>
                <a:gd name="connsiteY2-976" fmla="*/ 0 h 2968653"/>
                <a:gd name="connsiteX3-977" fmla="*/ 7873883 w 7920841"/>
                <a:gd name="connsiteY3-978" fmla="*/ 32655 h 2968653"/>
                <a:gd name="connsiteX4-979" fmla="*/ 7806586 w 7920841"/>
                <a:gd name="connsiteY4-980" fmla="*/ 543018 h 2968653"/>
                <a:gd name="connsiteX5-981" fmla="*/ 7888552 w 7920841"/>
                <a:gd name="connsiteY5-982" fmla="*/ 961378 h 2968653"/>
                <a:gd name="connsiteX6-983" fmla="*/ 7768743 w 7920841"/>
                <a:gd name="connsiteY6-984" fmla="*/ 1908049 h 2968653"/>
                <a:gd name="connsiteX7-985" fmla="*/ 7917889 w 7920841"/>
                <a:gd name="connsiteY7-986" fmla="*/ 2495366 h 2968653"/>
                <a:gd name="connsiteX8-987" fmla="*/ 7873883 w 7920841"/>
                <a:gd name="connsiteY8-988" fmla="*/ 2928255 h 2968653"/>
                <a:gd name="connsiteX9-989" fmla="*/ 5482815 w 7920841"/>
                <a:gd name="connsiteY9-990" fmla="*/ 2950372 h 2968653"/>
                <a:gd name="connsiteX10-991" fmla="*/ 2170980 w 7920841"/>
                <a:gd name="connsiteY10-992" fmla="*/ 2858173 h 2968653"/>
                <a:gd name="connsiteX11-993" fmla="*/ 64538 w 7920841"/>
                <a:gd name="connsiteY11-994" fmla="*/ 2928255 h 2968653"/>
                <a:gd name="connsiteX12-995" fmla="*/ 55156 w 7920841"/>
                <a:gd name="connsiteY12-996" fmla="*/ 1658646 h 2968653"/>
                <a:gd name="connsiteX13-997" fmla="*/ 223527 w 7920841"/>
                <a:gd name="connsiteY13-998" fmla="*/ 1048675 h 2968653"/>
                <a:gd name="connsiteX14-999" fmla="*/ 55155 w 7920841"/>
                <a:gd name="connsiteY14-1000" fmla="*/ 481039 h 2968653"/>
                <a:gd name="connsiteX15-1001" fmla="*/ 64538 w 7920841"/>
                <a:gd name="connsiteY15-1002" fmla="*/ 32655 h 2968653"/>
                <a:gd name="connsiteX0-1003" fmla="*/ 64538 w 7928667"/>
                <a:gd name="connsiteY0-1004" fmla="*/ 32655 h 2968653"/>
                <a:gd name="connsiteX1-1005" fmla="*/ 3195815 w 7928667"/>
                <a:gd name="connsiteY1-1006" fmla="*/ 92199 h 2968653"/>
                <a:gd name="connsiteX2-1007" fmla="*/ 5450451 w 7928667"/>
                <a:gd name="connsiteY2-1008" fmla="*/ 0 h 2968653"/>
                <a:gd name="connsiteX3-1009" fmla="*/ 7873883 w 7928667"/>
                <a:gd name="connsiteY3-1010" fmla="*/ 32655 h 2968653"/>
                <a:gd name="connsiteX4-1011" fmla="*/ 7806586 w 7928667"/>
                <a:gd name="connsiteY4-1012" fmla="*/ 543018 h 2968653"/>
                <a:gd name="connsiteX5-1013" fmla="*/ 7888552 w 7928667"/>
                <a:gd name="connsiteY5-1014" fmla="*/ 961378 h 2968653"/>
                <a:gd name="connsiteX6-1015" fmla="*/ 7768743 w 7928667"/>
                <a:gd name="connsiteY6-1016" fmla="*/ 1908049 h 2968653"/>
                <a:gd name="connsiteX7-1017" fmla="*/ 7917889 w 7928667"/>
                <a:gd name="connsiteY7-1018" fmla="*/ 2495366 h 2968653"/>
                <a:gd name="connsiteX8-1019" fmla="*/ 7873883 w 7928667"/>
                <a:gd name="connsiteY8-1020" fmla="*/ 2928255 h 2968653"/>
                <a:gd name="connsiteX9-1021" fmla="*/ 5482815 w 7928667"/>
                <a:gd name="connsiteY9-1022" fmla="*/ 2950372 h 2968653"/>
                <a:gd name="connsiteX10-1023" fmla="*/ 2170980 w 7928667"/>
                <a:gd name="connsiteY10-1024" fmla="*/ 2858173 h 2968653"/>
                <a:gd name="connsiteX11-1025" fmla="*/ 64538 w 7928667"/>
                <a:gd name="connsiteY11-1026" fmla="*/ 2928255 h 2968653"/>
                <a:gd name="connsiteX12-1027" fmla="*/ 55156 w 7928667"/>
                <a:gd name="connsiteY12-1028" fmla="*/ 1658646 h 2968653"/>
                <a:gd name="connsiteX13-1029" fmla="*/ 223527 w 7928667"/>
                <a:gd name="connsiteY13-1030" fmla="*/ 1048675 h 2968653"/>
                <a:gd name="connsiteX14-1031" fmla="*/ 55155 w 7928667"/>
                <a:gd name="connsiteY14-1032" fmla="*/ 481039 h 2968653"/>
                <a:gd name="connsiteX15-1033" fmla="*/ 64538 w 7928667"/>
                <a:gd name="connsiteY15-1034" fmla="*/ 32655 h 2968653"/>
                <a:gd name="connsiteX0-1035" fmla="*/ 64538 w 7928667"/>
                <a:gd name="connsiteY0-1036" fmla="*/ 32655 h 2968653"/>
                <a:gd name="connsiteX1-1037" fmla="*/ 3195815 w 7928667"/>
                <a:gd name="connsiteY1-1038" fmla="*/ 92199 h 2968653"/>
                <a:gd name="connsiteX2-1039" fmla="*/ 5450451 w 7928667"/>
                <a:gd name="connsiteY2-1040" fmla="*/ 0 h 2968653"/>
                <a:gd name="connsiteX3-1041" fmla="*/ 7873883 w 7928667"/>
                <a:gd name="connsiteY3-1042" fmla="*/ 32655 h 2968653"/>
                <a:gd name="connsiteX4-1043" fmla="*/ 7806586 w 7928667"/>
                <a:gd name="connsiteY4-1044" fmla="*/ 543018 h 2968653"/>
                <a:gd name="connsiteX5-1045" fmla="*/ 7888552 w 7928667"/>
                <a:gd name="connsiteY5-1046" fmla="*/ 961378 h 2968653"/>
                <a:gd name="connsiteX6-1047" fmla="*/ 7768743 w 7928667"/>
                <a:gd name="connsiteY6-1048" fmla="*/ 1908049 h 2968653"/>
                <a:gd name="connsiteX7-1049" fmla="*/ 7917889 w 7928667"/>
                <a:gd name="connsiteY7-1050" fmla="*/ 2495366 h 2968653"/>
                <a:gd name="connsiteX8-1051" fmla="*/ 7873883 w 7928667"/>
                <a:gd name="connsiteY8-1052" fmla="*/ 2928255 h 2968653"/>
                <a:gd name="connsiteX9-1053" fmla="*/ 5482815 w 7928667"/>
                <a:gd name="connsiteY9-1054" fmla="*/ 2950372 h 2968653"/>
                <a:gd name="connsiteX10-1055" fmla="*/ 2170980 w 7928667"/>
                <a:gd name="connsiteY10-1056" fmla="*/ 2858173 h 2968653"/>
                <a:gd name="connsiteX11-1057" fmla="*/ 64538 w 7928667"/>
                <a:gd name="connsiteY11-1058" fmla="*/ 2928255 h 2968653"/>
                <a:gd name="connsiteX12-1059" fmla="*/ 55156 w 7928667"/>
                <a:gd name="connsiteY12-1060" fmla="*/ 1658646 h 2968653"/>
                <a:gd name="connsiteX13-1061" fmla="*/ 223527 w 7928667"/>
                <a:gd name="connsiteY13-1062" fmla="*/ 1048675 h 2968653"/>
                <a:gd name="connsiteX14-1063" fmla="*/ 55155 w 7928667"/>
                <a:gd name="connsiteY14-1064" fmla="*/ 481039 h 2968653"/>
                <a:gd name="connsiteX15-1065" fmla="*/ 64538 w 7928667"/>
                <a:gd name="connsiteY15-1066" fmla="*/ 32655 h 2968653"/>
                <a:gd name="connsiteX0-1067" fmla="*/ 64538 w 7928667"/>
                <a:gd name="connsiteY0-1068" fmla="*/ 32655 h 2968653"/>
                <a:gd name="connsiteX1-1069" fmla="*/ 3195815 w 7928667"/>
                <a:gd name="connsiteY1-1070" fmla="*/ 92199 h 2968653"/>
                <a:gd name="connsiteX2-1071" fmla="*/ 5450451 w 7928667"/>
                <a:gd name="connsiteY2-1072" fmla="*/ 0 h 2968653"/>
                <a:gd name="connsiteX3-1073" fmla="*/ 7873883 w 7928667"/>
                <a:gd name="connsiteY3-1074" fmla="*/ 32655 h 2968653"/>
                <a:gd name="connsiteX4-1075" fmla="*/ 7806586 w 7928667"/>
                <a:gd name="connsiteY4-1076" fmla="*/ 543018 h 2968653"/>
                <a:gd name="connsiteX5-1077" fmla="*/ 7888552 w 7928667"/>
                <a:gd name="connsiteY5-1078" fmla="*/ 961378 h 2968653"/>
                <a:gd name="connsiteX6-1079" fmla="*/ 7768743 w 7928667"/>
                <a:gd name="connsiteY6-1080" fmla="*/ 1908049 h 2968653"/>
                <a:gd name="connsiteX7-1081" fmla="*/ 7917889 w 7928667"/>
                <a:gd name="connsiteY7-1082" fmla="*/ 2495366 h 2968653"/>
                <a:gd name="connsiteX8-1083" fmla="*/ 7873883 w 7928667"/>
                <a:gd name="connsiteY8-1084" fmla="*/ 2928255 h 2968653"/>
                <a:gd name="connsiteX9-1085" fmla="*/ 5482815 w 7928667"/>
                <a:gd name="connsiteY9-1086" fmla="*/ 2950372 h 2968653"/>
                <a:gd name="connsiteX10-1087" fmla="*/ 2170980 w 7928667"/>
                <a:gd name="connsiteY10-1088" fmla="*/ 2858173 h 2968653"/>
                <a:gd name="connsiteX11-1089" fmla="*/ 64538 w 7928667"/>
                <a:gd name="connsiteY11-1090" fmla="*/ 2928255 h 2968653"/>
                <a:gd name="connsiteX12-1091" fmla="*/ 55156 w 7928667"/>
                <a:gd name="connsiteY12-1092" fmla="*/ 1658646 h 2968653"/>
                <a:gd name="connsiteX13-1093" fmla="*/ 180376 w 7928667"/>
                <a:gd name="connsiteY13-1094" fmla="*/ 1048675 h 2968653"/>
                <a:gd name="connsiteX14-1095" fmla="*/ 55155 w 7928667"/>
                <a:gd name="connsiteY14-1096" fmla="*/ 481039 h 2968653"/>
                <a:gd name="connsiteX15-1097" fmla="*/ 64538 w 7928667"/>
                <a:gd name="connsiteY15-1098" fmla="*/ 32655 h 2968653"/>
                <a:gd name="connsiteX0-1099" fmla="*/ 64538 w 7928667"/>
                <a:gd name="connsiteY0-1100" fmla="*/ 32655 h 2968653"/>
                <a:gd name="connsiteX1-1101" fmla="*/ 3195815 w 7928667"/>
                <a:gd name="connsiteY1-1102" fmla="*/ 92199 h 2968653"/>
                <a:gd name="connsiteX2-1103" fmla="*/ 5450451 w 7928667"/>
                <a:gd name="connsiteY2-1104" fmla="*/ 0 h 2968653"/>
                <a:gd name="connsiteX3-1105" fmla="*/ 7873883 w 7928667"/>
                <a:gd name="connsiteY3-1106" fmla="*/ 32655 h 2968653"/>
                <a:gd name="connsiteX4-1107" fmla="*/ 7806586 w 7928667"/>
                <a:gd name="connsiteY4-1108" fmla="*/ 543018 h 2968653"/>
                <a:gd name="connsiteX5-1109" fmla="*/ 7888552 w 7928667"/>
                <a:gd name="connsiteY5-1110" fmla="*/ 961378 h 2968653"/>
                <a:gd name="connsiteX6-1111" fmla="*/ 7768743 w 7928667"/>
                <a:gd name="connsiteY6-1112" fmla="*/ 1908049 h 2968653"/>
                <a:gd name="connsiteX7-1113" fmla="*/ 7917889 w 7928667"/>
                <a:gd name="connsiteY7-1114" fmla="*/ 2495366 h 2968653"/>
                <a:gd name="connsiteX8-1115" fmla="*/ 7873883 w 7928667"/>
                <a:gd name="connsiteY8-1116" fmla="*/ 2928255 h 2968653"/>
                <a:gd name="connsiteX9-1117" fmla="*/ 5482815 w 7928667"/>
                <a:gd name="connsiteY9-1118" fmla="*/ 2950372 h 2968653"/>
                <a:gd name="connsiteX10-1119" fmla="*/ 2170980 w 7928667"/>
                <a:gd name="connsiteY10-1120" fmla="*/ 2858173 h 2968653"/>
                <a:gd name="connsiteX11-1121" fmla="*/ 64538 w 7928667"/>
                <a:gd name="connsiteY11-1122" fmla="*/ 2928255 h 2968653"/>
                <a:gd name="connsiteX12-1123" fmla="*/ 44368 w 7928667"/>
                <a:gd name="connsiteY12-1124" fmla="*/ 1814402 h 2968653"/>
                <a:gd name="connsiteX13-1125" fmla="*/ 180376 w 7928667"/>
                <a:gd name="connsiteY13-1126" fmla="*/ 1048675 h 2968653"/>
                <a:gd name="connsiteX14-1127" fmla="*/ 55155 w 7928667"/>
                <a:gd name="connsiteY14-1128" fmla="*/ 481039 h 2968653"/>
                <a:gd name="connsiteX15-1129" fmla="*/ 64538 w 7928667"/>
                <a:gd name="connsiteY15-1130" fmla="*/ 32655 h 2968653"/>
                <a:gd name="connsiteX0-1131" fmla="*/ 64538 w 7928667"/>
                <a:gd name="connsiteY0-1132" fmla="*/ 32655 h 2968653"/>
                <a:gd name="connsiteX1-1133" fmla="*/ 3195815 w 7928667"/>
                <a:gd name="connsiteY1-1134" fmla="*/ 92199 h 2968653"/>
                <a:gd name="connsiteX2-1135" fmla="*/ 5450451 w 7928667"/>
                <a:gd name="connsiteY2-1136" fmla="*/ 0 h 2968653"/>
                <a:gd name="connsiteX3-1137" fmla="*/ 7873883 w 7928667"/>
                <a:gd name="connsiteY3-1138" fmla="*/ 32655 h 2968653"/>
                <a:gd name="connsiteX4-1139" fmla="*/ 7806586 w 7928667"/>
                <a:gd name="connsiteY4-1140" fmla="*/ 543018 h 2968653"/>
                <a:gd name="connsiteX5-1141" fmla="*/ 7888552 w 7928667"/>
                <a:gd name="connsiteY5-1142" fmla="*/ 961378 h 2968653"/>
                <a:gd name="connsiteX6-1143" fmla="*/ 7768743 w 7928667"/>
                <a:gd name="connsiteY6-1144" fmla="*/ 1908049 h 2968653"/>
                <a:gd name="connsiteX7-1145" fmla="*/ 7917889 w 7928667"/>
                <a:gd name="connsiteY7-1146" fmla="*/ 2495366 h 2968653"/>
                <a:gd name="connsiteX8-1147" fmla="*/ 7873883 w 7928667"/>
                <a:gd name="connsiteY8-1148" fmla="*/ 2928255 h 2968653"/>
                <a:gd name="connsiteX9-1149" fmla="*/ 5482815 w 7928667"/>
                <a:gd name="connsiteY9-1150" fmla="*/ 2950372 h 2968653"/>
                <a:gd name="connsiteX10-1151" fmla="*/ 2170980 w 7928667"/>
                <a:gd name="connsiteY10-1152" fmla="*/ 2858173 h 2968653"/>
                <a:gd name="connsiteX11-1153" fmla="*/ 64538 w 7928667"/>
                <a:gd name="connsiteY11-1154" fmla="*/ 2928255 h 2968653"/>
                <a:gd name="connsiteX12-1155" fmla="*/ 44368 w 7928667"/>
                <a:gd name="connsiteY12-1156" fmla="*/ 1814402 h 2968653"/>
                <a:gd name="connsiteX13-1157" fmla="*/ 180376 w 7928667"/>
                <a:gd name="connsiteY13-1158" fmla="*/ 1048675 h 2968653"/>
                <a:gd name="connsiteX14-1159" fmla="*/ 55155 w 7928667"/>
                <a:gd name="connsiteY14-1160" fmla="*/ 481039 h 2968653"/>
                <a:gd name="connsiteX15-1161" fmla="*/ 64538 w 7928667"/>
                <a:gd name="connsiteY15-1162" fmla="*/ 32655 h 2968653"/>
                <a:gd name="connsiteX0-1163" fmla="*/ 64538 w 7928667"/>
                <a:gd name="connsiteY0-1164" fmla="*/ 32655 h 2968653"/>
                <a:gd name="connsiteX1-1165" fmla="*/ 3195815 w 7928667"/>
                <a:gd name="connsiteY1-1166" fmla="*/ 92199 h 2968653"/>
                <a:gd name="connsiteX2-1167" fmla="*/ 5450451 w 7928667"/>
                <a:gd name="connsiteY2-1168" fmla="*/ 0 h 2968653"/>
                <a:gd name="connsiteX3-1169" fmla="*/ 7873883 w 7928667"/>
                <a:gd name="connsiteY3-1170" fmla="*/ 32655 h 2968653"/>
                <a:gd name="connsiteX4-1171" fmla="*/ 7806586 w 7928667"/>
                <a:gd name="connsiteY4-1172" fmla="*/ 543018 h 2968653"/>
                <a:gd name="connsiteX5-1173" fmla="*/ 7888552 w 7928667"/>
                <a:gd name="connsiteY5-1174" fmla="*/ 961378 h 2968653"/>
                <a:gd name="connsiteX6-1175" fmla="*/ 7768743 w 7928667"/>
                <a:gd name="connsiteY6-1176" fmla="*/ 1908049 h 2968653"/>
                <a:gd name="connsiteX7-1177" fmla="*/ 7917889 w 7928667"/>
                <a:gd name="connsiteY7-1178" fmla="*/ 2495366 h 2968653"/>
                <a:gd name="connsiteX8-1179" fmla="*/ 7873883 w 7928667"/>
                <a:gd name="connsiteY8-1180" fmla="*/ 2928255 h 2968653"/>
                <a:gd name="connsiteX9-1181" fmla="*/ 5482815 w 7928667"/>
                <a:gd name="connsiteY9-1182" fmla="*/ 2950372 h 2968653"/>
                <a:gd name="connsiteX10-1183" fmla="*/ 2170980 w 7928667"/>
                <a:gd name="connsiteY10-1184" fmla="*/ 2858173 h 2968653"/>
                <a:gd name="connsiteX11-1185" fmla="*/ 64538 w 7928667"/>
                <a:gd name="connsiteY11-1186" fmla="*/ 2928255 h 2968653"/>
                <a:gd name="connsiteX12-1187" fmla="*/ 44368 w 7928667"/>
                <a:gd name="connsiteY12-1188" fmla="*/ 1814402 h 2968653"/>
                <a:gd name="connsiteX13-1189" fmla="*/ 180376 w 7928667"/>
                <a:gd name="connsiteY13-1190" fmla="*/ 1048675 h 2968653"/>
                <a:gd name="connsiteX14-1191" fmla="*/ 55155 w 7928667"/>
                <a:gd name="connsiteY14-1192" fmla="*/ 469913 h 2968653"/>
                <a:gd name="connsiteX15-1193" fmla="*/ 64538 w 7928667"/>
                <a:gd name="connsiteY15-1194" fmla="*/ 32655 h 2968653"/>
                <a:gd name="connsiteX0-1195" fmla="*/ 196241 w 8060370"/>
                <a:gd name="connsiteY0-1196" fmla="*/ 32655 h 2968653"/>
                <a:gd name="connsiteX1-1197" fmla="*/ 3327518 w 8060370"/>
                <a:gd name="connsiteY1-1198" fmla="*/ 92199 h 2968653"/>
                <a:gd name="connsiteX2-1199" fmla="*/ 5582154 w 8060370"/>
                <a:gd name="connsiteY2-1200" fmla="*/ 0 h 2968653"/>
                <a:gd name="connsiteX3-1201" fmla="*/ 8005586 w 8060370"/>
                <a:gd name="connsiteY3-1202" fmla="*/ 32655 h 2968653"/>
                <a:gd name="connsiteX4-1203" fmla="*/ 7938289 w 8060370"/>
                <a:gd name="connsiteY4-1204" fmla="*/ 543018 h 2968653"/>
                <a:gd name="connsiteX5-1205" fmla="*/ 8020255 w 8060370"/>
                <a:gd name="connsiteY5-1206" fmla="*/ 961378 h 2968653"/>
                <a:gd name="connsiteX6-1207" fmla="*/ 7900446 w 8060370"/>
                <a:gd name="connsiteY6-1208" fmla="*/ 1908049 h 2968653"/>
                <a:gd name="connsiteX7-1209" fmla="*/ 8049592 w 8060370"/>
                <a:gd name="connsiteY7-1210" fmla="*/ 2495366 h 2968653"/>
                <a:gd name="connsiteX8-1211" fmla="*/ 8005586 w 8060370"/>
                <a:gd name="connsiteY8-1212" fmla="*/ 2928255 h 2968653"/>
                <a:gd name="connsiteX9-1213" fmla="*/ 5614518 w 8060370"/>
                <a:gd name="connsiteY9-1214" fmla="*/ 2950372 h 2968653"/>
                <a:gd name="connsiteX10-1215" fmla="*/ 2302683 w 8060370"/>
                <a:gd name="connsiteY10-1216" fmla="*/ 2858173 h 2968653"/>
                <a:gd name="connsiteX11-1217" fmla="*/ 196241 w 8060370"/>
                <a:gd name="connsiteY11-1218" fmla="*/ 2928255 h 2968653"/>
                <a:gd name="connsiteX12-1219" fmla="*/ 176071 w 8060370"/>
                <a:gd name="connsiteY12-1220" fmla="*/ 1814402 h 2968653"/>
                <a:gd name="connsiteX13-1221" fmla="*/ 312079 w 8060370"/>
                <a:gd name="connsiteY13-1222" fmla="*/ 1048675 h 2968653"/>
                <a:gd name="connsiteX14-1223" fmla="*/ 196241 w 8060370"/>
                <a:gd name="connsiteY14-1224" fmla="*/ 32655 h 2968653"/>
                <a:gd name="connsiteX0-1225" fmla="*/ 20335 w 7884464"/>
                <a:gd name="connsiteY0-1226" fmla="*/ 32655 h 2968653"/>
                <a:gd name="connsiteX1-1227" fmla="*/ 3151612 w 7884464"/>
                <a:gd name="connsiteY1-1228" fmla="*/ 92199 h 2968653"/>
                <a:gd name="connsiteX2-1229" fmla="*/ 5406248 w 7884464"/>
                <a:gd name="connsiteY2-1230" fmla="*/ 0 h 2968653"/>
                <a:gd name="connsiteX3-1231" fmla="*/ 7829680 w 7884464"/>
                <a:gd name="connsiteY3-1232" fmla="*/ 32655 h 2968653"/>
                <a:gd name="connsiteX4-1233" fmla="*/ 7762383 w 7884464"/>
                <a:gd name="connsiteY4-1234" fmla="*/ 543018 h 2968653"/>
                <a:gd name="connsiteX5-1235" fmla="*/ 7844349 w 7884464"/>
                <a:gd name="connsiteY5-1236" fmla="*/ 961378 h 2968653"/>
                <a:gd name="connsiteX6-1237" fmla="*/ 7724540 w 7884464"/>
                <a:gd name="connsiteY6-1238" fmla="*/ 1908049 h 2968653"/>
                <a:gd name="connsiteX7-1239" fmla="*/ 7873686 w 7884464"/>
                <a:gd name="connsiteY7-1240" fmla="*/ 2495366 h 2968653"/>
                <a:gd name="connsiteX8-1241" fmla="*/ 7829680 w 7884464"/>
                <a:gd name="connsiteY8-1242" fmla="*/ 2928255 h 2968653"/>
                <a:gd name="connsiteX9-1243" fmla="*/ 5438612 w 7884464"/>
                <a:gd name="connsiteY9-1244" fmla="*/ 2950372 h 2968653"/>
                <a:gd name="connsiteX10-1245" fmla="*/ 2126777 w 7884464"/>
                <a:gd name="connsiteY10-1246" fmla="*/ 2858173 h 2968653"/>
                <a:gd name="connsiteX11-1247" fmla="*/ 20335 w 7884464"/>
                <a:gd name="connsiteY11-1248" fmla="*/ 2928255 h 2968653"/>
                <a:gd name="connsiteX12-1249" fmla="*/ 165 w 7884464"/>
                <a:gd name="connsiteY12-1250" fmla="*/ 1814402 h 2968653"/>
                <a:gd name="connsiteX13-1251" fmla="*/ 136173 w 7884464"/>
                <a:gd name="connsiteY13-1252" fmla="*/ 1048675 h 2968653"/>
                <a:gd name="connsiteX14-1253" fmla="*/ 20335 w 7884464"/>
                <a:gd name="connsiteY14-1254" fmla="*/ 32655 h 2968653"/>
                <a:gd name="connsiteX0-1255" fmla="*/ 20335 w 7873686"/>
                <a:gd name="connsiteY0-1256" fmla="*/ 32655 h 2968653"/>
                <a:gd name="connsiteX1-1257" fmla="*/ 3151612 w 7873686"/>
                <a:gd name="connsiteY1-1258" fmla="*/ 92199 h 2968653"/>
                <a:gd name="connsiteX2-1259" fmla="*/ 5406248 w 7873686"/>
                <a:gd name="connsiteY2-1260" fmla="*/ 0 h 2968653"/>
                <a:gd name="connsiteX3-1261" fmla="*/ 7829680 w 7873686"/>
                <a:gd name="connsiteY3-1262" fmla="*/ 32655 h 2968653"/>
                <a:gd name="connsiteX4-1263" fmla="*/ 7762383 w 7873686"/>
                <a:gd name="connsiteY4-1264" fmla="*/ 543018 h 2968653"/>
                <a:gd name="connsiteX5-1265" fmla="*/ 7844349 w 7873686"/>
                <a:gd name="connsiteY5-1266" fmla="*/ 961378 h 2968653"/>
                <a:gd name="connsiteX6-1267" fmla="*/ 7724540 w 7873686"/>
                <a:gd name="connsiteY6-1268" fmla="*/ 1908049 h 2968653"/>
                <a:gd name="connsiteX7-1269" fmla="*/ 7873686 w 7873686"/>
                <a:gd name="connsiteY7-1270" fmla="*/ 2495366 h 2968653"/>
                <a:gd name="connsiteX8-1271" fmla="*/ 7829680 w 7873686"/>
                <a:gd name="connsiteY8-1272" fmla="*/ 2928255 h 2968653"/>
                <a:gd name="connsiteX9-1273" fmla="*/ 5438612 w 7873686"/>
                <a:gd name="connsiteY9-1274" fmla="*/ 2950372 h 2968653"/>
                <a:gd name="connsiteX10-1275" fmla="*/ 2126777 w 7873686"/>
                <a:gd name="connsiteY10-1276" fmla="*/ 2858173 h 2968653"/>
                <a:gd name="connsiteX11-1277" fmla="*/ 20335 w 7873686"/>
                <a:gd name="connsiteY11-1278" fmla="*/ 2928255 h 2968653"/>
                <a:gd name="connsiteX12-1279" fmla="*/ 165 w 7873686"/>
                <a:gd name="connsiteY12-1280" fmla="*/ 1814402 h 2968653"/>
                <a:gd name="connsiteX13-1281" fmla="*/ 136173 w 7873686"/>
                <a:gd name="connsiteY13-1282" fmla="*/ 1048675 h 2968653"/>
                <a:gd name="connsiteX14-1283" fmla="*/ 20335 w 7873686"/>
                <a:gd name="connsiteY14-1284" fmla="*/ 32655 h 2968653"/>
                <a:gd name="connsiteX0-1285" fmla="*/ 20335 w 7873686"/>
                <a:gd name="connsiteY0-1286" fmla="*/ 32655 h 2968653"/>
                <a:gd name="connsiteX1-1287" fmla="*/ 3151612 w 7873686"/>
                <a:gd name="connsiteY1-1288" fmla="*/ 92199 h 2968653"/>
                <a:gd name="connsiteX2-1289" fmla="*/ 5406248 w 7873686"/>
                <a:gd name="connsiteY2-1290" fmla="*/ 0 h 2968653"/>
                <a:gd name="connsiteX3-1291" fmla="*/ 7829680 w 7873686"/>
                <a:gd name="connsiteY3-1292" fmla="*/ 32655 h 2968653"/>
                <a:gd name="connsiteX4-1293" fmla="*/ 7762383 w 7873686"/>
                <a:gd name="connsiteY4-1294" fmla="*/ 543018 h 2968653"/>
                <a:gd name="connsiteX5-1295" fmla="*/ 7844349 w 7873686"/>
                <a:gd name="connsiteY5-1296" fmla="*/ 961378 h 2968653"/>
                <a:gd name="connsiteX6-1297" fmla="*/ 7724540 w 7873686"/>
                <a:gd name="connsiteY6-1298" fmla="*/ 1908049 h 2968653"/>
                <a:gd name="connsiteX7-1299" fmla="*/ 7873686 w 7873686"/>
                <a:gd name="connsiteY7-1300" fmla="*/ 2495366 h 2968653"/>
                <a:gd name="connsiteX8-1301" fmla="*/ 7829680 w 7873686"/>
                <a:gd name="connsiteY8-1302" fmla="*/ 2928255 h 2968653"/>
                <a:gd name="connsiteX9-1303" fmla="*/ 5438612 w 7873686"/>
                <a:gd name="connsiteY9-1304" fmla="*/ 2950372 h 2968653"/>
                <a:gd name="connsiteX10-1305" fmla="*/ 2126777 w 7873686"/>
                <a:gd name="connsiteY10-1306" fmla="*/ 2858173 h 2968653"/>
                <a:gd name="connsiteX11-1307" fmla="*/ 20335 w 7873686"/>
                <a:gd name="connsiteY11-1308" fmla="*/ 2928255 h 2968653"/>
                <a:gd name="connsiteX12-1309" fmla="*/ 165 w 7873686"/>
                <a:gd name="connsiteY12-1310" fmla="*/ 1814402 h 2968653"/>
                <a:gd name="connsiteX13-1311" fmla="*/ 136173 w 7873686"/>
                <a:gd name="connsiteY13-1312" fmla="*/ 1048675 h 2968653"/>
                <a:gd name="connsiteX14-1313" fmla="*/ 20335 w 7873686"/>
                <a:gd name="connsiteY14-1314" fmla="*/ 32655 h 29686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29" y="connsiteY7-130"/>
                </a:cxn>
                <a:cxn ang="0">
                  <a:pos x="connsiteX8-163" y="connsiteY8-164"/>
                </a:cxn>
                <a:cxn ang="0">
                  <a:pos x="connsiteX9-183" y="connsiteY9-184"/>
                </a:cxn>
                <a:cxn ang="0">
                  <a:pos x="connsiteX10-205" y="connsiteY10-206"/>
                </a:cxn>
                <a:cxn ang="0">
                  <a:pos x="connsiteX11-229" y="connsiteY11-230"/>
                </a:cxn>
                <a:cxn ang="0">
                  <a:pos x="connsiteX12-879" y="connsiteY12-880"/>
                </a:cxn>
                <a:cxn ang="0">
                  <a:pos x="connsiteX13-907" y="connsiteY13-908"/>
                </a:cxn>
                <a:cxn ang="0">
                  <a:pos x="connsiteX14-937" y="connsiteY14-938"/>
                </a:cxn>
              </a:cxnLst>
              <a:rect l="l" t="t" r="r" b="b"/>
              <a:pathLst>
                <a:path w="7873686" h="2968653">
                  <a:moveTo>
                    <a:pt x="20335" y="32655"/>
                  </a:moveTo>
                  <a:cubicBezTo>
                    <a:pt x="1060498" y="33295"/>
                    <a:pt x="2111449" y="91559"/>
                    <a:pt x="3151612" y="92199"/>
                  </a:cubicBezTo>
                  <a:cubicBezTo>
                    <a:pt x="3903157" y="80674"/>
                    <a:pt x="4654703" y="11525"/>
                    <a:pt x="5406248" y="0"/>
                  </a:cubicBezTo>
                  <a:lnTo>
                    <a:pt x="7829680" y="32655"/>
                  </a:lnTo>
                  <a:cubicBezTo>
                    <a:pt x="7824790" y="202776"/>
                    <a:pt x="7767273" y="372897"/>
                    <a:pt x="7762383" y="543018"/>
                  </a:cubicBezTo>
                  <a:cubicBezTo>
                    <a:pt x="7757493" y="666977"/>
                    <a:pt x="7805232" y="759944"/>
                    <a:pt x="7844349" y="961378"/>
                  </a:cubicBezTo>
                  <a:cubicBezTo>
                    <a:pt x="7868798" y="1281605"/>
                    <a:pt x="7758771" y="1525843"/>
                    <a:pt x="7724540" y="1908049"/>
                  </a:cubicBezTo>
                  <a:cubicBezTo>
                    <a:pt x="7778327" y="2279925"/>
                    <a:pt x="7815363" y="2189838"/>
                    <a:pt x="7873686" y="2495366"/>
                  </a:cubicBezTo>
                  <a:cubicBezTo>
                    <a:pt x="7867584" y="2766412"/>
                    <a:pt x="7844349" y="2783959"/>
                    <a:pt x="7829680" y="2928255"/>
                  </a:cubicBezTo>
                  <a:cubicBezTo>
                    <a:pt x="7423834" y="2994485"/>
                    <a:pt x="6389096" y="2962052"/>
                    <a:pt x="5438612" y="2950372"/>
                  </a:cubicBezTo>
                  <a:cubicBezTo>
                    <a:pt x="4488128" y="2938692"/>
                    <a:pt x="3029823" y="2852255"/>
                    <a:pt x="2126777" y="2858173"/>
                  </a:cubicBezTo>
                  <a:cubicBezTo>
                    <a:pt x="1273601" y="2858484"/>
                    <a:pt x="873511" y="2927944"/>
                    <a:pt x="20335" y="2928255"/>
                  </a:cubicBezTo>
                  <a:cubicBezTo>
                    <a:pt x="318610" y="2494562"/>
                    <a:pt x="-8353" y="2127665"/>
                    <a:pt x="165" y="1814402"/>
                  </a:cubicBezTo>
                  <a:cubicBezTo>
                    <a:pt x="8683" y="1501139"/>
                    <a:pt x="103495" y="1317252"/>
                    <a:pt x="136173" y="1048675"/>
                  </a:cubicBezTo>
                  <a:cubicBezTo>
                    <a:pt x="139535" y="751717"/>
                    <a:pt x="100299" y="425703"/>
                    <a:pt x="20335" y="32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99034" y="6172200"/>
            <a:ext cx="6606965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3429000" y="324620"/>
            <a:ext cx="3025596" cy="707874"/>
            <a:chOff x="3429000" y="324620"/>
            <a:chExt cx="3025596" cy="707874"/>
          </a:xfrm>
        </p:grpSpPr>
        <p:sp>
          <p:nvSpPr>
            <p:cNvPr id="6" name="Oval 5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7</a:t>
              </a:r>
              <a:endPara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5078" y="324620"/>
              <a:ext cx="2379518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viết</a:t>
              </a:r>
              <a:endParaRPr lang="en-US" sz="4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81200" y="1469777"/>
            <a:ext cx="8626186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Chuông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vang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hỏa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bật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rú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còi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bay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lính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hỏa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vòi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phun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dập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đám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4169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437400" y="1905000"/>
            <a:ext cx="11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2896544"/>
            <a:ext cx="8991600" cy="286024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7423252" y="1905000"/>
            <a:ext cx="1074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5600" y="2286000"/>
            <a:ext cx="745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6886" y="2785484"/>
            <a:ext cx="565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1731</Words>
  <Application>WPS Slides</Application>
  <PresentationFormat>Custom</PresentationFormat>
  <Paragraphs>69</Paragraphs>
  <Slides>10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Arial Rounded MT Bold</vt:lpstr>
      <vt:lpstr>Arial-Rounded</vt:lpstr>
      <vt:lpstr>Segoe Print</vt:lpstr>
      <vt:lpstr>Microsoft YaHei</vt:lpstr>
      <vt:lpstr>Arial Unicode MS</vt:lpstr>
      <vt:lpstr>Calibri</vt:lpstr>
      <vt:lpstr>HP001 5H</vt:lpstr>
      <vt:lpstr>HP001 4 hàng</vt:lpstr>
      <vt:lpstr>Malgun Gothic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son nguyen</cp:lastModifiedBy>
  <cp:revision>126</cp:revision>
  <dcterms:created xsi:type="dcterms:W3CDTF">2020-05-04T22:33:00Z</dcterms:created>
  <dcterms:modified xsi:type="dcterms:W3CDTF">2025-05-07T12:26:42Z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0C6DEDEAAC564DE69E2613364C00E5F7_12</vt:lpwstr>
  </property>
  <property fmtid="{D5CDD505-2E9C-101B-9397-08002B2CF9AE}" pid="3" name="KSOProductBuildVer">
    <vt:lpwstr>1033-12.2.0.20795</vt:lpwstr>
  </property>
</Properties>
</file>