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0" r:id="rId2"/>
    <p:sldId id="271" r:id="rId3"/>
    <p:sldId id="280" r:id="rId4"/>
    <p:sldId id="281" r:id="rId5"/>
    <p:sldId id="282" r:id="rId6"/>
    <p:sldId id="283" r:id="rId7"/>
    <p:sldId id="272" r:id="rId8"/>
    <p:sldId id="284" r:id="rId9"/>
    <p:sldId id="295" r:id="rId10"/>
    <p:sldId id="285" r:id="rId11"/>
    <p:sldId id="286" r:id="rId12"/>
    <p:sldId id="296" r:id="rId13"/>
    <p:sldId id="287" r:id="rId14"/>
    <p:sldId id="288" r:id="rId15"/>
    <p:sldId id="297" r:id="rId16"/>
    <p:sldId id="289" r:id="rId17"/>
    <p:sldId id="298" r:id="rId18"/>
    <p:sldId id="290" r:id="rId19"/>
    <p:sldId id="299" r:id="rId20"/>
    <p:sldId id="291" r:id="rId21"/>
    <p:sldId id="300" r:id="rId22"/>
    <p:sldId id="292" r:id="rId23"/>
    <p:sldId id="301" r:id="rId24"/>
    <p:sldId id="293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80" d="100"/>
          <a:sy n="80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1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23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3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94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6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20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63FA-CE2E-4270-96E3-0498743A9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2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04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01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83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5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44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9" y="230948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4361" y="2523351"/>
            <a:ext cx="1494322" cy="929928"/>
            <a:chOff x="3445467" y="1077586"/>
            <a:chExt cx="1494322" cy="929928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45467" y="108418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7" y="491820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467" y="4608493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c. Các bạn nhìn Vinh trầm trồ thán phục vì Vinh lấy được quả bóng từ hố lên.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457201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</a:rPr>
              <a:t>a. Cậu bé Vinh và các bạn chơi </a:t>
            </a:r>
            <a:r>
              <a:rPr lang="en-US" sz="2800" dirty="0" err="1">
                <a:solidFill>
                  <a:schemeClr val="tx1"/>
                </a:solidFill>
              </a:rPr>
              <a:t>trò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240" y="1219200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rgbClr val="FF0000"/>
                </a:solidFill>
              </a:rPr>
              <a:t>a. Cậu bé Vinh và các bạn chơi với quả bóng bưởi.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3581400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c.Vì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sao</a:t>
            </a:r>
            <a:r>
              <a:rPr lang="en-US" dirty="0">
                <a:solidFill>
                  <a:schemeClr val="tx1"/>
                </a:solidFill>
              </a:rPr>
              <a:t> c</a:t>
            </a:r>
            <a:r>
              <a:rPr lang="vi-VN" sz="2800" dirty="0">
                <a:solidFill>
                  <a:schemeClr val="tx1"/>
                </a:solidFill>
              </a:rPr>
              <a:t>ác bạn nhìn Vinh trầm trồ thán phục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9812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</a:rPr>
              <a:t>b. Vinh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để lấy được quả bóng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dưới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sâu</a:t>
            </a:r>
            <a:r>
              <a:rPr lang="vi-VN" sz="2800" dirty="0">
                <a:solidFill>
                  <a:schemeClr val="tx1"/>
                </a:solidFill>
              </a:rPr>
              <a:t> lên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r>
              <a:rPr lang="vi-VN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2667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srgbClr val="FF0000"/>
                </a:solidFill>
              </a:rPr>
              <a:t>b. Vinh đổ nước xuống đầy cái hố để lấy được quả bóng lên.</a:t>
            </a:r>
          </a:p>
        </p:txBody>
      </p:sp>
    </p:spTree>
    <p:extLst>
      <p:ext uri="{BB962C8B-B14F-4D97-AF65-F5344CB8AC3E}">
        <p14:creationId xmlns:p14="http://schemas.microsoft.com/office/powerpoint/2010/main" val="4145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-76200"/>
            <a:ext cx="8229600" cy="1981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  <p:pic>
        <p:nvPicPr>
          <p:cNvPr id="4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22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351" y="9144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  <p:pic>
        <p:nvPicPr>
          <p:cNvPr id="2050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2" y="3886200"/>
            <a:ext cx="829744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352800" y="2156336"/>
            <a:ext cx="2796952" cy="1044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91205" y="2156336"/>
            <a:ext cx="542795" cy="1624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8" y="654882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2734570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2" y="168809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82854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224102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763000" cy="3343275"/>
          </a:xfrm>
          <a:prstGeom prst="rect">
            <a:avLst/>
          </a:prstGeom>
          <a:noFill/>
        </p:spPr>
      </p:pic>
      <p:pic>
        <p:nvPicPr>
          <p:cNvPr id="3074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915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990600"/>
            <a:ext cx="7010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438400"/>
          <a:ext cx="9067800" cy="2971800"/>
        </p:xfrm>
        <a:graphic>
          <a:graphicData uri="http://schemas.openxmlformats.org/drawingml/2006/table">
            <a:tbl>
              <a:tblPr/>
              <a:tblGrid>
                <a:gridCol w="22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inherit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inh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uynh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?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inh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uỳnh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huỵch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bình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t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ĩnh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inherit"/>
                        </a:rPr>
                        <a:t>b. oan hay oăn?</a:t>
                      </a:r>
                      <a:endParaRPr lang="vi-VN" sz="240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inherit"/>
                        </a:rPr>
                        <a:t>băn kh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oăn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hân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oan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oàn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thành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" y="2286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0108" y="701661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1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37964" cy="762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vi-VN" sz="2800" dirty="0"/>
              <a:t>Con gì đuôi ngắn tai dài</a:t>
            </a:r>
            <a:br>
              <a:rPr lang="vi-VN" sz="2800" dirty="0"/>
            </a:br>
            <a:r>
              <a:rPr lang="vi-VN" sz="2800" dirty="0"/>
              <a:t>Mắt hồng lông mượt, có tài chạy nhanh?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(2) </a:t>
            </a:r>
            <a:r>
              <a:rPr lang="vi-VN" sz="2800" dirty="0"/>
              <a:t>Con gì tai thính mắt tinh</a:t>
            </a:r>
            <a:br>
              <a:rPr lang="vi-VN" sz="2800" dirty="0"/>
            </a:br>
            <a:r>
              <a:rPr lang="vi-VN" sz="2800" dirty="0"/>
              <a:t>Nấp trong bóng tối ngồi rình chuột qua?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(3) </a:t>
            </a:r>
            <a:r>
              <a:rPr lang="vi-VN" sz="2800" dirty="0"/>
              <a:t>Con gì cô Tấm quý yêu</a:t>
            </a:r>
            <a:br>
              <a:rPr lang="vi-VN" sz="2800" dirty="0"/>
            </a:br>
            <a:r>
              <a:rPr lang="vi-VN" sz="2800" dirty="0"/>
              <a:t>Cơm vàng cơm bạc sớm chiều cho ăn?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(4) </a:t>
            </a:r>
            <a:r>
              <a:rPr lang="vi-VN" sz="2800" dirty="0"/>
              <a:t>Quả gì không phải để ăn</a:t>
            </a:r>
            <a:br>
              <a:rPr lang="vi-VN" sz="2800" dirty="0"/>
            </a:br>
            <a:r>
              <a:rPr lang="vi-VN" sz="2800" dirty="0"/>
              <a:t>Mà dùng để đá, để lăn, để chuyền?</a:t>
            </a:r>
          </a:p>
        </p:txBody>
      </p:sp>
      <p:sp>
        <p:nvSpPr>
          <p:cNvPr id="7" name="Oval 6"/>
          <p:cNvSpPr/>
          <p:nvPr/>
        </p:nvSpPr>
        <p:spPr>
          <a:xfrm>
            <a:off x="7467600" y="1676400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Thỏ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593627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mèo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429000"/>
            <a:ext cx="1981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bống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4363342"/>
            <a:ext cx="21336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21116"/>
            <a:ext cx="83058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a.Dựa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gợi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ý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,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ìm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ô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chữ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ngang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2879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Toán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391400" cy="3657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597" y="3733800"/>
          <a:ext cx="4114803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81400" y="3048000"/>
          <a:ext cx="4114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á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0" y="2362200"/>
          <a:ext cx="1905000" cy="66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8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305300" y="1701800"/>
          <a:ext cx="18288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48" y="0"/>
            <a:ext cx="8915400" cy="5562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715000"/>
            <a:ext cx="85344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vi-VN" sz="3200" dirty="0"/>
              <a:t>Khi các bạn nhỏ đang chơi đá cầu thì quả cầu đã bị mắc lại trên tán cây cao.</a:t>
            </a:r>
            <a:endParaRPr lang="en-US" sz="3200" dirty="0"/>
          </a:p>
          <a:p>
            <a:endParaRPr lang="vi-VN" sz="3200" dirty="0"/>
          </a:p>
          <a:p>
            <a:r>
              <a:rPr lang="vi-VN" sz="3200" dirty="0"/>
              <a:t>b. Theo em, các bạn nhỏ cần dùng một que dài để khều quả cầu xuống. Hoặc nhờ sự giúp đỡ của người lớn trèo lên cây lấy quả cầu xuống.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1578018"/>
            <a:ext cx="8948738" cy="4441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63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8285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224102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25" y="2845496"/>
            <a:ext cx="8609012" cy="301942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04425" y="9763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28225" y="25765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28225" y="42590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498</Words>
  <Application>Microsoft Office PowerPoint</Application>
  <PresentationFormat>Trình chiếu Trên màn hình (4:3)</PresentationFormat>
  <Paragraphs>94</Paragraphs>
  <Slides>25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1" baseType="lpstr">
      <vt:lpstr>Arial</vt:lpstr>
      <vt:lpstr>Arial-Rounded</vt:lpstr>
      <vt:lpstr>Calibri</vt:lpstr>
      <vt:lpstr>inherit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Câu 9. Giải ô chữ:</vt:lpstr>
      <vt:lpstr>Bản trình bày PowerPoint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14</cp:revision>
  <dcterms:created xsi:type="dcterms:W3CDTF">2020-08-19T06:33:35Z</dcterms:created>
  <dcterms:modified xsi:type="dcterms:W3CDTF">2022-05-15T11:53:46Z</dcterms:modified>
</cp:coreProperties>
</file>