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7" r:id="rId8"/>
    <p:sldId id="270" r:id="rId9"/>
    <p:sldId id="271" r:id="rId10"/>
    <p:sldId id="280" r:id="rId11"/>
    <p:sldId id="282" r:id="rId12"/>
    <p:sldId id="273" r:id="rId13"/>
    <p:sldId id="275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323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Đoàn tàu A có 10 toa. Đoàn tàu B có 12 toa. Hỏi cả hai đoàn tàu có bao nhiêu toa?</vt:lpstr>
      <vt:lpstr>PowerPoint Presentation</vt:lpstr>
    </vt:vector>
  </TitlesOfParts>
  <Company>Viet Tri Phu Tho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Administrator</cp:lastModifiedBy>
  <cp:revision>27</cp:revision>
  <dcterms:created xsi:type="dcterms:W3CDTF">2020-08-18T07:50:17Z</dcterms:created>
  <dcterms:modified xsi:type="dcterms:W3CDTF">2026-04-02T13:18:20Z</dcterms:modified>
</cp:coreProperties>
</file>