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4" r:id="rId4"/>
    <p:sldId id="266" r:id="rId5"/>
    <p:sldId id="267" r:id="rId6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2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411" y="77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121922"/>
            <a:ext cx="2031656" cy="8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5" y="1097280"/>
            <a:ext cx="4841184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854"/>
            <a:ext cx="3866700" cy="23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7781" y="2011683"/>
            <a:ext cx="3776695" cy="23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0437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6 giờ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6237" y="434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776" y="243840"/>
            <a:ext cx="373562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4" y="2865120"/>
            <a:ext cx="3879808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27237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b) 8 giờ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837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c) 9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2" y="182881"/>
            <a:ext cx="3866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312" y="2682241"/>
            <a:ext cx="36537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6637" y="106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4437" y="3733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11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08" y="0"/>
            <a:ext cx="72091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73" y="1371600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 Nội – Huế</a:t>
            </a:r>
          </a:p>
        </p:txBody>
      </p:sp>
      <p:sp>
        <p:nvSpPr>
          <p:cNvPr id="5" name="Down Arrow 4"/>
          <p:cNvSpPr/>
          <p:nvPr/>
        </p:nvSpPr>
        <p:spPr>
          <a:xfrm>
            <a:off x="7045259" y="990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7572" y="1295401"/>
            <a:ext cx="8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08" y="1752600"/>
            <a:ext cx="71271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2151" r="3226"/>
          <a:stretch>
            <a:fillRect/>
          </a:stretch>
        </p:blipFill>
        <p:spPr bwMode="auto">
          <a:xfrm>
            <a:off x="491530" y="3429000"/>
            <a:ext cx="70452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5373" y="3048000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Đà Nẵng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045259" y="26670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89886" y="2971801"/>
            <a:ext cx="147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451" y="4778514"/>
            <a:ext cx="376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Thành phố Hồ Chí Minh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209102" y="4419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08637" y="4778514"/>
            <a:ext cx="237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 animBg="1"/>
      <p:bldP spid="12" grpId="0"/>
      <p:bldP spid="13" grpId="0"/>
      <p:bldP spid="1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7" y="0"/>
            <a:ext cx="3446429" cy="4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7848" t="4812" r="3081" b="1464"/>
          <a:stretch>
            <a:fillRect/>
          </a:stretch>
        </p:blipFill>
        <p:spPr bwMode="auto">
          <a:xfrm>
            <a:off x="-4535" y="681605"/>
            <a:ext cx="7869010" cy="404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7" y="4724400"/>
            <a:ext cx="598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56237" y="3810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Đáp án: 2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Windows</cp:lastModifiedBy>
  <cp:revision>15</cp:revision>
  <dcterms:created xsi:type="dcterms:W3CDTF">2020-08-25T08:57:00Z</dcterms:created>
  <dcterms:modified xsi:type="dcterms:W3CDTF">2026-04-17T07:58:08Z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