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7"/>
  </p:notesMasterIdLst>
  <p:sldIdLst>
    <p:sldId id="296" r:id="rId3"/>
    <p:sldId id="297" r:id="rId4"/>
    <p:sldId id="281" r:id="rId5"/>
    <p:sldId id="292" r:id="rId6"/>
    <p:sldId id="283" r:id="rId7"/>
    <p:sldId id="285" r:id="rId8"/>
    <p:sldId id="284" r:id="rId9"/>
    <p:sldId id="317" r:id="rId10"/>
    <p:sldId id="288" r:id="rId11"/>
    <p:sldId id="260" r:id="rId12"/>
    <p:sldId id="258" r:id="rId13"/>
    <p:sldId id="299" r:id="rId14"/>
    <p:sldId id="259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14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01/01/2026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01/01/2026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01/01/2026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8"/>
            <a:ext cx="12015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Tết đến, hoa đào khoe sắc hồng tươi, hoa mai vàng nở rộ</a:t>
            </a:r>
            <a:r>
              <a:rPr lang="en-US" sz="3600" dirty="0">
                <a:latin typeface="+mj-lt"/>
                <a:cs typeface=".VnAvant" panose="020B7200000000000000" pitchFamily="34" charset="0"/>
              </a:rPr>
              <a:t>.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 H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Ì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 sang hoa phượng vĩ bừng lửa đỏ, ch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¸y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 rực cả g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ãc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 trời. Cuối thu, hương hoa sữa nồng nàn, ng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ät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 thơm từng 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gãc 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phố. Cuối 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®«ng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, hoa cải trải thảm vàng rực rỡ 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bªn s«ng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. Những sắc hoa, hương hoa làm đẹp </a:t>
            </a:r>
            <a:r>
              <a:rPr lang="en-US" altLang="vi-VN" sz="3600" dirty="0">
                <a:latin typeface="+mj-lt"/>
                <a:cs typeface=".VnAvant" panose="020B7200000000000000" pitchFamily="34" charset="0"/>
              </a:rPr>
              <a:t>thªm </a:t>
            </a:r>
            <a:r>
              <a:rPr lang="vi-VN" sz="3600" dirty="0">
                <a:latin typeface="+mj-lt"/>
                <a:cs typeface=".VnAvant" panose="020B7200000000000000" pitchFamily="34" charset="0"/>
              </a:rPr>
              <a:t>cho cuộc sống.</a:t>
            </a:r>
            <a:endParaRPr lang="en-US" sz="3600" dirty="0">
              <a:latin typeface="+mj-lt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74: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8800" b="1" kern="0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7" y="5481603"/>
            <a:ext cx="321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4563" y="5481602"/>
            <a:ext cx="154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1" y="206062"/>
            <a:ext cx="5581052" cy="38394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56" y="5237726"/>
            <a:ext cx="429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05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1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mẫu đầm phụ dâu nhí dễ thương - M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09" y="1"/>
            <a:ext cx="4626487" cy="69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1" y="529925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07" y="575109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874657"/>
            <a:ext cx="11373012" cy="858226"/>
            <a:chOff x="242805" y="4426996"/>
            <a:chExt cx="11373012" cy="858226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chÝch chße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®ãa</a:t>
              </a:r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hoa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xße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2090" y="1599565"/>
            <a:ext cx="4238625" cy="88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  ®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618902"/>
            <a:chOff x="4683543" y="749110"/>
            <a:chExt cx="3198942" cy="1574866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80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80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h</a:t>
              </a:r>
              <a:r>
                <a:rPr lang="en-US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2159149" cy="807369"/>
              <a:chOff x="5133532" y="2295939"/>
              <a:chExt cx="2159149" cy="80736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2159149" cy="807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.VnAvant" panose="020B7200000000000000" pitchFamily="34" charset="0"/>
                    <a:cs typeface=".VnAvant" panose="020B7200000000000000" pitchFamily="34" charset="0"/>
                  </a:rPr>
                  <a:t>hoa</a:t>
                </a:r>
                <a:r>
                  <a:rPr lang="en-US" sz="4800" b="1" dirty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80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oa</a:t>
                </a:r>
                <a:r>
                  <a:rPr lang="en-US" sz="4800" b="1" dirty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469774" y="2272018"/>
            <a:ext cx="10169610" cy="857382"/>
            <a:chOff x="1006900" y="4393375"/>
            <a:chExt cx="10169610" cy="857382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h</a:t>
              </a:r>
              <a:r>
                <a:rPr lang="en-US" alt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l</a:t>
              </a:r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tỏa</a:t>
              </a:r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xóa</a:t>
              </a:r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884819"/>
            <a:chOff x="1024826" y="5316705"/>
            <a:chExt cx="10133757" cy="884819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lãe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xße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khỏe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loe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1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3" y="4084420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6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9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188</Words>
  <Application>Microsoft Office PowerPoint</Application>
  <PresentationFormat>Widescreen</PresentationFormat>
  <Paragraphs>60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.VnAvant</vt:lpstr>
      <vt:lpstr>.VnAvantH</vt:lpstr>
      <vt:lpstr>Arial</vt:lpstr>
      <vt:lpstr>Calibri</vt:lpstr>
      <vt:lpstr>Calibri Light</vt:lpstr>
      <vt:lpstr>Chivo Light</vt:lpstr>
      <vt:lpstr>Euphemia</vt:lpstr>
      <vt:lpstr>Tahoma</vt:lpstr>
      <vt:lpstr>Times New Roman</vt:lpstr>
      <vt:lpstr>Wingdings</vt:lpstr>
      <vt:lpstr>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Phương Anh</cp:lastModifiedBy>
  <cp:revision>77</cp:revision>
  <dcterms:created xsi:type="dcterms:W3CDTF">2020-08-13T09:32:00Z</dcterms:created>
  <dcterms:modified xsi:type="dcterms:W3CDTF">2026-01-01T07:36:18Z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