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6" r:id="rId5"/>
  </p:sldMasterIdLst>
  <p:notesMasterIdLst>
    <p:notesMasterId r:id="rId27"/>
  </p:notesMasterIdLst>
  <p:sldIdLst>
    <p:sldId id="266" r:id="rId6"/>
    <p:sldId id="272" r:id="rId7"/>
    <p:sldId id="273" r:id="rId8"/>
    <p:sldId id="274" r:id="rId9"/>
    <p:sldId id="275" r:id="rId10"/>
    <p:sldId id="276" r:id="rId11"/>
    <p:sldId id="288" r:id="rId12"/>
    <p:sldId id="298" r:id="rId13"/>
    <p:sldId id="280" r:id="rId14"/>
    <p:sldId id="297" r:id="rId15"/>
    <p:sldId id="546" r:id="rId16"/>
    <p:sldId id="547" r:id="rId17"/>
    <p:sldId id="2634" r:id="rId18"/>
    <p:sldId id="2635" r:id="rId19"/>
    <p:sldId id="2636" r:id="rId20"/>
    <p:sldId id="2637" r:id="rId21"/>
    <p:sldId id="2642" r:id="rId22"/>
    <p:sldId id="2638" r:id="rId23"/>
    <p:sldId id="2639" r:id="rId24"/>
    <p:sldId id="2640" r:id="rId25"/>
    <p:sldId id="264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327"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68750-8195-4974-94C6-E1404D508464}" type="datetimeFigureOut">
              <a:rPr lang="en-US" smtClean="0"/>
              <a:t>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62F71-49DD-4CC7-858B-7D45477C73D9}" type="slidenum">
              <a:rPr lang="en-US" smtClean="0"/>
              <a:t>‹#›</a:t>
            </a:fld>
            <a:endParaRPr lang="en-US"/>
          </a:p>
        </p:txBody>
      </p:sp>
    </p:spTree>
    <p:extLst>
      <p:ext uri="{BB962C8B-B14F-4D97-AF65-F5344CB8AC3E}">
        <p14:creationId xmlns:p14="http://schemas.microsoft.com/office/powerpoint/2010/main" val="4285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836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598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78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8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12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897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52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03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1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234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507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1604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4623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536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90050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6282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27771590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078943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3401439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71137407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49604306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76629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1816427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58066973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690787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1846747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01/01/69</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6959443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729E18-85A7-4378-9130-17901A99E1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3F8B0E6-2BDD-4B03-829B-30640AFACA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09BDB2C-FB94-4B61-8F38-F0C619F95A7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9C3FFBA-EBE1-4CC5-BC30-19D780F3B5A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63F8A73-707E-492A-9C8C-B9A0BDC20D2D}"/>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093044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097AC3-CD42-4C3A-AAFE-F84388B3A1E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8CDC75-0C13-40CD-8231-78CC99348C54}"/>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7E3EE1-7448-4009-A740-B9384F21681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CA5F5D-9BEE-4D62-97F0-C8BE464C694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C4495C-E108-4BAE-9894-BEDECA3530DF}"/>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9298477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08F97-3BFC-4B11-8C56-675864FD843E}"/>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B468CC-2F26-4AF8-8818-F8D227055CB8}"/>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BE740B-8451-4498-AFE0-ED764F9986D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BC0F75F-1A8C-491E-8330-15915DEFE00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ACD5808-6714-4456-8162-79ACE5F2A49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944361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8E4F7-8790-4DD7-A468-3E01D6F3FCC1}"/>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1DB61B-53BB-465E-8A9A-FE23791BD1F3}"/>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D3BF939-4E0C-4725-A258-4CDD814F5741}"/>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938030B-51FC-48B9-BC13-787A578A870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1694764-C224-479B-9776-E8CA14C346E7}"/>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BFC0F00-E87F-4907-AEE8-0769D1F4E44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9951303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1DC0C-D07E-4D50-8F02-0D35FFE10C2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E517B4-B792-403E-A935-850E33CAC01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1176BFE-BD51-4D6D-BC6F-DB820C7E63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DFA237F-4481-4CCD-B9DD-C22B633C17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E3660F2-7139-4F6E-B630-27AD34057A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B5A06B-194D-449A-9628-E7F579FC48F5}"/>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6FB9607B-B1F4-4DF5-A63B-D5FA6707450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F990778-FF6A-4DCE-97D7-9EA23EF568D1}"/>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2180974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79570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FF0B5-E9C3-4E7D-BB6A-8DC4AD7250B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D4BE27-8B4F-4219-BCCB-016EE8CF2E31}"/>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A8FA8076-E9D2-4FD5-BE62-898F8BACBA4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B0DC615-C77A-4A78-B472-7A00CE24C813}"/>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622660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320095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53A0D0-A0CE-4BED-92F4-6EE64329374B}"/>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409A7E-3865-4602-A992-B54555BAD78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3E41DA-706D-4B84-880C-D038E0C1EA9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9C3AEC-2214-47DE-80E1-5F08FAFDE7C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50EB614-46FB-4731-B41E-B362374871F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82525B-2BA4-4B44-A0C3-04B315D68E1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924232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E74EB-6404-443B-A94F-BBBE0D8BB07F}"/>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1D98684-56AF-45FA-9AF4-D99F0FC7308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F736B8C4-4297-4621-BDE4-5D2D935BFB6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16E74A-2368-4ED8-A9DF-9898F77F2CF0}"/>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4285288-7E74-4A21-9974-95F01C65235A}"/>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010E8E9-8281-4FFF-B5FB-A289BCEA312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736125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390427-7645-40B9-B518-F79387CA66F2}"/>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F3A84F-45B7-4542-8B33-4614B6C6C96A}"/>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B7DE6A-2E49-45BD-B54F-21BBF740CF2A}"/>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993890-F175-4A0E-9D72-31D169976A2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AB95DD6-B038-4B3C-8A88-D8678084854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0740700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1F0D83-A614-47B1-B756-8826F309B938}"/>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1114C1-82B3-41CD-8AEF-DF414A33A2F8}"/>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D31ADD-4633-4714-9CE1-01F52B4FEF47}"/>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2026/1/1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B62AB1-E9F9-4A63-9944-264BF4FFC935}"/>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A28525-33F0-40D6-9024-0A1A432DA39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712611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defTabSz="914446"/>
            <a:fld id="{F86BAB08-D03A-4FEF-8092-001CB785BBAB}" type="datetimeFigureOut">
              <a:rPr lang="zh-CN" altLang="en-US" smtClean="0">
                <a:solidFill>
                  <a:prstClr val="black">
                    <a:tint val="75000"/>
                  </a:prstClr>
                </a:solidFill>
              </a:rPr>
              <a:pPr defTabSz="914446"/>
              <a:t>2026/1/1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defTabSz="914446"/>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25945503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65804023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485416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295305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02764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9196024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2993318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27475998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1188827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631914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8704972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870601383"/>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88125134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7581233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6812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028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70747676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7519837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054771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07882457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45842852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04264261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99808394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8684069"/>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23275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90574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2878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8258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546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CBAC7869-3D1E-679E-6CC8-99B74E16BC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098890" y="1048048"/>
            <a:ext cx="1378062" cy="1378062"/>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08C65F95-43DE-DCB4-CB48-1FFD7A086A0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1149" y="212306"/>
            <a:ext cx="1378062" cy="1378062"/>
          </a:xfrm>
          <a:prstGeom prst="rect">
            <a:avLst/>
          </a:prstGeom>
        </p:spPr>
      </p:pic>
    </p:spTree>
    <p:extLst>
      <p:ext uri="{BB962C8B-B14F-4D97-AF65-F5344CB8AC3E}">
        <p14:creationId xmlns:p14="http://schemas.microsoft.com/office/powerpoint/2010/main" val="3019434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7BF960A3-D2A4-0157-D1F6-A5684E70394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91149" y="212306"/>
            <a:ext cx="1378062" cy="1378062"/>
          </a:xfrm>
          <a:prstGeom prst="rect">
            <a:avLst/>
          </a:prstGeom>
        </p:spPr>
      </p:pic>
    </p:spTree>
    <p:extLst>
      <p:ext uri="{BB962C8B-B14F-4D97-AF65-F5344CB8AC3E}">
        <p14:creationId xmlns:p14="http://schemas.microsoft.com/office/powerpoint/2010/main" val="8205083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14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F86BAB08-D03A-4FEF-8092-001CB785BBAB}" type="datetimeFigureOut">
              <a:rPr lang="zh-CN" altLang="en-US" smtClean="0">
                <a:solidFill>
                  <a:prstClr val="black">
                    <a:tint val="75000"/>
                  </a:prstClr>
                </a:solidFill>
              </a:rPr>
              <a:pPr defTabSz="914446"/>
              <a:t>2026/1/1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497722385"/>
      </p:ext>
    </p:extLst>
  </p:cSld>
  <p:clrMap bg1="lt1" tx1="dk1" bg2="lt2" tx2="dk2" accent1="accent1" accent2="accent2" accent3="accent3" accent4="accent4" accent5="accent5" accent6="accent6" hlink="hlink" folHlink="folHlink"/>
  <p:sldLayoutIdLst>
    <p:sldLayoutId id="2147483699" r:id="rId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330720595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36.xml"/><Relationship Id="rId6" Type="http://schemas.openxmlformats.org/officeDocument/2006/relationships/image" Target="../media/image38.jpeg"/><Relationship Id="rId5" Type="http://schemas.microsoft.com/office/2007/relationships/hdphoto" Target="../media/hdphoto4.wdp"/><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audio" Target="../media/audio3.wav"/></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7.png"/><Relationship Id="rId18" Type="http://schemas.openxmlformats.org/officeDocument/2006/relationships/slide" Target="slide8.xml"/><Relationship Id="rId3" Type="http://schemas.microsoft.com/office/2007/relationships/media" Target="../media/media2.mp3"/><Relationship Id="rId7" Type="http://schemas.openxmlformats.org/officeDocument/2006/relationships/slideLayout" Target="../slideLayouts/slideLayout14.xml"/><Relationship Id="rId12" Type="http://schemas.openxmlformats.org/officeDocument/2006/relationships/slide" Target="slide4.xml"/><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slide" Target="slide5.xml"/><Relationship Id="rId1" Type="http://schemas.openxmlformats.org/officeDocument/2006/relationships/audio" Target="NULL" TargetMode="External"/><Relationship Id="rId6" Type="http://schemas.openxmlformats.org/officeDocument/2006/relationships/audio" Target="../media/media3.wav"/><Relationship Id="rId11" Type="http://schemas.openxmlformats.org/officeDocument/2006/relationships/image" Target="../media/image16.png"/><Relationship Id="rId5" Type="http://schemas.microsoft.com/office/2007/relationships/media" Target="../media/media3.wav"/><Relationship Id="rId15" Type="http://schemas.openxmlformats.org/officeDocument/2006/relationships/image" Target="../media/image18.png"/><Relationship Id="rId10" Type="http://schemas.openxmlformats.org/officeDocument/2006/relationships/image" Target="../media/image15.png"/><Relationship Id="rId19"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image" Target="../media/image14.jpg"/><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24.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1.png"/><Relationship Id="rId12" Type="http://schemas.openxmlformats.org/officeDocument/2006/relationships/slide" Target="slide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4.xml"/><Relationship Id="rId10" Type="http://schemas.openxmlformats.org/officeDocument/2006/relationships/image" Target="../media/image23.png"/><Relationship Id="rId4" Type="http://schemas.microsoft.com/office/2007/relationships/media" Target="../media/media1.mp3"/><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rPr>
              <a:t>KHỞI ĐỘNG</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1590676" y="1647825"/>
            <a:ext cx="5686424"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a) 8 000 000 + 4 000 000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60 000 000 + 50 000 000</a:t>
            </a:r>
          </a:p>
        </p:txBody>
      </p:sp>
      <p:sp>
        <p:nvSpPr>
          <p:cNvPr id="5" name="TextBox 4">
            <a:extLst>
              <a:ext uri="{FF2B5EF4-FFF2-40B4-BE49-F238E27FC236}">
                <a16:creationId xmlns:a16="http://schemas.microsoft.com/office/drawing/2014/main" id="{AFB87743-CE18-0935-6128-1B1AA28C897C}"/>
              </a:ext>
            </a:extLst>
          </p:cNvPr>
          <p:cNvSpPr txBox="1"/>
          <p:nvPr/>
        </p:nvSpPr>
        <p:spPr>
          <a:xfrm>
            <a:off x="1628775" y="3505200"/>
            <a:ext cx="5562599"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15 000 000 – 9 000 000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140 000 000 – 80 000 000</a:t>
            </a:r>
          </a:p>
        </p:txBody>
      </p:sp>
      <p:sp>
        <p:nvSpPr>
          <p:cNvPr id="6" name="Rectangle 5">
            <a:extLst>
              <a:ext uri="{FF2B5EF4-FFF2-40B4-BE49-F238E27FC236}">
                <a16:creationId xmlns:a16="http://schemas.microsoft.com/office/drawing/2014/main" id="{5E5A4B4E-0141-E515-787B-690CED5991DA}"/>
              </a:ext>
            </a:extLst>
          </p:cNvPr>
          <p:cNvSpPr/>
          <p:nvPr/>
        </p:nvSpPr>
        <p:spPr>
          <a:xfrm>
            <a:off x="6662572" y="1783298"/>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12 000 000</a:t>
            </a:r>
          </a:p>
        </p:txBody>
      </p:sp>
      <p:sp>
        <p:nvSpPr>
          <p:cNvPr id="7" name="Rectangle 6">
            <a:extLst>
              <a:ext uri="{FF2B5EF4-FFF2-40B4-BE49-F238E27FC236}">
                <a16:creationId xmlns:a16="http://schemas.microsoft.com/office/drawing/2014/main" id="{29F8F5BB-D898-6F04-4690-663BECED537C}"/>
              </a:ext>
            </a:extLst>
          </p:cNvPr>
          <p:cNvSpPr/>
          <p:nvPr/>
        </p:nvSpPr>
        <p:spPr>
          <a:xfrm>
            <a:off x="6653047" y="2631023"/>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110 000 000</a:t>
            </a:r>
          </a:p>
        </p:txBody>
      </p:sp>
      <p:sp>
        <p:nvSpPr>
          <p:cNvPr id="8" name="Rectangle 7">
            <a:extLst>
              <a:ext uri="{FF2B5EF4-FFF2-40B4-BE49-F238E27FC236}">
                <a16:creationId xmlns:a16="http://schemas.microsoft.com/office/drawing/2014/main" id="{7A05B0D3-AAEF-B039-30C9-4081D9C63DDB}"/>
              </a:ext>
            </a:extLst>
          </p:cNvPr>
          <p:cNvSpPr/>
          <p:nvPr/>
        </p:nvSpPr>
        <p:spPr>
          <a:xfrm>
            <a:off x="6443497" y="3659723"/>
            <a:ext cx="3371810"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6 000 000</a:t>
            </a:r>
          </a:p>
        </p:txBody>
      </p:sp>
      <p:sp>
        <p:nvSpPr>
          <p:cNvPr id="9" name="Rectangle 8">
            <a:extLst>
              <a:ext uri="{FF2B5EF4-FFF2-40B4-BE49-F238E27FC236}">
                <a16:creationId xmlns:a16="http://schemas.microsoft.com/office/drawing/2014/main" id="{F8BD883F-973F-DC37-9E24-B309E52DAC8D}"/>
              </a:ext>
            </a:extLst>
          </p:cNvPr>
          <p:cNvSpPr/>
          <p:nvPr/>
        </p:nvSpPr>
        <p:spPr>
          <a:xfrm>
            <a:off x="6919746" y="4440773"/>
            <a:ext cx="36658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60 000 000</a:t>
            </a:r>
          </a:p>
        </p:txBody>
      </p:sp>
    </p:spTree>
    <p:extLst>
      <p:ext uri="{BB962C8B-B14F-4D97-AF65-F5344CB8AC3E}">
        <p14:creationId xmlns:p14="http://schemas.microsoft.com/office/powerpoint/2010/main" val="92802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nhẩm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742951" y="161925"/>
            <a:ext cx="8201024" cy="4075346"/>
          </a:xfrm>
          <a:prstGeom prst="rect">
            <a:avLst/>
          </a:prstGeom>
          <a:noFill/>
        </p:spPr>
        <p:txBody>
          <a:bodyPr wrap="square" rtlCol="0">
            <a:spAutoFit/>
          </a:bodyPr>
          <a:lstStyle/>
          <a:p>
            <a:pPr lvl="0" algn="just">
              <a:lnSpc>
                <a:spcPct val="400000"/>
              </a:lnSpc>
            </a:pPr>
            <a:r>
              <a:rPr lang="pl-PL" sz="3600" dirty="0">
                <a:solidFill>
                  <a:srgbClr val="000000"/>
                </a:solidFill>
                <a:latin typeface="Cambria" panose="02040503050406030204" pitchFamily="18" charset="0"/>
                <a:ea typeface="Cambria" panose="02040503050406030204" pitchFamily="18" charset="0"/>
              </a:rPr>
              <a:t>b) 6 000 000 + 9 000 000 – 7 000 000</a:t>
            </a:r>
            <a:endParaRPr lang="en-US" sz="3600" dirty="0">
              <a:solidFill>
                <a:srgbClr val="000000"/>
              </a:solidFill>
              <a:latin typeface="Cambria" panose="02040503050406030204" pitchFamily="18" charset="0"/>
              <a:ea typeface="Cambria" panose="02040503050406030204" pitchFamily="18" charset="0"/>
            </a:endParaRPr>
          </a:p>
          <a:p>
            <a:pPr lvl="0" algn="just">
              <a:lnSpc>
                <a:spcPct val="400000"/>
              </a:lnSpc>
            </a:pPr>
            <a:r>
              <a:rPr lang="pt-BR" sz="3600" dirty="0">
                <a:solidFill>
                  <a:srgbClr val="000000"/>
                </a:solidFill>
                <a:latin typeface="Cambria" panose="02040503050406030204" pitchFamily="18" charset="0"/>
                <a:ea typeface="Cambria" panose="02040503050406030204" pitchFamily="18" charset="0"/>
              </a:rPr>
              <a:t>130 000 000 – 60 000 000 + 50 000 000</a:t>
            </a:r>
            <a:endParaRPr kumimoji="0" lang="pt-BR"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7568835D-1D62-1BFF-5F01-7A0B1ADADC2D}"/>
              </a:ext>
            </a:extLst>
          </p:cNvPr>
          <p:cNvSpPr/>
          <p:nvPr/>
        </p:nvSpPr>
        <p:spPr>
          <a:xfrm>
            <a:off x="690396" y="2088098"/>
            <a:ext cx="6929603"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15 000 000 – 7 000 000</a:t>
            </a:r>
          </a:p>
        </p:txBody>
      </p:sp>
      <p:sp>
        <p:nvSpPr>
          <p:cNvPr id="11" name="Rectangle 10">
            <a:extLst>
              <a:ext uri="{FF2B5EF4-FFF2-40B4-BE49-F238E27FC236}">
                <a16:creationId xmlns:a16="http://schemas.microsoft.com/office/drawing/2014/main" id="{A4096469-6770-0288-58B8-ECD4D1A17F38}"/>
              </a:ext>
            </a:extLst>
          </p:cNvPr>
          <p:cNvSpPr/>
          <p:nvPr/>
        </p:nvSpPr>
        <p:spPr>
          <a:xfrm>
            <a:off x="690397" y="2840573"/>
            <a:ext cx="355775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8 000 000</a:t>
            </a:r>
          </a:p>
        </p:txBody>
      </p:sp>
      <p:sp>
        <p:nvSpPr>
          <p:cNvPr id="12" name="Rectangle 11">
            <a:extLst>
              <a:ext uri="{FF2B5EF4-FFF2-40B4-BE49-F238E27FC236}">
                <a16:creationId xmlns:a16="http://schemas.microsoft.com/office/drawing/2014/main" id="{720BA714-32AF-E111-382E-5B27FBBEE2AD}"/>
              </a:ext>
            </a:extLst>
          </p:cNvPr>
          <p:cNvSpPr/>
          <p:nvPr/>
        </p:nvSpPr>
        <p:spPr>
          <a:xfrm>
            <a:off x="699921" y="4269323"/>
            <a:ext cx="720582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70 000 000 + 50 000 000</a:t>
            </a:r>
          </a:p>
        </p:txBody>
      </p:sp>
      <p:sp>
        <p:nvSpPr>
          <p:cNvPr id="13" name="Rectangle 12">
            <a:extLst>
              <a:ext uri="{FF2B5EF4-FFF2-40B4-BE49-F238E27FC236}">
                <a16:creationId xmlns:a16="http://schemas.microsoft.com/office/drawing/2014/main" id="{1DDBA4E7-CC04-340D-5CA0-D0A6342D2513}"/>
              </a:ext>
            </a:extLst>
          </p:cNvPr>
          <p:cNvSpPr/>
          <p:nvPr/>
        </p:nvSpPr>
        <p:spPr>
          <a:xfrm>
            <a:off x="699922" y="5050373"/>
            <a:ext cx="40244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120 000 000</a:t>
            </a:r>
          </a:p>
        </p:txBody>
      </p:sp>
    </p:spTree>
    <p:extLst>
      <p:ext uri="{BB962C8B-B14F-4D97-AF65-F5344CB8AC3E}">
        <p14:creationId xmlns:p14="http://schemas.microsoft.com/office/powerpoint/2010/main" val="2311179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485775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09CA8E7E-ECF2-230C-FFA8-B6CAD431691F}"/>
              </a:ext>
            </a:extLst>
          </p:cNvPr>
          <p:cNvSpPr/>
          <p:nvPr/>
        </p:nvSpPr>
        <p:spPr>
          <a:xfrm>
            <a:off x="742951" y="1733550"/>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370 528 + 85 706</a:t>
            </a:r>
            <a:endParaRPr lang="en-US" sz="36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11FECA2-F745-A265-2680-D4D35F27EDF1}"/>
              </a:ext>
            </a:extLst>
          </p:cNvPr>
          <p:cNvSpPr/>
          <p:nvPr/>
        </p:nvSpPr>
        <p:spPr>
          <a:xfrm>
            <a:off x="752476" y="2981325"/>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251 749 – 6 052</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ECD3A5C-4641-CC6C-E6E1-48E08D2C4B92}"/>
              </a:ext>
            </a:extLst>
          </p:cNvPr>
          <p:cNvSpPr/>
          <p:nvPr/>
        </p:nvSpPr>
        <p:spPr>
          <a:xfrm>
            <a:off x="6534151" y="1733550"/>
            <a:ext cx="4333874"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435 290 + 208 651</a:t>
            </a:r>
            <a:endParaRPr lang="en-US" sz="36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548779F-F83E-046E-8DBF-B69B2CE8FDEF}"/>
              </a:ext>
            </a:extLst>
          </p:cNvPr>
          <p:cNvSpPr/>
          <p:nvPr/>
        </p:nvSpPr>
        <p:spPr>
          <a:xfrm>
            <a:off x="6543675" y="2981325"/>
            <a:ext cx="4324349"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694 851 – 365 470</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2713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370 528 + 85 706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370 528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90975" y="2634474"/>
            <a:ext cx="480113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85 706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251 749 – 6 052</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251 749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848225" y="2634474"/>
            <a:ext cx="3943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6 052</a:t>
            </a:r>
          </a:p>
        </p:txBody>
      </p:sp>
      <p:sp>
        <p:nvSpPr>
          <p:cNvPr id="64" name="Rectangle 63">
            <a:extLst>
              <a:ext uri="{FF2B5EF4-FFF2-40B4-BE49-F238E27FC236}">
                <a16:creationId xmlns:a16="http://schemas.microsoft.com/office/drawing/2014/main" id="{49194A3C-8066-43B5-8E20-4085EB5B2714}"/>
              </a:ext>
            </a:extLst>
          </p:cNvPr>
          <p:cNvSpPr/>
          <p:nvPr/>
        </p:nvSpPr>
        <p:spPr>
          <a:xfrm>
            <a:off x="2758642" y="30800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Tree>
    <p:extLst>
      <p:ext uri="{BB962C8B-B14F-4D97-AF65-F5344CB8AC3E}">
        <p14:creationId xmlns:p14="http://schemas.microsoft.com/office/powerpoint/2010/main" val="2649727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435 290 + 208 651</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435 290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208 651</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Tree>
    <p:extLst>
      <p:ext uri="{BB962C8B-B14F-4D97-AF65-F5344CB8AC3E}">
        <p14:creationId xmlns:p14="http://schemas.microsoft.com/office/powerpoint/2010/main" val="290839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694 851 – 365 470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694 851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365 470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extLst>
      <p:ext uri="{BB962C8B-B14F-4D97-AF65-F5344CB8AC3E}">
        <p14:creationId xmlns:p14="http://schemas.microsoft.com/office/powerpoint/2010/main" val="3370934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AB054-9CD2-85CB-260B-2D3AC5DF38FD}"/>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BCCC2BAB-4AD5-ABB6-0005-0F688E298C32}"/>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9854F7A6-00EE-8EC9-2233-5EDA23411019}"/>
              </a:ext>
            </a:extLst>
          </p:cNvPr>
          <p:cNvSpPr>
            <a:spLocks noGrp="1"/>
          </p:cNvSpPr>
          <p:nvPr>
            <p:ph type="title" idx="2"/>
          </p:nvPr>
        </p:nvSpPr>
        <p:spPr/>
        <p:txBody>
          <a:bodyPr/>
          <a:lstStyle/>
          <a:p>
            <a:endParaRPr lang="en-US"/>
          </a:p>
        </p:txBody>
      </p:sp>
      <p:sp>
        <p:nvSpPr>
          <p:cNvPr id="5" name="Subtitle 4">
            <a:extLst>
              <a:ext uri="{FF2B5EF4-FFF2-40B4-BE49-F238E27FC236}">
                <a16:creationId xmlns:a16="http://schemas.microsoft.com/office/drawing/2014/main" id="{B8A43716-7003-429B-DA93-E38A7F889FEF}"/>
              </a:ext>
            </a:extLst>
          </p:cNvPr>
          <p:cNvSpPr>
            <a:spLocks noGrp="1"/>
          </p:cNvSpPr>
          <p:nvPr>
            <p:ph type="subTitle" idx="3"/>
          </p:nvPr>
        </p:nvSpPr>
        <p:spPr/>
        <p:txBody>
          <a:bodyPr/>
          <a:lstStyle/>
          <a:p>
            <a:endParaRPr lang="en-US"/>
          </a:p>
        </p:txBody>
      </p:sp>
      <p:sp>
        <p:nvSpPr>
          <p:cNvPr id="6" name="Title 5">
            <a:extLst>
              <a:ext uri="{FF2B5EF4-FFF2-40B4-BE49-F238E27FC236}">
                <a16:creationId xmlns:a16="http://schemas.microsoft.com/office/drawing/2014/main" id="{18669F48-916E-F071-74E8-C3B269D9F195}"/>
              </a:ext>
            </a:extLst>
          </p:cNvPr>
          <p:cNvSpPr>
            <a:spLocks noGrp="1"/>
          </p:cNvSpPr>
          <p:nvPr>
            <p:ph type="title" idx="4"/>
          </p:nvPr>
        </p:nvSpPr>
        <p:spPr/>
        <p:txBody>
          <a:bodyPr/>
          <a:lstStyle/>
          <a:p>
            <a:endParaRPr lang="en-US"/>
          </a:p>
        </p:txBody>
      </p:sp>
      <p:sp>
        <p:nvSpPr>
          <p:cNvPr id="7" name="Title 6">
            <a:extLst>
              <a:ext uri="{FF2B5EF4-FFF2-40B4-BE49-F238E27FC236}">
                <a16:creationId xmlns:a16="http://schemas.microsoft.com/office/drawing/2014/main" id="{A7624C97-CD96-90EF-6FE9-456AB4919781}"/>
              </a:ext>
            </a:extLst>
          </p:cNvPr>
          <p:cNvSpPr>
            <a:spLocks noGrp="1"/>
          </p:cNvSpPr>
          <p:nvPr>
            <p:ph type="title" idx="5"/>
          </p:nvPr>
        </p:nvSpPr>
        <p:spPr/>
        <p:txBody>
          <a:bodyPr/>
          <a:lstStyle/>
          <a:p>
            <a:endParaRPr lang="en-US"/>
          </a:p>
        </p:txBody>
      </p:sp>
      <p:pic>
        <p:nvPicPr>
          <p:cNvPr id="8" name="Dec_01__0743_15s_202512010753_liuca">
            <a:hlinkClick r:id="" action="ppaction://media"/>
            <a:extLst>
              <a:ext uri="{FF2B5EF4-FFF2-40B4-BE49-F238E27FC236}">
                <a16:creationId xmlns:a16="http://schemas.microsoft.com/office/drawing/2014/main" id="{31C62F07-0657-E1F8-9248-C16CE81BFC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385809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638300" y="414705"/>
            <a:ext cx="9410700"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Hình dưới đây cho biết giá tiền của một số món đồ.</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571750" y="170973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3962400"/>
            <a:ext cx="10801350" cy="830997"/>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85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92156-17EE-F88E-3012-7FC9B42072F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952874" y="1295400"/>
            <a:ext cx="1838325" cy="1740542"/>
          </a:xfrm>
          <a:prstGeom prst="rect">
            <a:avLst/>
          </a:prstGeom>
        </p:spPr>
      </p:pic>
      <p:pic>
        <p:nvPicPr>
          <p:cNvPr id="5" name="Picture 4">
            <a:extLst>
              <a:ext uri="{FF2B5EF4-FFF2-40B4-BE49-F238E27FC236}">
                <a16:creationId xmlns:a16="http://schemas.microsoft.com/office/drawing/2014/main" id="{FC757144-C92A-C7B5-73AE-CAC6F8AF27B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710362" y="1181100"/>
            <a:ext cx="1800225" cy="1752600"/>
          </a:xfrm>
          <a:prstGeom prst="rect">
            <a:avLst/>
          </a:prstGeom>
        </p:spPr>
      </p:pic>
      <p:sp>
        <p:nvSpPr>
          <p:cNvPr id="7" name="TextBox 6">
            <a:extLst>
              <a:ext uri="{FF2B5EF4-FFF2-40B4-BE49-F238E27FC236}">
                <a16:creationId xmlns:a16="http://schemas.microsoft.com/office/drawing/2014/main" id="{8A87908F-6016-1671-F07B-00808CBB4A93}"/>
              </a:ext>
            </a:extLst>
          </p:cNvPr>
          <p:cNvSpPr txBox="1"/>
          <p:nvPr/>
        </p:nvSpPr>
        <p:spPr>
          <a:xfrm>
            <a:off x="2066925" y="539234"/>
            <a:ext cx="8648700" cy="523220"/>
          </a:xfrm>
          <a:prstGeom prst="rect">
            <a:avLst/>
          </a:prstGeom>
          <a:noFill/>
        </p:spPr>
        <p:txBody>
          <a:bodyPr wrap="square">
            <a:spAutoFit/>
          </a:bodyPr>
          <a:lstStyle/>
          <a:p>
            <a:r>
              <a:rPr lang="vi-VN" sz="2800" b="1" i="0" dirty="0">
                <a:solidFill>
                  <a:srgbClr val="002060"/>
                </a:solidFill>
                <a:effectLst/>
                <a:latin typeface="Cambria" panose="02040503050406030204" pitchFamily="18" charset="0"/>
                <a:ea typeface="Cambria" panose="02040503050406030204" pitchFamily="18" charset="0"/>
              </a:rPr>
              <a:t>Mai mua một đôi dép và một hộp đồ chơi xếp hình</a:t>
            </a:r>
            <a:endParaRPr lang="en-US" sz="2800" dirty="0"/>
          </a:p>
        </p:txBody>
      </p:sp>
      <p:sp>
        <p:nvSpPr>
          <p:cNvPr id="8" name="Left Brace 7">
            <a:extLst>
              <a:ext uri="{FF2B5EF4-FFF2-40B4-BE49-F238E27FC236}">
                <a16:creationId xmlns:a16="http://schemas.microsoft.com/office/drawing/2014/main" id="{5284CB04-6372-69E3-2ED8-3072CDDAB737}"/>
              </a:ext>
            </a:extLst>
          </p:cNvPr>
          <p:cNvSpPr/>
          <p:nvPr/>
        </p:nvSpPr>
        <p:spPr>
          <a:xfrm rot="16200000">
            <a:off x="6329364" y="1966912"/>
            <a:ext cx="476250" cy="2333625"/>
          </a:xfrm>
          <a:prstGeom prst="leftBrace">
            <a:avLst>
              <a:gd name="adj1" fmla="val 49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99E849D-F653-BDF7-E8AE-F23516AFC84F}"/>
              </a:ext>
            </a:extLst>
          </p:cNvPr>
          <p:cNvSpPr txBox="1"/>
          <p:nvPr/>
        </p:nvSpPr>
        <p:spPr>
          <a:xfrm>
            <a:off x="5581650" y="3419475"/>
            <a:ext cx="310515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195 000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5ED598F-F4FC-0213-10B8-2F1FF665B387}"/>
              </a:ext>
            </a:extLst>
          </p:cNvPr>
          <p:cNvSpPr txBox="1"/>
          <p:nvPr/>
        </p:nvSpPr>
        <p:spPr>
          <a:xfrm>
            <a:off x="1162050" y="3996809"/>
            <a:ext cx="8648700" cy="523220"/>
          </a:xfrm>
          <a:prstGeom prst="rect">
            <a:avLst/>
          </a:prstGeom>
          <a:noFill/>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Mai đưa cho cô bán hàng tờ tiền 200 000 đồng. </a:t>
            </a:r>
            <a:endParaRPr lang="en-US" sz="2800" dirty="0"/>
          </a:p>
        </p:txBody>
      </p:sp>
      <p:pic>
        <p:nvPicPr>
          <p:cNvPr id="1026" name="Picture 2" descr="Giải mã địa danh được in trên các tờ tiền Việt Nam">
            <a:extLst>
              <a:ext uri="{FF2B5EF4-FFF2-40B4-BE49-F238E27FC236}">
                <a16:creationId xmlns:a16="http://schemas.microsoft.com/office/drawing/2014/main" id="{6F699850-E476-FA6A-0F10-BA5DA998E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62" y="3548064"/>
            <a:ext cx="2641838" cy="1166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F9B615-0517-4C5F-9271-76A675E3F7EF}"/>
              </a:ext>
            </a:extLst>
          </p:cNvPr>
          <p:cNvSpPr txBox="1"/>
          <p:nvPr/>
        </p:nvSpPr>
        <p:spPr>
          <a:xfrm>
            <a:off x="1200150" y="4863584"/>
            <a:ext cx="8648700"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Số tiền cô bán hàng trả lại Mai là:</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200 000 – 195 000 = 5 000 (</a:t>
            </a:r>
            <a:r>
              <a:rPr lang="en-US" sz="2800" b="1" dirty="0" err="1">
                <a:solidFill>
                  <a:srgbClr val="002060"/>
                </a:solidFill>
                <a:latin typeface="Cambria" panose="02040503050406030204" pitchFamily="18" charset="0"/>
                <a:ea typeface="Cambria" panose="02040503050406030204" pitchFamily="18" charset="0"/>
              </a:rPr>
              <a:t>đồng</a:t>
            </a:r>
            <a:r>
              <a:rPr lang="en-US" sz="2800" b="1" dirty="0">
                <a:solidFill>
                  <a:srgbClr val="002060"/>
                </a:solidFill>
                <a:latin typeface="Cambria" panose="02040503050406030204" pitchFamily="18" charset="0"/>
                <a:ea typeface="Cambria" panose="02040503050406030204" pitchFamily="18" charset="0"/>
              </a:rPr>
              <a:t>)</a:t>
            </a:r>
          </a:p>
          <a:p>
            <a:pPr algn="r"/>
            <a:r>
              <a:rPr lang="en-US" sz="2800" b="1" dirty="0" err="1">
                <a:solidFill>
                  <a:srgbClr val="002060"/>
                </a:solidFill>
                <a:latin typeface="Cambria" panose="02040503050406030204" pitchFamily="18" charset="0"/>
                <a:ea typeface="Cambria" panose="02040503050406030204" pitchFamily="18" charset="0"/>
              </a:rPr>
              <a:t>Đáp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5 000 </a:t>
            </a:r>
            <a:r>
              <a:rPr lang="en-US" sz="2800" b="1" dirty="0" err="1">
                <a:solidFill>
                  <a:srgbClr val="002060"/>
                </a:solidFill>
                <a:latin typeface="Cambria" panose="02040503050406030204" pitchFamily="18" charset="0"/>
                <a:ea typeface="Cambria" panose="02040503050406030204" pitchFamily="18" charset="0"/>
              </a:rPr>
              <a:t>đồng</a:t>
            </a:r>
            <a:endParaRPr lang="en-US" sz="2800" dirty="0"/>
          </a:p>
        </p:txBody>
      </p:sp>
    </p:spTree>
    <p:extLst>
      <p:ext uri="{BB962C8B-B14F-4D97-AF65-F5344CB8AC3E}">
        <p14:creationId xmlns:p14="http://schemas.microsoft.com/office/powerpoint/2010/main" val="2513744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ea typeface="+mn-ea"/>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ea typeface="+mn-ea"/>
                    <a:cs typeface="Calibri Light"/>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719228" y="1736386"/>
            <a:ext cx="2287461" cy="1786496"/>
          </a:xfrm>
          <a:custGeom>
            <a:avLst/>
            <a:gdLst>
              <a:gd name="csX0" fmla="*/ 1143731 w 2287461"/>
              <a:gd name="csY0" fmla="*/ 446624 h 1786496"/>
              <a:gd name="csX1" fmla="*/ 1143731 w 2287461"/>
              <a:gd name="csY1" fmla="*/ 1786496 h 1786496"/>
              <a:gd name="csX2" fmla="*/ 1143731 w 2287461"/>
              <a:gd name="csY2" fmla="*/ 446624 h 1786496"/>
            </a:gdLst>
            <a:ahLst/>
            <a:cxnLst>
              <a:cxn ang="0">
                <a:pos x="csX0" y="csY0"/>
              </a:cxn>
              <a:cxn ang="0">
                <a:pos x="csX1" y="csY1"/>
              </a:cxn>
              <a:cxn ang="0">
                <a:pos x="csX2" y="cs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sd="2899829388">
                  <a:prstGeom prst="heart">
                    <a:avLst/>
                  </a:prstGeom>
                  <ask:type>
                    <ask:lineSketchScribble/>
                  </ask:type>
                </ask:lineSketchStyleProps>
              </a:ext>
            </a:extLst>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pic>
        <p:nvPicPr>
          <p:cNvPr id="62" name="图片 24"/>
          <p:cNvPicPr>
            <a:picLocks noChangeAspect="1"/>
          </p:cNvPicPr>
          <p:nvPr/>
        </p:nvPicPr>
        <p:blipFill rotWithShape="1">
          <a:blip r:embed="rId5"/>
          <a:srcRect l="8274"/>
          <a:stretch/>
        </p:blipFill>
        <p:spPr>
          <a:xfrm>
            <a:off x="10279191" y="3150478"/>
            <a:ext cx="2184475" cy="3707522"/>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a16="http://schemas.microsoft.com/office/drawing/2014/main" id="{CA4CD975-395C-6D0E-D615-8C2F92754915}"/>
              </a:ext>
            </a:extLst>
          </p:cNvPr>
          <p:cNvPicPr>
            <a:picLocks noChangeAspect="1"/>
          </p:cNvPicPr>
          <p:nvPr/>
        </p:nvPicPr>
        <p:blipFill>
          <a:blip r:embed="rId7"/>
          <a:stretch>
            <a:fillRect/>
          </a:stretch>
        </p:blipFill>
        <p:spPr>
          <a:xfrm>
            <a:off x="2268141" y="304800"/>
            <a:ext cx="9084468" cy="6858000"/>
          </a:xfrm>
          <a:prstGeom prst="rect">
            <a:avLst/>
          </a:prstGeom>
        </p:spPr>
      </p:pic>
    </p:spTree>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2466975" y="62388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2838450"/>
            <a:ext cx="10801350" cy="3347776"/>
          </a:xfrm>
          <a:prstGeom prst="rect">
            <a:avLst/>
          </a:prstGeom>
          <a:noFill/>
        </p:spPr>
        <p:txBody>
          <a:bodyPr wrap="square" rtlCol="0">
            <a:spAutoFit/>
          </a:bodyPr>
          <a:lstStyle/>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Chọn câu trả lời đúng.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Với tờ tiền 200 000 đồng. Mai đủ tiền mua được ba món đồ nào dưới đây?</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A. Cái mũ, đôi dép, hộp đồ chơi xếp hình.</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Cái mũ, đôi dép,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C. Cái mũ, hộp đồ chơi xếp hình,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D. Đôi dép, hộp đồ chơi xếp hình, gấu bông.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A47E03-5D09-0D5D-1574-CBA307D8FB3E}"/>
              </a:ext>
            </a:extLst>
          </p:cNvPr>
          <p:cNvSpPr/>
          <p:nvPr/>
        </p:nvSpPr>
        <p:spPr>
          <a:xfrm>
            <a:off x="6605422" y="3926423"/>
            <a:ext cx="471980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+ 125 000 = 245 000</a:t>
            </a:r>
          </a:p>
        </p:txBody>
      </p:sp>
      <p:pic>
        <p:nvPicPr>
          <p:cNvPr id="8" name="Picture 7" descr="A red x on a black background&#10;&#10;Description automatically generated">
            <a:extLst>
              <a:ext uri="{FF2B5EF4-FFF2-40B4-BE49-F238E27FC236}">
                <a16:creationId xmlns:a16="http://schemas.microsoft.com/office/drawing/2014/main" id="{9F958A8D-BFDC-796B-7815-9AFA7CC397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4086224"/>
            <a:ext cx="337186" cy="343430"/>
          </a:xfrm>
          <a:prstGeom prst="rect">
            <a:avLst/>
          </a:prstGeom>
        </p:spPr>
      </p:pic>
      <p:sp>
        <p:nvSpPr>
          <p:cNvPr id="9" name="Rectangle 8">
            <a:extLst>
              <a:ext uri="{FF2B5EF4-FFF2-40B4-BE49-F238E27FC236}">
                <a16:creationId xmlns:a16="http://schemas.microsoft.com/office/drawing/2014/main" id="{397112EF-4373-4B33-7EDF-6483444C62E0}"/>
              </a:ext>
            </a:extLst>
          </p:cNvPr>
          <p:cNvSpPr/>
          <p:nvPr/>
        </p:nvSpPr>
        <p:spPr>
          <a:xfrm>
            <a:off x="4890922" y="46122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+ 65 000 = 185 000</a:t>
            </a:r>
          </a:p>
        </p:txBody>
      </p:sp>
      <p:pic>
        <p:nvPicPr>
          <p:cNvPr id="12" name="Picture 11" descr="A green tick mark on a black background&#10;&#10;Description automatically generated">
            <a:extLst>
              <a:ext uri="{FF2B5EF4-FFF2-40B4-BE49-F238E27FC236}">
                <a16:creationId xmlns:a16="http://schemas.microsoft.com/office/drawing/2014/main" id="{134C1816-BF8B-F711-36A7-D842CD3ADC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872" y="4486275"/>
            <a:ext cx="652490" cy="552450"/>
          </a:xfrm>
          <a:prstGeom prst="rect">
            <a:avLst/>
          </a:prstGeom>
        </p:spPr>
      </p:pic>
      <p:sp>
        <p:nvSpPr>
          <p:cNvPr id="13" name="Rectangle 12">
            <a:extLst>
              <a:ext uri="{FF2B5EF4-FFF2-40B4-BE49-F238E27FC236}">
                <a16:creationId xmlns:a16="http://schemas.microsoft.com/office/drawing/2014/main" id="{ACCBF4E5-FBF1-19DC-8019-76128D8A8959}"/>
              </a:ext>
            </a:extLst>
          </p:cNvPr>
          <p:cNvSpPr/>
          <p:nvPr/>
        </p:nvSpPr>
        <p:spPr>
          <a:xfrm>
            <a:off x="6748297" y="51456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+ 125 000 + 65 000 = 240 000</a:t>
            </a:r>
          </a:p>
        </p:txBody>
      </p:sp>
      <p:pic>
        <p:nvPicPr>
          <p:cNvPr id="14" name="Picture 13" descr="A red x on a black background&#10;&#10;Description automatically generated">
            <a:extLst>
              <a:ext uri="{FF2B5EF4-FFF2-40B4-BE49-F238E27FC236}">
                <a16:creationId xmlns:a16="http://schemas.microsoft.com/office/drawing/2014/main" id="{F547F3CD-9A60-D2F9-ECB8-85148213F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 y="5238749"/>
            <a:ext cx="337186" cy="343430"/>
          </a:xfrm>
          <a:prstGeom prst="rect">
            <a:avLst/>
          </a:prstGeom>
        </p:spPr>
      </p:pic>
      <p:sp>
        <p:nvSpPr>
          <p:cNvPr id="15" name="Rectangle 14">
            <a:extLst>
              <a:ext uri="{FF2B5EF4-FFF2-40B4-BE49-F238E27FC236}">
                <a16:creationId xmlns:a16="http://schemas.microsoft.com/office/drawing/2014/main" id="{BC21E01E-CA3F-1D94-A078-6683BC5A4D1F}"/>
              </a:ext>
            </a:extLst>
          </p:cNvPr>
          <p:cNvSpPr/>
          <p:nvPr/>
        </p:nvSpPr>
        <p:spPr>
          <a:xfrm>
            <a:off x="6872122" y="5726648"/>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70 000 + 125 000 + 65 000 = 260 000</a:t>
            </a:r>
          </a:p>
        </p:txBody>
      </p:sp>
      <p:pic>
        <p:nvPicPr>
          <p:cNvPr id="16" name="Picture 15" descr="A red x on a black background&#10;&#10;Description automatically generated">
            <a:extLst>
              <a:ext uri="{FF2B5EF4-FFF2-40B4-BE49-F238E27FC236}">
                <a16:creationId xmlns:a16="http://schemas.microsoft.com/office/drawing/2014/main" id="{14725874-B7D0-5D68-0712-07C5A235DA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975" y="5734049"/>
            <a:ext cx="337186" cy="343430"/>
          </a:xfrm>
          <a:prstGeom prst="rect">
            <a:avLst/>
          </a:prstGeom>
        </p:spPr>
      </p:pic>
    </p:spTree>
    <p:extLst>
      <p:ext uri="{BB962C8B-B14F-4D97-AF65-F5344CB8AC3E}">
        <p14:creationId xmlns:p14="http://schemas.microsoft.com/office/powerpoint/2010/main" val="3612197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32149CA-262E-F53D-0459-D012320D4A96}"/>
              </a:ext>
            </a:extLst>
          </p:cNvPr>
          <p:cNvSpPr txBox="1"/>
          <p:nvPr/>
        </p:nvSpPr>
        <p:spPr>
          <a:xfrm>
            <a:off x="1647825" y="624255"/>
            <a:ext cx="9410700"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Tính bằng cách thuận tiện.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61CE18D0-D9AC-E694-3B76-866BBB69454F}"/>
              </a:ext>
            </a:extLst>
          </p:cNvPr>
          <p:cNvSpPr/>
          <p:nvPr/>
        </p:nvSpPr>
        <p:spPr>
          <a:xfrm>
            <a:off x="1838325" y="1592798"/>
            <a:ext cx="892492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16 370 + 6 090 + 2 530 + 4 010</a:t>
            </a:r>
          </a:p>
        </p:txBody>
      </p:sp>
      <p:sp>
        <p:nvSpPr>
          <p:cNvPr id="7" name="Rectangle 6">
            <a:extLst>
              <a:ext uri="{FF2B5EF4-FFF2-40B4-BE49-F238E27FC236}">
                <a16:creationId xmlns:a16="http://schemas.microsoft.com/office/drawing/2014/main" id="{FA119CCB-BF74-E5E7-CB00-37CEB288F705}"/>
              </a:ext>
            </a:extLst>
          </p:cNvPr>
          <p:cNvSpPr/>
          <p:nvPr/>
        </p:nvSpPr>
        <p:spPr>
          <a:xfrm>
            <a:off x="1847850" y="2564348"/>
            <a:ext cx="95916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(16 370 + 2 530) + (6 090 + 4 010)</a:t>
            </a:r>
          </a:p>
        </p:txBody>
      </p:sp>
      <p:sp>
        <p:nvSpPr>
          <p:cNvPr id="8" name="Rectangle 7">
            <a:extLst>
              <a:ext uri="{FF2B5EF4-FFF2-40B4-BE49-F238E27FC236}">
                <a16:creationId xmlns:a16="http://schemas.microsoft.com/office/drawing/2014/main" id="{FA379371-F3CA-C904-7212-35D0460C5316}"/>
              </a:ext>
            </a:extLst>
          </p:cNvPr>
          <p:cNvSpPr/>
          <p:nvPr/>
        </p:nvSpPr>
        <p:spPr>
          <a:xfrm>
            <a:off x="1838325" y="3507323"/>
            <a:ext cx="49434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18 900 + 10 100</a:t>
            </a:r>
          </a:p>
        </p:txBody>
      </p:sp>
      <p:sp>
        <p:nvSpPr>
          <p:cNvPr id="9" name="Rectangle 8">
            <a:extLst>
              <a:ext uri="{FF2B5EF4-FFF2-40B4-BE49-F238E27FC236}">
                <a16:creationId xmlns:a16="http://schemas.microsoft.com/office/drawing/2014/main" id="{E21515EA-182C-183C-2866-CBBC04F96A36}"/>
              </a:ext>
            </a:extLst>
          </p:cNvPr>
          <p:cNvSpPr/>
          <p:nvPr/>
        </p:nvSpPr>
        <p:spPr>
          <a:xfrm>
            <a:off x="1838325" y="4469348"/>
            <a:ext cx="26193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29 000</a:t>
            </a:r>
          </a:p>
        </p:txBody>
      </p:sp>
    </p:spTree>
    <p:extLst>
      <p:ext uri="{BB962C8B-B14F-4D97-AF65-F5344CB8AC3E}">
        <p14:creationId xmlns:p14="http://schemas.microsoft.com/office/powerpoint/2010/main" val="3114408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Hãy</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chọn</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bất</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kì</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lá</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thư</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để</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trả</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lời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câu</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hỏi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các</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em</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nhé</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a:t>
            </a:r>
            <a:endParaRPr kumimoji="0" lang="th-TH"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6092942" y="-399189"/>
            <a:ext cx="5535234" cy="4461157"/>
          </a:xfrm>
          <a:prstGeom prst="rect">
            <a:avLst/>
          </a:prstGeom>
          <a:blipFill>
            <a:blip r:embed="rId10"/>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4720756" y="-5882330"/>
            <a:ext cx="5317861" cy="4704050"/>
          </a:xfrm>
          <a:prstGeom prst="rect">
            <a:avLst/>
          </a:prstGeom>
          <a:blipFill>
            <a:blip r:embed="rId10"/>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2143301" y="6734819"/>
            <a:ext cx="4584317" cy="4885481"/>
          </a:xfrm>
          <a:prstGeom prst="rect">
            <a:avLst/>
          </a:prstGeom>
          <a:blipFill>
            <a:blip r:embed="rId10"/>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1"/>
            <p:extLst>
              <p:ext uri="{DAA4B4D4-6D71-4841-9C94-3DE7FCFB9230}">
                <p14:media xmlns:p14="http://schemas.microsoft.com/office/powerpoint/2010/main" r:embed="rId2">
                  <p14:trim st="10182" end="3941.125"/>
                </p14:media>
              </p:ext>
            </p:extLst>
          </p:nvPr>
        </p:nvPicPr>
        <p:blipFill>
          <a:blip r:embed="rId11"/>
          <a:stretch>
            <a:fillRect/>
          </a:stretch>
        </p:blipFill>
        <p:spPr>
          <a:xfrm>
            <a:off x="13659514" y="5709939"/>
            <a:ext cx="1437401" cy="1437401"/>
          </a:xfrm>
          <a:prstGeom prst="rect">
            <a:avLst/>
          </a:prstGeom>
        </p:spPr>
      </p:pic>
      <p:pic>
        <p:nvPicPr>
          <p:cNvPr id="1032" name="Picture 1031">
            <a:hlinkClick r:id="rId12"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4"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6"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alibri Light"/>
                  <a:ea typeface="+mn-ea"/>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2" name="Picture 1">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pic>
        <p:nvPicPr>
          <p:cNvPr id="3" name="tải xuống (1)">
            <a:hlinkClick r:id="" action="ppaction://media"/>
            <a:extLst>
              <a:ext uri="{FF2B5EF4-FFF2-40B4-BE49-F238E27FC236}">
                <a16:creationId xmlns:a16="http://schemas.microsoft.com/office/drawing/2014/main" id="{478ADDCF-52AE-C9A3-724F-506901D72A4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61388" y="97010"/>
            <a:ext cx="406400" cy="406400"/>
          </a:xfrm>
          <a:prstGeom prst="rect">
            <a:avLst/>
          </a:prstGeom>
        </p:spPr>
      </p:pic>
    </p:spTree>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par>
                                <p:cTn id="29" presetID="1" presetClass="mediacall" presetSubtype="0" fill="hold" nodeType="withEffect">
                                  <p:stCondLst>
                                    <p:cond delay="0"/>
                                  </p:stCondLst>
                                  <p:childTnLst>
                                    <p:cmd type="call" cmd="playFrom(0.0)">
                                      <p:cBhvr>
                                        <p:cTn id="30" dur="3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91"/>
                </p:tgtEl>
              </p:cMediaNode>
            </p:audio>
            <p:seq concurrent="1" nextAc="seek">
              <p:cTn id="32" restart="whenNotActive" fill="hold" evtFilter="cancelBubble" nodeType="interactiveSeq">
                <p:stCondLst>
                  <p:cond evt="onClick" delay="0">
                    <p:tgtEl>
                      <p:spTgt spid="1032"/>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4.79167E-6 3.7037E-7 L 0.34583 -0.01852 " pathEditMode="relative" rAng="0" ptsTypes="AA">
                                      <p:cBhvr>
                                        <p:cTn id="36" dur="2000" fill="hold"/>
                                        <p:tgtEl>
                                          <p:spTgt spid="1027"/>
                                        </p:tgtEl>
                                        <p:attrNameLst>
                                          <p:attrName>ppt_x</p:attrName>
                                          <p:attrName>ppt_y</p:attrName>
                                        </p:attrNameLst>
                                      </p:cBhvr>
                                      <p:rCtr x="17292" y="-926"/>
                                    </p:animMotion>
                                  </p:childTnLst>
                                </p:cTn>
                              </p:par>
                              <p:par>
                                <p:cTn id="37" presetID="53" presetClass="exit" presetSubtype="32" fill="hold" nodeType="withEffect">
                                  <p:stCondLst>
                                    <p:cond delay="0"/>
                                  </p:stCondLst>
                                  <p:childTnLst>
                                    <p:anim calcmode="lin" valueType="num">
                                      <p:cBhvr>
                                        <p:cTn id="38" dur="500"/>
                                        <p:tgtEl>
                                          <p:spTgt spid="1032"/>
                                        </p:tgtEl>
                                        <p:attrNameLst>
                                          <p:attrName>ppt_w</p:attrName>
                                        </p:attrNameLst>
                                      </p:cBhvr>
                                      <p:tavLst>
                                        <p:tav tm="0">
                                          <p:val>
                                            <p:strVal val="ppt_w"/>
                                          </p:val>
                                        </p:tav>
                                        <p:tav tm="100000">
                                          <p:val>
                                            <p:fltVal val="0"/>
                                          </p:val>
                                        </p:tav>
                                      </p:tavLst>
                                    </p:anim>
                                    <p:anim calcmode="lin" valueType="num">
                                      <p:cBhvr>
                                        <p:cTn id="39" dur="500"/>
                                        <p:tgtEl>
                                          <p:spTgt spid="1032"/>
                                        </p:tgtEl>
                                        <p:attrNameLst>
                                          <p:attrName>ppt_h</p:attrName>
                                        </p:attrNameLst>
                                      </p:cBhvr>
                                      <p:tavLst>
                                        <p:tav tm="0">
                                          <p:val>
                                            <p:strVal val="ppt_h"/>
                                          </p:val>
                                        </p:tav>
                                        <p:tav tm="100000">
                                          <p:val>
                                            <p:fltVal val="0"/>
                                          </p:val>
                                        </p:tav>
                                      </p:tavLst>
                                    </p:anim>
                                    <p:animEffect transition="out" filter="fade">
                                      <p:cBhvr>
                                        <p:cTn id="40" dur="500"/>
                                        <p:tgtEl>
                                          <p:spTgt spid="1032"/>
                                        </p:tgtEl>
                                      </p:cBhvr>
                                    </p:animEffect>
                                    <p:set>
                                      <p:cBhvr>
                                        <p:cTn id="41" dur="1" fill="hold">
                                          <p:stCondLst>
                                            <p:cond delay="499"/>
                                          </p:stCondLst>
                                        </p:cTn>
                                        <p:tgtEl>
                                          <p:spTgt spid="1032"/>
                                        </p:tgtEl>
                                        <p:attrNameLst>
                                          <p:attrName>style.visibility</p:attrName>
                                        </p:attrNameLst>
                                      </p:cBhvr>
                                      <p:to>
                                        <p:strVal val="hidden"/>
                                      </p:to>
                                    </p:set>
                                  </p:childTnLst>
                                </p:cTn>
                              </p:par>
                            </p:childTnLst>
                          </p:cTn>
                        </p:par>
                        <p:par>
                          <p:cTn id="42" fill="hold">
                            <p:stCondLst>
                              <p:cond delay="2000"/>
                            </p:stCondLst>
                            <p:childTnLst>
                              <p:par>
                                <p:cTn id="43" presetID="1" presetClass="mediacall" presetSubtype="0" fill="hold" nodeType="afterEffect">
                                  <p:stCondLst>
                                    <p:cond delay="0"/>
                                  </p:stCondLst>
                                  <p:childTnLst>
                                    <p:cmd type="call" cmd="playFrom(0.0)">
                                      <p:cBhvr>
                                        <p:cTn id="44" dur="3448" fill="hold"/>
                                        <p:tgtEl>
                                          <p:spTgt spid="1036"/>
                                        </p:tgtEl>
                                      </p:cBhvr>
                                    </p:cmd>
                                  </p:childTnLst>
                                </p:cTn>
                              </p:par>
                              <p:par>
                                <p:cTn id="45" presetID="26" presetClass="emph" presetSubtype="0" repeatCount="indefinite" fill="hold" grpId="1" nodeType="withEffect">
                                  <p:stCondLst>
                                    <p:cond delay="0"/>
                                  </p:stCondLst>
                                  <p:childTnLst>
                                    <p:animEffect transition="out" filter="fade">
                                      <p:cBhvr>
                                        <p:cTn id="46" dur="500" tmFilter="0, 0; .2, .5; .8, .5; 1, 0"/>
                                        <p:tgtEl>
                                          <p:spTgt spid="1027"/>
                                        </p:tgtEl>
                                      </p:cBhvr>
                                    </p:animEffect>
                                    <p:animScale>
                                      <p:cBhvr>
                                        <p:cTn id="47"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8" restart="whenNotActive" fill="hold" evtFilter="cancelBubble" nodeType="interactiveSeq">
                <p:stCondLst>
                  <p:cond evt="onClick" delay="0">
                    <p:tgtEl>
                      <p:spTgt spid="1033"/>
                    </p:tgtEl>
                  </p:cond>
                </p:stCondLst>
                <p:endSync evt="end" delay="0">
                  <p:rtn val="all"/>
                </p:endSync>
                <p:childTnLst>
                  <p:par>
                    <p:cTn id="49" fill="hold">
                      <p:stCondLst>
                        <p:cond delay="0"/>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4.79167E-6 -3.7037E-6 L -0.14063 0.55649 " pathEditMode="relative" rAng="0" ptsTypes="AA">
                                      <p:cBhvr>
                                        <p:cTn id="52" dur="2000" fill="hold"/>
                                        <p:tgtEl>
                                          <p:spTgt spid="373"/>
                                        </p:tgtEl>
                                        <p:attrNameLst>
                                          <p:attrName>ppt_x</p:attrName>
                                          <p:attrName>ppt_y</p:attrName>
                                        </p:attrNameLst>
                                      </p:cBhvr>
                                      <p:rCtr x="-7031" y="27824"/>
                                    </p:animMotion>
                                  </p:childTnLst>
                                </p:cTn>
                              </p:par>
                              <p:par>
                                <p:cTn id="53" presetID="53" presetClass="exit" presetSubtype="32" fill="hold" nodeType="withEffect">
                                  <p:stCondLst>
                                    <p:cond delay="0"/>
                                  </p:stCondLst>
                                  <p:childTnLst>
                                    <p:anim calcmode="lin" valueType="num">
                                      <p:cBhvr>
                                        <p:cTn id="54" dur="500"/>
                                        <p:tgtEl>
                                          <p:spTgt spid="1033"/>
                                        </p:tgtEl>
                                        <p:attrNameLst>
                                          <p:attrName>ppt_w</p:attrName>
                                        </p:attrNameLst>
                                      </p:cBhvr>
                                      <p:tavLst>
                                        <p:tav tm="0">
                                          <p:val>
                                            <p:strVal val="ppt_w"/>
                                          </p:val>
                                        </p:tav>
                                        <p:tav tm="100000">
                                          <p:val>
                                            <p:fltVal val="0"/>
                                          </p:val>
                                        </p:tav>
                                      </p:tavLst>
                                    </p:anim>
                                    <p:anim calcmode="lin" valueType="num">
                                      <p:cBhvr>
                                        <p:cTn id="55" dur="500"/>
                                        <p:tgtEl>
                                          <p:spTgt spid="1033"/>
                                        </p:tgtEl>
                                        <p:attrNameLst>
                                          <p:attrName>ppt_h</p:attrName>
                                        </p:attrNameLst>
                                      </p:cBhvr>
                                      <p:tavLst>
                                        <p:tav tm="0">
                                          <p:val>
                                            <p:strVal val="ppt_h"/>
                                          </p:val>
                                        </p:tav>
                                        <p:tav tm="100000">
                                          <p:val>
                                            <p:fltVal val="0"/>
                                          </p:val>
                                        </p:tav>
                                      </p:tavLst>
                                    </p:anim>
                                    <p:animEffect transition="out" filter="fade">
                                      <p:cBhvr>
                                        <p:cTn id="56" dur="500"/>
                                        <p:tgtEl>
                                          <p:spTgt spid="1033"/>
                                        </p:tgtEl>
                                      </p:cBhvr>
                                    </p:animEffect>
                                    <p:set>
                                      <p:cBhvr>
                                        <p:cTn id="57" dur="1" fill="hold">
                                          <p:stCondLst>
                                            <p:cond delay="499"/>
                                          </p:stCondLst>
                                        </p:cTn>
                                        <p:tgtEl>
                                          <p:spTgt spid="1033"/>
                                        </p:tgtEl>
                                        <p:attrNameLst>
                                          <p:attrName>style.visibility</p:attrName>
                                        </p:attrNameLst>
                                      </p:cBhvr>
                                      <p:to>
                                        <p:strVal val="hidden"/>
                                      </p:to>
                                    </p:set>
                                  </p:childTnLst>
                                </p:cTn>
                              </p:par>
                            </p:childTnLst>
                          </p:cTn>
                        </p:par>
                        <p:par>
                          <p:cTn id="58" fill="hold">
                            <p:stCondLst>
                              <p:cond delay="2000"/>
                            </p:stCondLst>
                            <p:childTnLst>
                              <p:par>
                                <p:cTn id="59" presetID="1" presetClass="mediacall" presetSubtype="0" fill="hold" nodeType="afterEffect">
                                  <p:stCondLst>
                                    <p:cond delay="0"/>
                                  </p:stCondLst>
                                  <p:childTnLst>
                                    <p:cmd type="call" cmd="playFrom(0.0)">
                                      <p:cBhvr>
                                        <p:cTn id="60" dur="3448" fill="hold"/>
                                        <p:tgtEl>
                                          <p:spTgt spid="396"/>
                                        </p:tgtEl>
                                      </p:cBhvr>
                                    </p:cmd>
                                  </p:childTnLst>
                                </p:cTn>
                              </p:par>
                              <p:par>
                                <p:cTn id="61" presetID="26" presetClass="emph" presetSubtype="0" repeatCount="indefinite" fill="hold" grpId="1" nodeType="withEffect">
                                  <p:stCondLst>
                                    <p:cond delay="0"/>
                                  </p:stCondLst>
                                  <p:childTnLst>
                                    <p:animEffect transition="out" filter="fade">
                                      <p:cBhvr>
                                        <p:cTn id="62" dur="500" tmFilter="0, 0; .2, .5; .8, .5; 1, 0"/>
                                        <p:tgtEl>
                                          <p:spTgt spid="373"/>
                                        </p:tgtEl>
                                      </p:cBhvr>
                                    </p:animEffect>
                                    <p:animScale>
                                      <p:cBhvr>
                                        <p:cTn id="63"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4" restart="whenNotActive" fill="hold" evtFilter="cancelBubble" nodeType="interactiveSeq">
                <p:stCondLst>
                  <p:cond evt="onClick" delay="0">
                    <p:tgtEl>
                      <p:spTgt spid="1035"/>
                    </p:tgtEl>
                  </p:cond>
                </p:stCondLst>
                <p:endSync evt="end" delay="0">
                  <p:rtn val="all"/>
                </p:endSync>
                <p:childTnLst>
                  <p:par>
                    <p:cTn id="65" fill="hold">
                      <p:stCondLst>
                        <p:cond delay="0"/>
                      </p:stCondLst>
                      <p:childTnLst>
                        <p:par>
                          <p:cTn id="66" fill="hold">
                            <p:stCondLst>
                              <p:cond delay="0"/>
                            </p:stCondLst>
                            <p:childTnLst>
                              <p:par>
                                <p:cTn id="67" presetID="64" presetClass="path" presetSubtype="0" accel="50000" decel="50000" fill="hold" grpId="0" nodeType="clickEffect">
                                  <p:stCondLst>
                                    <p:cond delay="0"/>
                                  </p:stCondLst>
                                  <p:childTnLst>
                                    <p:animMotion origin="layout" path="M 1.25E-6 -4.07407E-6 L -0.00482 -0.54907 " pathEditMode="relative" rAng="0" ptsTypes="AA">
                                      <p:cBhvr>
                                        <p:cTn id="68" dur="2000" fill="hold"/>
                                        <p:tgtEl>
                                          <p:spTgt spid="375"/>
                                        </p:tgtEl>
                                        <p:attrNameLst>
                                          <p:attrName>ppt_x</p:attrName>
                                          <p:attrName>ppt_y</p:attrName>
                                        </p:attrNameLst>
                                      </p:cBhvr>
                                      <p:rCtr x="-247" y="-27454"/>
                                    </p:animMotion>
                                  </p:childTnLst>
                                </p:cTn>
                              </p:par>
                              <p:par>
                                <p:cTn id="69" presetID="53" presetClass="exit" presetSubtype="32" fill="hold" nodeType="withEffect">
                                  <p:stCondLst>
                                    <p:cond delay="0"/>
                                  </p:stCondLst>
                                  <p:childTnLst>
                                    <p:anim calcmode="lin" valueType="num">
                                      <p:cBhvr>
                                        <p:cTn id="70" dur="500"/>
                                        <p:tgtEl>
                                          <p:spTgt spid="1035"/>
                                        </p:tgtEl>
                                        <p:attrNameLst>
                                          <p:attrName>ppt_w</p:attrName>
                                        </p:attrNameLst>
                                      </p:cBhvr>
                                      <p:tavLst>
                                        <p:tav tm="0">
                                          <p:val>
                                            <p:strVal val="ppt_w"/>
                                          </p:val>
                                        </p:tav>
                                        <p:tav tm="100000">
                                          <p:val>
                                            <p:fltVal val="0"/>
                                          </p:val>
                                        </p:tav>
                                      </p:tavLst>
                                    </p:anim>
                                    <p:anim calcmode="lin" valueType="num">
                                      <p:cBhvr>
                                        <p:cTn id="71" dur="500"/>
                                        <p:tgtEl>
                                          <p:spTgt spid="1035"/>
                                        </p:tgtEl>
                                        <p:attrNameLst>
                                          <p:attrName>ppt_h</p:attrName>
                                        </p:attrNameLst>
                                      </p:cBhvr>
                                      <p:tavLst>
                                        <p:tav tm="0">
                                          <p:val>
                                            <p:strVal val="ppt_h"/>
                                          </p:val>
                                        </p:tav>
                                        <p:tav tm="100000">
                                          <p:val>
                                            <p:fltVal val="0"/>
                                          </p:val>
                                        </p:tav>
                                      </p:tavLst>
                                    </p:anim>
                                    <p:animEffect transition="out" filter="fade">
                                      <p:cBhvr>
                                        <p:cTn id="72" dur="500"/>
                                        <p:tgtEl>
                                          <p:spTgt spid="1035"/>
                                        </p:tgtEl>
                                      </p:cBhvr>
                                    </p:animEffect>
                                    <p:set>
                                      <p:cBhvr>
                                        <p:cTn id="73" dur="1" fill="hold">
                                          <p:stCondLst>
                                            <p:cond delay="499"/>
                                          </p:stCondLst>
                                        </p:cTn>
                                        <p:tgtEl>
                                          <p:spTgt spid="1035"/>
                                        </p:tgtEl>
                                        <p:attrNameLst>
                                          <p:attrName>style.visibility</p:attrName>
                                        </p:attrNameLst>
                                      </p:cBhvr>
                                      <p:to>
                                        <p:strVal val="hidden"/>
                                      </p:to>
                                    </p:set>
                                  </p:childTnLst>
                                </p:cTn>
                              </p:par>
                            </p:childTnLst>
                          </p:cTn>
                        </p:par>
                        <p:par>
                          <p:cTn id="74" fill="hold">
                            <p:stCondLst>
                              <p:cond delay="2000"/>
                            </p:stCondLst>
                            <p:childTnLst>
                              <p:par>
                                <p:cTn id="75" presetID="1" presetClass="mediacall" presetSubtype="0" fill="hold" nodeType="afterEffect">
                                  <p:stCondLst>
                                    <p:cond delay="0"/>
                                  </p:stCondLst>
                                  <p:childTnLst>
                                    <p:cmd type="call" cmd="playFrom(0.0)">
                                      <p:cBhvr>
                                        <p:cTn id="76" dur="3448" fill="hold"/>
                                        <p:tgtEl>
                                          <p:spTgt spid="397"/>
                                        </p:tgtEl>
                                      </p:cBhvr>
                                    </p:cmd>
                                  </p:childTnLst>
                                </p:cTn>
                              </p:par>
                              <p:par>
                                <p:cTn id="77" presetID="26" presetClass="emph" presetSubtype="0" repeatCount="indefinite" fill="hold" grpId="1" nodeType="withEffect">
                                  <p:stCondLst>
                                    <p:cond delay="0"/>
                                  </p:stCondLst>
                                  <p:childTnLst>
                                    <p:animEffect transition="out" filter="fade">
                                      <p:cBhvr>
                                        <p:cTn id="78" dur="500" tmFilter="0, 0; .2, .5; .8, .5; 1, 0"/>
                                        <p:tgtEl>
                                          <p:spTgt spid="375"/>
                                        </p:tgtEl>
                                      </p:cBhvr>
                                    </p:animEffect>
                                    <p:animScale>
                                      <p:cBhvr>
                                        <p:cTn id="79"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80" fill="hold" display="0">
                  <p:stCondLst>
                    <p:cond delay="indefinite"/>
                  </p:stCondLst>
                  <p:endCondLst>
                    <p:cond evt="onStopAudio" delay="0">
                      <p:tgtEl>
                        <p:sldTgt/>
                      </p:tgtEl>
                    </p:cond>
                  </p:endCondLst>
                </p:cTn>
                <p:tgtEl>
                  <p:spTgt spid="1036"/>
                </p:tgtEl>
              </p:cMediaNode>
            </p:audio>
            <p:audio>
              <p:cMediaNode vol="80000">
                <p:cTn id="81" fill="hold" display="0">
                  <p:stCondLst>
                    <p:cond delay="indefinite"/>
                  </p:stCondLst>
                  <p:endCondLst>
                    <p:cond evt="onStopAudio" delay="0">
                      <p:tgtEl>
                        <p:sldTgt/>
                      </p:tgtEl>
                    </p:cond>
                  </p:endCondLst>
                </p:cTn>
                <p:tgtEl>
                  <p:spTgt spid="396"/>
                </p:tgtEl>
              </p:cMediaNode>
            </p:audio>
            <p:audio>
              <p:cMediaNode vol="80000">
                <p:cTn id="82" fill="hold" display="0">
                  <p:stCondLst>
                    <p:cond delay="indefinite"/>
                  </p:stCondLst>
                  <p:endCondLst>
                    <p:cond evt="onStopAudio" delay="0">
                      <p:tgtEl>
                        <p:sldTgt/>
                      </p:tgtEl>
                    </p:cond>
                  </p:endCondLst>
                </p:cTn>
                <p:tgtEl>
                  <p:spTgt spid="397"/>
                </p:tgtEl>
              </p:cMediaNode>
            </p:audio>
            <p:audio>
              <p:cMediaNode vol="80000">
                <p:cTn id="83" fill="hold" display="0">
                  <p:stCondLst>
                    <p:cond delay="indefinite"/>
                  </p:stCondLst>
                  <p:endCondLst>
                    <p:cond evt="onStopAudio" delay="0">
                      <p:tgtEl>
                        <p:sldTgt/>
                      </p:tgtEl>
                    </p:cond>
                  </p:endCondLst>
                </p:cTn>
                <p:tgtEl>
                  <p:spTgt spid="3"/>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1</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dirty="0">
                  <a:effectLst/>
                  <a:latin typeface="Cambria" panose="02040503050406030204" pitchFamily="18" charset="0"/>
                  <a:ea typeface="Cambria" panose="02040503050406030204" pitchFamily="18" charset="0"/>
                </a:rPr>
                <a:t>9 658 + 6 290 = ?</a:t>
              </a:r>
              <a:endParaRPr kumimoji="0" lang="en-US" sz="13800" b="1" i="0" u="none" strike="noStrike" kern="1200" cap="none" spc="0" normalizeH="0" baseline="0" noProof="0" dirty="0">
                <a:ln>
                  <a:noFill/>
                </a:ln>
                <a:solidFill>
                  <a:srgbClr val="5F9D50">
                    <a:lumMod val="50000"/>
                  </a:srgbClr>
                </a:solidFill>
                <a:effectLst/>
                <a:uLnTx/>
                <a:uFillTx/>
                <a:latin typeface="Cambria" panose="02040503050406030204" pitchFamily="18" charset="0"/>
                <a:ea typeface="Cambria" panose="02040503050406030204" pitchFamily="18" charset="0"/>
                <a:cs typeface="Calibri Light"/>
              </a:endParaRP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648505" y="296039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15 958</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063685" cy="1895769"/>
            <a:chOff x="-5320" y="2211857"/>
            <a:chExt cx="7063685"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552441" y="2944501"/>
              <a:ext cx="4505924"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15 948</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733257" y="291256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15 947</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8504" y="525079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70996" y="89452"/>
            <a:ext cx="5768302" cy="6228503"/>
          </a:xfrm>
          <a:prstGeom prst="rect">
            <a:avLst/>
          </a:prstGeom>
        </p:spPr>
      </p:pic>
      <p:pic>
        <p:nvPicPr>
          <p:cNvPr id="331" name="Picture 330">
            <a:hlinkClick r:id="rId12"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3"/>
          <a:stretch>
            <a:fillRect/>
          </a:stretch>
        </p:blipFill>
        <p:spPr>
          <a:xfrm>
            <a:off x="10205614" y="5902975"/>
            <a:ext cx="1853345" cy="883997"/>
          </a:xfrm>
          <a:prstGeom prst="rect">
            <a:avLst/>
          </a:prstGeom>
        </p:spPr>
      </p:pic>
      <p:sp>
        <p:nvSpPr>
          <p:cNvPr id="100" name="TextBox 99"/>
          <p:cNvSpPr txBox="1"/>
          <p:nvPr/>
        </p:nvSpPr>
        <p:spPr>
          <a:xfrm rot="21190394">
            <a:off x="7735411" y="2755957"/>
            <a:ext cx="3552273"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Đúng</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rồi</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spTree>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2</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1525" y="406485"/>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99AD">
                      <a:lumMod val="75000"/>
                    </a:srgbClr>
                  </a:solidFill>
                  <a:effectLst/>
                  <a:uLnTx/>
                  <a:uFillTx/>
                  <a:latin typeface="Cambria" panose="02040503050406030204" pitchFamily="18" charset="0"/>
                  <a:ea typeface="Cambria" panose="02040503050406030204" pitchFamily="18" charset="0"/>
                  <a:cs typeface="Calibri Light"/>
                </a:rPr>
                <a:t>14 709 – 5 434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883435" cy="1895769"/>
            <a:chOff x="-5320" y="2211857"/>
            <a:chExt cx="6883435"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342339" y="2806138"/>
              <a:ext cx="4535776"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9 275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6672474" cy="1895769"/>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24613" y="2868516"/>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9 276</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70"/>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9 265</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0387" y="89453"/>
            <a:ext cx="5217679" cy="5923397"/>
          </a:xfrm>
          <a:prstGeom prst="rect">
            <a:avLst/>
          </a:prstGeom>
        </p:spPr>
      </p:pic>
      <p:pic>
        <p:nvPicPr>
          <p:cNvPr id="99" name="Picture 98">
            <a:hlinkClick r:id="rId12" action="ppaction://hlinksldjump"/>
            <a:extLst>
              <a:ext uri="{FF2B5EF4-FFF2-40B4-BE49-F238E27FC236}">
                <a16:creationId xmlns:a16="http://schemas.microsoft.com/office/drawing/2014/main" id="{A19EC6CF-097E-4842-BD96-C9236FC50815}"/>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100" name="Group 99"/>
          <p:cNvGrpSpPr/>
          <p:nvPr/>
        </p:nvGrpSpPr>
        <p:grpSpPr>
          <a:xfrm>
            <a:off x="7630499" y="1265477"/>
            <a:ext cx="3697713" cy="2141224"/>
            <a:chOff x="11445748" y="1898215"/>
            <a:chExt cx="5546570" cy="3211835"/>
          </a:xfrm>
        </p:grpSpPr>
        <p:sp>
          <p:nvSpPr>
            <p:cNvPr id="101" name="TextBox 100"/>
            <p:cNvSpPr txBox="1"/>
            <p:nvPr/>
          </p:nvSpPr>
          <p:spPr>
            <a:xfrm>
              <a:off x="11445748" y="1898215"/>
              <a:ext cx="5546570" cy="415498"/>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02" name="TextBox 101"/>
            <p:cNvSpPr txBox="1"/>
            <p:nvPr/>
          </p:nvSpPr>
          <p:spPr>
            <a:xfrm>
              <a:off x="11621925" y="3124892"/>
              <a:ext cx="5328410" cy="198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Các</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em</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3</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060463" y="578229"/>
              <a:ext cx="7192030" cy="1015663"/>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56 205 + 74</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a:t>
              </a: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539</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106001" y="2868256"/>
              <a:ext cx="4404818"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103911" cy="1895769"/>
            <a:chOff x="-5320" y="2211857"/>
            <a:chExt cx="7103911"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50145" y="2914848"/>
              <a:ext cx="4748446"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130 754</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sX0" fmla="*/ 0 w 1121126"/>
                  <a:gd name="csY0" fmla="*/ 560563 h 6584474"/>
                  <a:gd name="csX1" fmla="*/ 560563 w 1121126"/>
                  <a:gd name="csY1" fmla="*/ 0 h 6584474"/>
                  <a:gd name="csX2" fmla="*/ 560563 w 1121126"/>
                  <a:gd name="csY2" fmla="*/ 0 h 6584474"/>
                  <a:gd name="csX3" fmla="*/ 1121126 w 1121126"/>
                  <a:gd name="csY3" fmla="*/ 560563 h 6584474"/>
                  <a:gd name="csX4" fmla="*/ 1121126 w 1121126"/>
                  <a:gd name="csY4" fmla="*/ 6023911 h 6584474"/>
                  <a:gd name="csX5" fmla="*/ 560563 w 1121126"/>
                  <a:gd name="csY5" fmla="*/ 6584474 h 6584474"/>
                  <a:gd name="csX6" fmla="*/ 560563 w 1121126"/>
                  <a:gd name="csY6" fmla="*/ 6584474 h 6584474"/>
                  <a:gd name="csX7" fmla="*/ 0 w 1121126"/>
                  <a:gd name="csY7" fmla="*/ 6023911 h 6584474"/>
                  <a:gd name="csX8" fmla="*/ 0 w 1121126"/>
                  <a:gd name="csY8" fmla="*/ 560563 h 65844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146122" y="2838362"/>
              <a:ext cx="3641389" cy="99520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130 744</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70470" y="392234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3"/>
            <p:extLst>
              <p:ext uri="{DAA4B4D4-6D71-4841-9C94-3DE7FCFB9230}">
                <p14:media xmlns:p14="http://schemas.microsoft.com/office/powerpoint/2010/main" r:embed="rId4">
                  <p14:trim end="14656.125"/>
                </p14:media>
              </p:ext>
            </p:extLst>
          </p:nvPr>
        </p:nvPicPr>
        <p:blipFill>
          <a:blip r:embed="rId9"/>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0"/>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0"/>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87876" y="144720"/>
            <a:ext cx="5913454" cy="6713280"/>
          </a:xfrm>
          <a:prstGeom prst="rect">
            <a:avLst/>
          </a:prstGeom>
        </p:spPr>
      </p:pic>
      <p:pic>
        <p:nvPicPr>
          <p:cNvPr id="99" name="Picture 98">
            <a:hlinkClick r:id="rId12" action="ppaction://hlinksldjump"/>
            <a:extLst>
              <a:ext uri="{FF2B5EF4-FFF2-40B4-BE49-F238E27FC236}">
                <a16:creationId xmlns:a16="http://schemas.microsoft.com/office/drawing/2014/main" id="{A769708E-E29E-F918-B9E1-E230D361458F}"/>
              </a:ext>
            </a:extLst>
          </p:cNvPr>
          <p:cNvPicPr>
            <a:picLocks noChangeAspect="1"/>
          </p:cNvPicPr>
          <p:nvPr/>
        </p:nvPicPr>
        <p:blipFill>
          <a:blip r:embed="rId13"/>
          <a:stretch>
            <a:fillRect/>
          </a:stretch>
        </p:blipFill>
        <p:spPr>
          <a:xfrm>
            <a:off x="10205614" y="5902975"/>
            <a:ext cx="1853345" cy="883997"/>
          </a:xfrm>
          <a:prstGeom prst="rect">
            <a:avLst/>
          </a:prstGeom>
        </p:spPr>
      </p:pic>
      <p:grpSp>
        <p:nvGrpSpPr>
          <p:cNvPr id="20" name="Group 19"/>
          <p:cNvGrpSpPr/>
          <p:nvPr/>
        </p:nvGrpSpPr>
        <p:grpSpPr>
          <a:xfrm>
            <a:off x="7840592" y="3050357"/>
            <a:ext cx="3697713" cy="1176672"/>
            <a:chOff x="10811525" y="1638521"/>
            <a:chExt cx="5546570" cy="1765008"/>
          </a:xfrm>
        </p:grpSpPr>
        <p:sp>
          <p:nvSpPr>
            <p:cNvPr id="18" name="TextBox 17"/>
            <p:cNvSpPr txBox="1"/>
            <p:nvPr/>
          </p:nvSpPr>
          <p:spPr>
            <a:xfrm>
              <a:off x="10811525" y="1638521"/>
              <a:ext cx="5546570" cy="415499"/>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9" name="TextBox 18"/>
            <p:cNvSpPr txBox="1"/>
            <p:nvPr/>
          </p:nvSpPr>
          <p:spPr>
            <a:xfrm>
              <a:off x="10906376" y="2341700"/>
              <a:ext cx="5328410"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6"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044" y="-64311"/>
            <a:ext cx="12258087" cy="6986621"/>
          </a:xfrm>
          <a:prstGeom prst="rect">
            <a:avLst/>
          </a:prstGeom>
        </p:spPr>
      </p:pic>
      <p:pic>
        <p:nvPicPr>
          <p:cNvPr id="2" name="Picture 1">
            <a:extLst>
              <a:ext uri="{FF2B5EF4-FFF2-40B4-BE49-F238E27FC236}">
                <a16:creationId xmlns:a16="http://schemas.microsoft.com/office/drawing/2014/main" id="{7EC4E7C3-9845-44D9-E4F1-3322BBF66587}"/>
              </a:ext>
            </a:extLst>
          </p:cNvPr>
          <p:cNvPicPr>
            <a:picLocks noChangeAspect="1"/>
          </p:cNvPicPr>
          <p:nvPr/>
        </p:nvPicPr>
        <p:blipFill>
          <a:blip r:embed="rId4"/>
          <a:stretch>
            <a:fillRect/>
          </a:stretch>
        </p:blipFill>
        <p:spPr>
          <a:xfrm>
            <a:off x="292088" y="-265265"/>
            <a:ext cx="3206774" cy="2054530"/>
          </a:xfrm>
          <a:prstGeom prst="rect">
            <a:avLst/>
          </a:prstGeom>
        </p:spPr>
      </p:pic>
      <p:pic>
        <p:nvPicPr>
          <p:cNvPr id="6" name="Picture 5">
            <a:extLst>
              <a:ext uri="{FF2B5EF4-FFF2-40B4-BE49-F238E27FC236}">
                <a16:creationId xmlns:a16="http://schemas.microsoft.com/office/drawing/2014/main" id="{54AFBA62-2168-B0FA-991F-36724AD58344}"/>
              </a:ext>
            </a:extLst>
          </p:cNvPr>
          <p:cNvPicPr>
            <a:picLocks noChangeAspect="1"/>
          </p:cNvPicPr>
          <p:nvPr/>
        </p:nvPicPr>
        <p:blipFill>
          <a:blip r:embed="rId5"/>
          <a:stretch>
            <a:fillRect/>
          </a:stretch>
        </p:blipFill>
        <p:spPr>
          <a:xfrm>
            <a:off x="2277246" y="1365024"/>
            <a:ext cx="8590008" cy="2280102"/>
          </a:xfrm>
          <a:prstGeom prst="rect">
            <a:avLst/>
          </a:prstGeom>
        </p:spPr>
      </p:pic>
      <p:sp>
        <p:nvSpPr>
          <p:cNvPr id="7" name="TextBox 6">
            <a:extLst>
              <a:ext uri="{FF2B5EF4-FFF2-40B4-BE49-F238E27FC236}">
                <a16:creationId xmlns:a16="http://schemas.microsoft.com/office/drawing/2014/main" id="{0761B981-3E81-5A5F-EB2E-1C6FA4EC79E7}"/>
              </a:ext>
            </a:extLst>
          </p:cNvPr>
          <p:cNvSpPr txBox="1"/>
          <p:nvPr/>
        </p:nvSpPr>
        <p:spPr>
          <a:xfrm>
            <a:off x="5467350" y="3171825"/>
            <a:ext cx="1933575"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a:t>
            </a:r>
            <a:r>
              <a:rPr lang="en-US" sz="3600" b="1" dirty="0" err="1">
                <a:solidFill>
                  <a:schemeClr val="bg1"/>
                </a:solidFill>
                <a:latin typeface="Cambria" panose="02040503050406030204" pitchFamily="18" charset="0"/>
                <a:ea typeface="Cambria" panose="02040503050406030204" pitchFamily="18" charset="0"/>
              </a:rPr>
              <a:t>Tiết</a:t>
            </a:r>
            <a:r>
              <a:rPr lang="en-US" sz="3600" b="1" dirty="0">
                <a:solidFill>
                  <a:schemeClr val="bg1"/>
                </a:solidFill>
                <a:latin typeface="Cambria" panose="02040503050406030204" pitchFamily="18" charset="0"/>
                <a:ea typeface="Cambria" panose="02040503050406030204" pitchFamily="18" charset="0"/>
              </a:rPr>
              <a:t> 2)</a:t>
            </a:r>
          </a:p>
        </p:txBody>
      </p:sp>
      <p:pic>
        <p:nvPicPr>
          <p:cNvPr id="4" name="Picture 3" descr="A round pink circle with white text and a black background&#10;&#10;AI-generated content may be incorrect.">
            <a:extLst>
              <a:ext uri="{FF2B5EF4-FFF2-40B4-BE49-F238E27FC236}">
                <a16:creationId xmlns:a16="http://schemas.microsoft.com/office/drawing/2014/main" id="{7EF463DF-799C-3C21-3534-3F675FF23F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149" y="212306"/>
            <a:ext cx="1378062" cy="1378062"/>
          </a:xfrm>
          <a:prstGeom prst="rect">
            <a:avLst/>
          </a:prstGeom>
        </p:spPr>
      </p:pic>
    </p:spTree>
    <p:extLst>
      <p:ext uri="{BB962C8B-B14F-4D97-AF65-F5344CB8AC3E}">
        <p14:creationId xmlns:p14="http://schemas.microsoft.com/office/powerpoint/2010/main" val="128598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30200" y="464957"/>
            <a:ext cx="11531600" cy="6215243"/>
            <a:chOff x="0" y="0"/>
            <a:chExt cx="4106072" cy="1922646"/>
          </a:xfrm>
        </p:grpSpPr>
        <p:sp>
          <p:nvSpPr>
            <p:cNvPr id="4" name="Freeform 4"/>
            <p:cNvSpPr/>
            <p:nvPr/>
          </p:nvSpPr>
          <p:spPr>
            <a:xfrm>
              <a:off x="0" y="0"/>
              <a:ext cx="4106072" cy="1922646"/>
            </a:xfrm>
            <a:custGeom>
              <a:avLst/>
              <a:gdLst/>
              <a:ahLst/>
              <a:cxnLst/>
              <a:rect l="l" t="t" r="r" b="b"/>
              <a:pathLst>
                <a:path w="4106072" h="1922646">
                  <a:moveTo>
                    <a:pt x="0" y="0"/>
                  </a:moveTo>
                  <a:lnTo>
                    <a:pt x="4106072" y="0"/>
                  </a:lnTo>
                  <a:lnTo>
                    <a:pt x="4106072" y="1922646"/>
                  </a:lnTo>
                  <a:lnTo>
                    <a:pt x="0" y="1922646"/>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83A75FDB-6AB3-A1BC-9800-44221EB2A998}"/>
              </a:ext>
            </a:extLst>
          </p:cNvPr>
          <p:cNvPicPr>
            <a:picLocks noChangeAspect="1"/>
          </p:cNvPicPr>
          <p:nvPr/>
        </p:nvPicPr>
        <p:blipFill>
          <a:blip r:embed="rId4"/>
          <a:stretch>
            <a:fillRect/>
          </a:stretch>
        </p:blipFill>
        <p:spPr>
          <a:xfrm>
            <a:off x="1366995" y="720805"/>
            <a:ext cx="9553260" cy="1072989"/>
          </a:xfrm>
          <a:prstGeom prst="rect">
            <a:avLst/>
          </a:prstGeom>
        </p:spPr>
      </p:pic>
      <p:sp>
        <p:nvSpPr>
          <p:cNvPr id="9" name="TextBox 8">
            <a:extLst>
              <a:ext uri="{FF2B5EF4-FFF2-40B4-BE49-F238E27FC236}">
                <a16:creationId xmlns:a16="http://schemas.microsoft.com/office/drawing/2014/main" id="{3AD22FC7-B63C-8206-9FBC-57CE4D55D8DA}"/>
              </a:ext>
            </a:extLst>
          </p:cNvPr>
          <p:cNvSpPr txBox="1"/>
          <p:nvPr/>
        </p:nvSpPr>
        <p:spPr>
          <a:xfrm>
            <a:off x="1085850" y="1962150"/>
            <a:ext cx="10077450" cy="3970318"/>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phạm</a:t>
            </a:r>
            <a:r>
              <a:rPr lang="en-US" sz="2800" dirty="0">
                <a:latin typeface="Cambria" panose="02040503050406030204" pitchFamily="18" charset="0"/>
                <a:ea typeface="Cambria" panose="02040503050406030204" pitchFamily="18" charset="0"/>
              </a:rPr>
              <a:t> vi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ngoặc</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tiện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854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txBody>
            <a:bodyPr/>
            <a:lstStyle/>
            <a:p>
              <a:endParaRPr lang="en-US"/>
            </a:p>
          </p:txBody>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5915" t="22608" r="77825" b="69031"/>
          <a:stretch>
            <a:fillRect/>
          </a:stretch>
        </p:blipFill>
        <p:spPr>
          <a:xfrm>
            <a:off x="1921595" y="3977446"/>
            <a:ext cx="411128" cy="594554"/>
          </a:xfrm>
          <a:prstGeom prst="rect">
            <a:avLst/>
          </a:prstGeom>
        </p:spPr>
      </p:pic>
      <p:pic>
        <p:nvPicPr>
          <p:cNvPr id="6" name="Picture 5">
            <a:extLst>
              <a:ext uri="{FF2B5EF4-FFF2-40B4-BE49-F238E27FC236}">
                <a16:creationId xmlns:a16="http://schemas.microsoft.com/office/drawing/2014/main" id="{6D6B3226-9C3F-0A2B-730C-C9720F5AD6B6}"/>
              </a:ext>
            </a:extLst>
          </p:cNvPr>
          <p:cNvPicPr>
            <a:picLocks noChangeAspect="1"/>
          </p:cNvPicPr>
          <p:nvPr/>
        </p:nvPicPr>
        <p:blipFill>
          <a:blip r:embed="rId8"/>
          <a:stretch>
            <a:fillRect/>
          </a:stretch>
        </p:blipFill>
        <p:spPr>
          <a:xfrm>
            <a:off x="1421096" y="1984876"/>
            <a:ext cx="9559357" cy="3078747"/>
          </a:xfrm>
          <a:prstGeom prst="rect">
            <a:avLst/>
          </a:prstGeom>
        </p:spPr>
      </p:pic>
    </p:spTree>
    <p:extLst>
      <p:ext uri="{BB962C8B-B14F-4D97-AF65-F5344CB8AC3E}">
        <p14:creationId xmlns:p14="http://schemas.microsoft.com/office/powerpoint/2010/main" val="3827061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967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682</Words>
  <Application>Microsoft Office PowerPoint</Application>
  <PresentationFormat>Widescreen</PresentationFormat>
  <Paragraphs>135</Paragraphs>
  <Slides>21</Slides>
  <Notes>12</Notes>
  <HiddenSlides>0</HiddenSlides>
  <MMClips>15</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等线</vt:lpstr>
      <vt:lpstr>等线 Light</vt:lpstr>
      <vt:lpstr>微软雅黑</vt:lpstr>
      <vt:lpstr>#9Slide07 SVNNexa Rust Slab Bla</vt:lpstr>
      <vt:lpstr>Arial</vt:lpstr>
      <vt:lpstr>Bebas Neue</vt:lpstr>
      <vt:lpstr>Calibri</vt:lpstr>
      <vt:lpstr>Calibri Light</vt:lpstr>
      <vt:lpstr>Cambria</vt:lpstr>
      <vt:lpstr>Karla</vt:lpstr>
      <vt:lpstr>Love Ya Like A Sister</vt:lpstr>
      <vt:lpstr>SVN-Whimsy</vt:lpstr>
      <vt:lpstr>字魂59号-创粗黑</vt:lpstr>
      <vt:lpstr>1_Office Theme</vt:lpstr>
      <vt:lpstr>2_Office Theme</vt:lpstr>
      <vt:lpstr>1_Office 主题​​</vt:lpstr>
      <vt:lpstr>2_第一PPT，www.1ppt.com</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Laptop98</cp:lastModifiedBy>
  <cp:revision>41</cp:revision>
  <dcterms:created xsi:type="dcterms:W3CDTF">2023-10-16T13:22:33Z</dcterms:created>
  <dcterms:modified xsi:type="dcterms:W3CDTF">2026-01-01T12:19:27Z</dcterms:modified>
</cp:coreProperties>
</file>