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Lst>
  <p:notesMasterIdLst>
    <p:notesMasterId r:id="rId30"/>
  </p:notesMasterIdLst>
  <p:sldIdLst>
    <p:sldId id="519" r:id="rId4"/>
    <p:sldId id="259" r:id="rId5"/>
    <p:sldId id="523" r:id="rId6"/>
    <p:sldId id="524" r:id="rId7"/>
    <p:sldId id="263" r:id="rId8"/>
    <p:sldId id="482" r:id="rId9"/>
    <p:sldId id="258" r:id="rId10"/>
    <p:sldId id="526" r:id="rId11"/>
    <p:sldId id="533" r:id="rId12"/>
    <p:sldId id="534" r:id="rId13"/>
    <p:sldId id="535" r:id="rId14"/>
    <p:sldId id="527" r:id="rId15"/>
    <p:sldId id="528" r:id="rId16"/>
    <p:sldId id="529" r:id="rId17"/>
    <p:sldId id="530" r:id="rId18"/>
    <p:sldId id="531" r:id="rId19"/>
    <p:sldId id="532" r:id="rId20"/>
    <p:sldId id="485" r:id="rId21"/>
    <p:sldId id="268" r:id="rId22"/>
    <p:sldId id="269" r:id="rId23"/>
    <p:sldId id="270" r:id="rId24"/>
    <p:sldId id="271" r:id="rId25"/>
    <p:sldId id="507" r:id="rId26"/>
    <p:sldId id="486" r:id="rId27"/>
    <p:sldId id="537" r:id="rId28"/>
    <p:sldId id="5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1/15/2026</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6.png"/><Relationship Id="rId5" Type="http://schemas.openxmlformats.org/officeDocument/2006/relationships/slideLayout" Target="../slideLayouts/slideLayout16.xml"/><Relationship Id="rId10"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image" Target="../media/image2.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theme" Target="../theme/theme3.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2026/1/15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F23EF88-7199-6AA8-542C-B437D4930D9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3393" y="133647"/>
            <a:ext cx="1687269" cy="1687269"/>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2C22BCCE-9337-1AF8-3E93-7496372138F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23393" y="133647"/>
            <a:ext cx="1687269" cy="1687269"/>
          </a:xfrm>
          <a:prstGeom prst="rect">
            <a:avLst/>
          </a:prstGeom>
        </p:spPr>
      </p:pic>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DA60DDBE-A60F-E4CA-2BC8-CD0BA9E0618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923393" y="133647"/>
            <a:ext cx="1687269" cy="1687269"/>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5.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5.xml"/><Relationship Id="rId5" Type="http://schemas.openxmlformats.org/officeDocument/2006/relationships/image" Target="../media/image5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slide" Target="slide25.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slide" Target="slide25.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pic>
        <p:nvPicPr>
          <p:cNvPr id="2" name="Picture 1">
            <a:extLst>
              <a:ext uri="{FF2B5EF4-FFF2-40B4-BE49-F238E27FC236}">
                <a16:creationId xmlns:a16="http://schemas.microsoft.com/office/drawing/2014/main" id="{11DEF76C-E9CD-0778-2EF4-02CA47A91D21}"/>
              </a:ext>
            </a:extLst>
          </p:cNvPr>
          <p:cNvPicPr>
            <a:picLocks noChangeAspect="1"/>
          </p:cNvPicPr>
          <p:nvPr/>
        </p:nvPicPr>
        <p:blipFill>
          <a:blip r:embed="rId12"/>
          <a:stretch>
            <a:fillRect/>
          </a:stretch>
        </p:blipFill>
        <p:spPr>
          <a:xfrm>
            <a:off x="721090" y="1694108"/>
            <a:ext cx="6773243" cy="1938696"/>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1027" name="TextBox1" r:id="rId2" imgW="5283360" imgH="1612800"/>
        </mc:Choice>
        <mc:Fallback>
          <p:control name="TextBox1" r:id="rId2"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2051" name="TextBox1" r:id="rId2" imgW="5283360" imgH="1612800"/>
        </mc:Choice>
        <mc:Fallback>
          <p:control name="TextBox1" r:id="rId2"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spid="3075" name="TextBox1" r:id="rId2" imgW="5283360" imgH="1612800"/>
        </mc:Choice>
        <mc:Fallback>
          <p:control name="TextBox1" r:id="rId2"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43566" cy="3282533"/>
          </a:xfrm>
          <a:custGeom>
            <a:avLst/>
            <a:gdLst>
              <a:gd name="connsiteX0" fmla="*/ 0 w 11143566"/>
              <a:gd name="connsiteY0" fmla="*/ 451151 h 3282533"/>
              <a:gd name="connsiteX1" fmla="*/ 451151 w 11143566"/>
              <a:gd name="connsiteY1" fmla="*/ 0 h 3282533"/>
              <a:gd name="connsiteX2" fmla="*/ 826664 w 11143566"/>
              <a:gd name="connsiteY2" fmla="*/ 0 h 3282533"/>
              <a:gd name="connsiteX3" fmla="*/ 1407002 w 11143566"/>
              <a:gd name="connsiteY3" fmla="*/ 0 h 3282533"/>
              <a:gd name="connsiteX4" fmla="*/ 1884928 w 11143566"/>
              <a:gd name="connsiteY4" fmla="*/ 0 h 3282533"/>
              <a:gd name="connsiteX5" fmla="*/ 2670092 w 11143566"/>
              <a:gd name="connsiteY5" fmla="*/ 0 h 3282533"/>
              <a:gd name="connsiteX6" fmla="*/ 3455255 w 11143566"/>
              <a:gd name="connsiteY6" fmla="*/ 0 h 3282533"/>
              <a:gd name="connsiteX7" fmla="*/ 4240419 w 11143566"/>
              <a:gd name="connsiteY7" fmla="*/ 0 h 3282533"/>
              <a:gd name="connsiteX8" fmla="*/ 4615932 w 11143566"/>
              <a:gd name="connsiteY8" fmla="*/ 0 h 3282533"/>
              <a:gd name="connsiteX9" fmla="*/ 4991445 w 11143566"/>
              <a:gd name="connsiteY9" fmla="*/ 0 h 3282533"/>
              <a:gd name="connsiteX10" fmla="*/ 5674196 w 11143566"/>
              <a:gd name="connsiteY10" fmla="*/ 0 h 3282533"/>
              <a:gd name="connsiteX11" fmla="*/ 6459359 w 11143566"/>
              <a:gd name="connsiteY11" fmla="*/ 0 h 3282533"/>
              <a:gd name="connsiteX12" fmla="*/ 6834872 w 11143566"/>
              <a:gd name="connsiteY12" fmla="*/ 0 h 3282533"/>
              <a:gd name="connsiteX13" fmla="*/ 7722448 w 11143566"/>
              <a:gd name="connsiteY13" fmla="*/ 0 h 3282533"/>
              <a:gd name="connsiteX14" fmla="*/ 8302787 w 11143566"/>
              <a:gd name="connsiteY14" fmla="*/ 0 h 3282533"/>
              <a:gd name="connsiteX15" fmla="*/ 8883125 w 11143566"/>
              <a:gd name="connsiteY15" fmla="*/ 0 h 3282533"/>
              <a:gd name="connsiteX16" fmla="*/ 9258638 w 11143566"/>
              <a:gd name="connsiteY16" fmla="*/ 0 h 3282533"/>
              <a:gd name="connsiteX17" fmla="*/ 10043802 w 11143566"/>
              <a:gd name="connsiteY17" fmla="*/ 0 h 3282533"/>
              <a:gd name="connsiteX18" fmla="*/ 10692415 w 11143566"/>
              <a:gd name="connsiteY18" fmla="*/ 0 h 3282533"/>
              <a:gd name="connsiteX19" fmla="*/ 11143566 w 11143566"/>
              <a:gd name="connsiteY19" fmla="*/ 451151 h 3282533"/>
              <a:gd name="connsiteX20" fmla="*/ 11143566 w 11143566"/>
              <a:gd name="connsiteY20" fmla="*/ 1070011 h 3282533"/>
              <a:gd name="connsiteX21" fmla="*/ 11143566 w 11143566"/>
              <a:gd name="connsiteY21" fmla="*/ 1665069 h 3282533"/>
              <a:gd name="connsiteX22" fmla="*/ 11143566 w 11143566"/>
              <a:gd name="connsiteY22" fmla="*/ 2188720 h 3282533"/>
              <a:gd name="connsiteX23" fmla="*/ 11143566 w 11143566"/>
              <a:gd name="connsiteY23" fmla="*/ 2831382 h 3282533"/>
              <a:gd name="connsiteX24" fmla="*/ 10692415 w 11143566"/>
              <a:gd name="connsiteY24" fmla="*/ 3282533 h 3282533"/>
              <a:gd name="connsiteX25" fmla="*/ 10112077 w 11143566"/>
              <a:gd name="connsiteY25" fmla="*/ 3282533 h 3282533"/>
              <a:gd name="connsiteX26" fmla="*/ 9531738 w 11143566"/>
              <a:gd name="connsiteY26" fmla="*/ 3282533 h 3282533"/>
              <a:gd name="connsiteX27" fmla="*/ 8848987 w 11143566"/>
              <a:gd name="connsiteY27" fmla="*/ 3282533 h 3282533"/>
              <a:gd name="connsiteX28" fmla="*/ 8371062 w 11143566"/>
              <a:gd name="connsiteY28" fmla="*/ 3282533 h 3282533"/>
              <a:gd name="connsiteX29" fmla="*/ 7893136 w 11143566"/>
              <a:gd name="connsiteY29" fmla="*/ 3282533 h 3282533"/>
              <a:gd name="connsiteX30" fmla="*/ 7517623 w 11143566"/>
              <a:gd name="connsiteY30" fmla="*/ 3282533 h 3282533"/>
              <a:gd name="connsiteX31" fmla="*/ 6937285 w 11143566"/>
              <a:gd name="connsiteY31" fmla="*/ 3282533 h 3282533"/>
              <a:gd name="connsiteX32" fmla="*/ 6152121 w 11143566"/>
              <a:gd name="connsiteY32" fmla="*/ 3282533 h 3282533"/>
              <a:gd name="connsiteX33" fmla="*/ 5469370 w 11143566"/>
              <a:gd name="connsiteY33" fmla="*/ 3282533 h 3282533"/>
              <a:gd name="connsiteX34" fmla="*/ 4991445 w 11143566"/>
              <a:gd name="connsiteY34" fmla="*/ 3282533 h 3282533"/>
              <a:gd name="connsiteX35" fmla="*/ 4615932 w 11143566"/>
              <a:gd name="connsiteY35" fmla="*/ 3282533 h 3282533"/>
              <a:gd name="connsiteX36" fmla="*/ 3728355 w 11143566"/>
              <a:gd name="connsiteY36" fmla="*/ 3282533 h 3282533"/>
              <a:gd name="connsiteX37" fmla="*/ 3148017 w 11143566"/>
              <a:gd name="connsiteY37" fmla="*/ 3282533 h 3282533"/>
              <a:gd name="connsiteX38" fmla="*/ 2362854 w 11143566"/>
              <a:gd name="connsiteY38" fmla="*/ 3282533 h 3282533"/>
              <a:gd name="connsiteX39" fmla="*/ 1987341 w 11143566"/>
              <a:gd name="connsiteY39" fmla="*/ 3282533 h 3282533"/>
              <a:gd name="connsiteX40" fmla="*/ 1509415 w 11143566"/>
              <a:gd name="connsiteY40" fmla="*/ 3282533 h 3282533"/>
              <a:gd name="connsiteX41" fmla="*/ 451151 w 11143566"/>
              <a:gd name="connsiteY41" fmla="*/ 3282533 h 3282533"/>
              <a:gd name="connsiteX42" fmla="*/ 0 w 11143566"/>
              <a:gd name="connsiteY42" fmla="*/ 2831382 h 3282533"/>
              <a:gd name="connsiteX43" fmla="*/ 0 w 11143566"/>
              <a:gd name="connsiteY43" fmla="*/ 2307731 h 3282533"/>
              <a:gd name="connsiteX44" fmla="*/ 0 w 11143566"/>
              <a:gd name="connsiteY44" fmla="*/ 1736476 h 3282533"/>
              <a:gd name="connsiteX45" fmla="*/ 0 w 11143566"/>
              <a:gd name="connsiteY45" fmla="*/ 1117616 h 3282533"/>
              <a:gd name="connsiteX46" fmla="*/ 0 w 11143566"/>
              <a:gd name="connsiteY46" fmla="*/ 451151 h 3282533"/>
              <a:gd name="connsiteX0" fmla="*/ 0 w 11143566"/>
              <a:gd name="connsiteY0" fmla="*/ 451151 h 3282533"/>
              <a:gd name="connsiteX1" fmla="*/ 451151 w 11143566"/>
              <a:gd name="connsiteY1" fmla="*/ 0 h 3282533"/>
              <a:gd name="connsiteX2" fmla="*/ 1031489 w 11143566"/>
              <a:gd name="connsiteY2" fmla="*/ 0 h 3282533"/>
              <a:gd name="connsiteX3" fmla="*/ 1816653 w 11143566"/>
              <a:gd name="connsiteY3" fmla="*/ 0 h 3282533"/>
              <a:gd name="connsiteX4" fmla="*/ 2192166 w 11143566"/>
              <a:gd name="connsiteY4" fmla="*/ 0 h 3282533"/>
              <a:gd name="connsiteX5" fmla="*/ 2977329 w 11143566"/>
              <a:gd name="connsiteY5" fmla="*/ 0 h 3282533"/>
              <a:gd name="connsiteX6" fmla="*/ 3352842 w 11143566"/>
              <a:gd name="connsiteY6" fmla="*/ 0 h 3282533"/>
              <a:gd name="connsiteX7" fmla="*/ 4138006 w 11143566"/>
              <a:gd name="connsiteY7" fmla="*/ 0 h 3282533"/>
              <a:gd name="connsiteX8" fmla="*/ 4820757 w 11143566"/>
              <a:gd name="connsiteY8" fmla="*/ 0 h 3282533"/>
              <a:gd name="connsiteX9" fmla="*/ 5401095 w 11143566"/>
              <a:gd name="connsiteY9" fmla="*/ 0 h 3282533"/>
              <a:gd name="connsiteX10" fmla="*/ 6083846 w 11143566"/>
              <a:gd name="connsiteY10" fmla="*/ 0 h 3282533"/>
              <a:gd name="connsiteX11" fmla="*/ 6869010 w 11143566"/>
              <a:gd name="connsiteY11" fmla="*/ 0 h 3282533"/>
              <a:gd name="connsiteX12" fmla="*/ 7551761 w 11143566"/>
              <a:gd name="connsiteY12" fmla="*/ 0 h 3282533"/>
              <a:gd name="connsiteX13" fmla="*/ 8029686 w 11143566"/>
              <a:gd name="connsiteY13" fmla="*/ 0 h 3282533"/>
              <a:gd name="connsiteX14" fmla="*/ 8507612 w 11143566"/>
              <a:gd name="connsiteY14" fmla="*/ 0 h 3282533"/>
              <a:gd name="connsiteX15" fmla="*/ 8985538 w 11143566"/>
              <a:gd name="connsiteY15" fmla="*/ 0 h 3282533"/>
              <a:gd name="connsiteX16" fmla="*/ 9463463 w 11143566"/>
              <a:gd name="connsiteY16" fmla="*/ 0 h 3282533"/>
              <a:gd name="connsiteX17" fmla="*/ 10692415 w 11143566"/>
              <a:gd name="connsiteY17" fmla="*/ 0 h 3282533"/>
              <a:gd name="connsiteX18" fmla="*/ 11143566 w 11143566"/>
              <a:gd name="connsiteY18" fmla="*/ 451151 h 3282533"/>
              <a:gd name="connsiteX19" fmla="*/ 11143566 w 11143566"/>
              <a:gd name="connsiteY19" fmla="*/ 1070011 h 3282533"/>
              <a:gd name="connsiteX20" fmla="*/ 11143566 w 11143566"/>
              <a:gd name="connsiteY20" fmla="*/ 1665069 h 3282533"/>
              <a:gd name="connsiteX21" fmla="*/ 11143566 w 11143566"/>
              <a:gd name="connsiteY21" fmla="*/ 2260127 h 3282533"/>
              <a:gd name="connsiteX22" fmla="*/ 11143566 w 11143566"/>
              <a:gd name="connsiteY22" fmla="*/ 2831382 h 3282533"/>
              <a:gd name="connsiteX23" fmla="*/ 10692415 w 11143566"/>
              <a:gd name="connsiteY23" fmla="*/ 3282533 h 3282533"/>
              <a:gd name="connsiteX24" fmla="*/ 10112077 w 11143566"/>
              <a:gd name="connsiteY24" fmla="*/ 3282533 h 3282533"/>
              <a:gd name="connsiteX25" fmla="*/ 9531738 w 11143566"/>
              <a:gd name="connsiteY25" fmla="*/ 3282533 h 3282533"/>
              <a:gd name="connsiteX26" fmla="*/ 8951400 w 11143566"/>
              <a:gd name="connsiteY26" fmla="*/ 3282533 h 3282533"/>
              <a:gd name="connsiteX27" fmla="*/ 8575887 w 11143566"/>
              <a:gd name="connsiteY27" fmla="*/ 3282533 h 3282533"/>
              <a:gd name="connsiteX28" fmla="*/ 8200374 w 11143566"/>
              <a:gd name="connsiteY28" fmla="*/ 3282533 h 3282533"/>
              <a:gd name="connsiteX29" fmla="*/ 7824861 w 11143566"/>
              <a:gd name="connsiteY29" fmla="*/ 3282533 h 3282533"/>
              <a:gd name="connsiteX30" fmla="*/ 7244523 w 11143566"/>
              <a:gd name="connsiteY30" fmla="*/ 3282533 h 3282533"/>
              <a:gd name="connsiteX31" fmla="*/ 6561772 w 11143566"/>
              <a:gd name="connsiteY31" fmla="*/ 3282533 h 3282533"/>
              <a:gd name="connsiteX32" fmla="*/ 5674196 w 11143566"/>
              <a:gd name="connsiteY32" fmla="*/ 3282533 h 3282533"/>
              <a:gd name="connsiteX33" fmla="*/ 4991445 w 11143566"/>
              <a:gd name="connsiteY33" fmla="*/ 3282533 h 3282533"/>
              <a:gd name="connsiteX34" fmla="*/ 4615932 w 11143566"/>
              <a:gd name="connsiteY34" fmla="*/ 3282533 h 3282533"/>
              <a:gd name="connsiteX35" fmla="*/ 3830768 w 11143566"/>
              <a:gd name="connsiteY35" fmla="*/ 3282533 h 3282533"/>
              <a:gd name="connsiteX36" fmla="*/ 3352842 w 11143566"/>
              <a:gd name="connsiteY36" fmla="*/ 3282533 h 3282533"/>
              <a:gd name="connsiteX37" fmla="*/ 2567679 w 11143566"/>
              <a:gd name="connsiteY37" fmla="*/ 3282533 h 3282533"/>
              <a:gd name="connsiteX38" fmla="*/ 1884928 w 11143566"/>
              <a:gd name="connsiteY38" fmla="*/ 3282533 h 3282533"/>
              <a:gd name="connsiteX39" fmla="*/ 1407002 w 11143566"/>
              <a:gd name="connsiteY39" fmla="*/ 3282533 h 3282533"/>
              <a:gd name="connsiteX40" fmla="*/ 451151 w 11143566"/>
              <a:gd name="connsiteY40" fmla="*/ 3282533 h 3282533"/>
              <a:gd name="connsiteX41" fmla="*/ 0 w 11143566"/>
              <a:gd name="connsiteY41" fmla="*/ 2831382 h 3282533"/>
              <a:gd name="connsiteX42" fmla="*/ 0 w 11143566"/>
              <a:gd name="connsiteY42" fmla="*/ 2307731 h 3282533"/>
              <a:gd name="connsiteX43" fmla="*/ 0 w 11143566"/>
              <a:gd name="connsiteY43" fmla="*/ 1665069 h 3282533"/>
              <a:gd name="connsiteX44" fmla="*/ 0 w 11143566"/>
              <a:gd name="connsiteY44" fmla="*/ 1141418 h 3282533"/>
              <a:gd name="connsiteX45" fmla="*/ 0 w 11143566"/>
              <a:gd name="connsiteY45"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43566" h="3282533" fill="none" extrusionOk="0">
                <a:moveTo>
                  <a:pt x="0" y="451151"/>
                </a:moveTo>
                <a:cubicBezTo>
                  <a:pt x="-35810" y="196683"/>
                  <a:pt x="168832" y="8873"/>
                  <a:pt x="451151" y="0"/>
                </a:cubicBezTo>
                <a:cubicBezTo>
                  <a:pt x="632155" y="-3746"/>
                  <a:pt x="731850" y="6608"/>
                  <a:pt x="826664" y="0"/>
                </a:cubicBezTo>
                <a:cubicBezTo>
                  <a:pt x="905506" y="29398"/>
                  <a:pt x="1228823" y="-16797"/>
                  <a:pt x="1407002" y="0"/>
                </a:cubicBezTo>
                <a:cubicBezTo>
                  <a:pt x="1600144" y="3234"/>
                  <a:pt x="1719721" y="2534"/>
                  <a:pt x="1884928" y="0"/>
                </a:cubicBezTo>
                <a:cubicBezTo>
                  <a:pt x="2005459" y="9687"/>
                  <a:pt x="2305852" y="-4842"/>
                  <a:pt x="2670092" y="0"/>
                </a:cubicBezTo>
                <a:cubicBezTo>
                  <a:pt x="3008606" y="-14253"/>
                  <a:pt x="3173092" y="32942"/>
                  <a:pt x="3455255" y="0"/>
                </a:cubicBezTo>
                <a:cubicBezTo>
                  <a:pt x="3769115" y="-28609"/>
                  <a:pt x="4083576" y="8953"/>
                  <a:pt x="4240419" y="0"/>
                </a:cubicBezTo>
                <a:cubicBezTo>
                  <a:pt x="4414637" y="2859"/>
                  <a:pt x="4541135" y="21735"/>
                  <a:pt x="4615932" y="0"/>
                </a:cubicBezTo>
                <a:cubicBezTo>
                  <a:pt x="4692100" y="8443"/>
                  <a:pt x="4901858" y="-16804"/>
                  <a:pt x="4991445" y="0"/>
                </a:cubicBezTo>
                <a:cubicBezTo>
                  <a:pt x="5052832" y="5827"/>
                  <a:pt x="5374101" y="16885"/>
                  <a:pt x="5674196" y="0"/>
                </a:cubicBezTo>
                <a:cubicBezTo>
                  <a:pt x="5945229" y="-22166"/>
                  <a:pt x="6175863" y="-13526"/>
                  <a:pt x="6459359" y="0"/>
                </a:cubicBezTo>
                <a:cubicBezTo>
                  <a:pt x="6725203" y="18803"/>
                  <a:pt x="6760050" y="-2419"/>
                  <a:pt x="6834872" y="0"/>
                </a:cubicBezTo>
                <a:cubicBezTo>
                  <a:pt x="7005911" y="19732"/>
                  <a:pt x="7310524" y="-35338"/>
                  <a:pt x="7722448" y="0"/>
                </a:cubicBezTo>
                <a:cubicBezTo>
                  <a:pt x="8098103" y="34085"/>
                  <a:pt x="8047058" y="97"/>
                  <a:pt x="8302787" y="0"/>
                </a:cubicBezTo>
                <a:cubicBezTo>
                  <a:pt x="8574980" y="873"/>
                  <a:pt x="8635454" y="-24501"/>
                  <a:pt x="8883125" y="0"/>
                </a:cubicBezTo>
                <a:cubicBezTo>
                  <a:pt x="9128655" y="18278"/>
                  <a:pt x="9089094" y="13755"/>
                  <a:pt x="9258638" y="0"/>
                </a:cubicBezTo>
                <a:cubicBezTo>
                  <a:pt x="9446873" y="-4652"/>
                  <a:pt x="9844459" y="-22504"/>
                  <a:pt x="10043802" y="0"/>
                </a:cubicBezTo>
                <a:cubicBezTo>
                  <a:pt x="10281718" y="11468"/>
                  <a:pt x="10533428" y="-3781"/>
                  <a:pt x="10692415" y="0"/>
                </a:cubicBezTo>
                <a:cubicBezTo>
                  <a:pt x="10909611" y="-2064"/>
                  <a:pt x="11196312" y="189180"/>
                  <a:pt x="11143566" y="451151"/>
                </a:cubicBezTo>
                <a:cubicBezTo>
                  <a:pt x="11130316" y="703962"/>
                  <a:pt x="11137377" y="929843"/>
                  <a:pt x="11143566" y="1070011"/>
                </a:cubicBezTo>
                <a:cubicBezTo>
                  <a:pt x="11179490" y="1195930"/>
                  <a:pt x="11195303" y="1460870"/>
                  <a:pt x="11143566" y="1665069"/>
                </a:cubicBezTo>
                <a:cubicBezTo>
                  <a:pt x="11105923" y="1868231"/>
                  <a:pt x="11111374" y="1976212"/>
                  <a:pt x="11143566" y="2188720"/>
                </a:cubicBezTo>
                <a:cubicBezTo>
                  <a:pt x="11172167" y="2372432"/>
                  <a:pt x="11159435" y="2632099"/>
                  <a:pt x="11143566" y="2831382"/>
                </a:cubicBezTo>
                <a:cubicBezTo>
                  <a:pt x="11149594" y="3062715"/>
                  <a:pt x="10881471" y="3258252"/>
                  <a:pt x="10692415" y="3282533"/>
                </a:cubicBezTo>
                <a:cubicBezTo>
                  <a:pt x="10410873" y="3277587"/>
                  <a:pt x="10289958" y="3290419"/>
                  <a:pt x="10112077" y="3282533"/>
                </a:cubicBezTo>
                <a:cubicBezTo>
                  <a:pt x="9928536" y="3267836"/>
                  <a:pt x="9701532" y="3258351"/>
                  <a:pt x="9531738" y="3282533"/>
                </a:cubicBezTo>
                <a:cubicBezTo>
                  <a:pt x="9345736" y="3242912"/>
                  <a:pt x="9082981" y="3311071"/>
                  <a:pt x="8848987" y="3282533"/>
                </a:cubicBezTo>
                <a:cubicBezTo>
                  <a:pt x="8610781" y="3302426"/>
                  <a:pt x="8477748" y="3282775"/>
                  <a:pt x="8371062" y="3282533"/>
                </a:cubicBezTo>
                <a:cubicBezTo>
                  <a:pt x="8273692" y="3290422"/>
                  <a:pt x="8103571" y="3270809"/>
                  <a:pt x="7893136" y="3282533"/>
                </a:cubicBezTo>
                <a:cubicBezTo>
                  <a:pt x="7689509" y="3256284"/>
                  <a:pt x="7587687" y="3272510"/>
                  <a:pt x="7517623" y="3282533"/>
                </a:cubicBezTo>
                <a:cubicBezTo>
                  <a:pt x="7460526" y="3259089"/>
                  <a:pt x="7149960" y="3262458"/>
                  <a:pt x="6937285" y="3282533"/>
                </a:cubicBezTo>
                <a:cubicBezTo>
                  <a:pt x="6766121" y="3260884"/>
                  <a:pt x="6406222" y="3263131"/>
                  <a:pt x="6152121" y="3282533"/>
                </a:cubicBezTo>
                <a:cubicBezTo>
                  <a:pt x="5897694" y="3261211"/>
                  <a:pt x="5748771" y="3326956"/>
                  <a:pt x="5469370" y="3282533"/>
                </a:cubicBezTo>
                <a:cubicBezTo>
                  <a:pt x="5183153" y="3261443"/>
                  <a:pt x="5140906" y="3291564"/>
                  <a:pt x="4991445" y="3282533"/>
                </a:cubicBezTo>
                <a:cubicBezTo>
                  <a:pt x="4858145" y="3261825"/>
                  <a:pt x="4715655" y="3296925"/>
                  <a:pt x="4615932" y="3282533"/>
                </a:cubicBezTo>
                <a:cubicBezTo>
                  <a:pt x="4488462" y="3309913"/>
                  <a:pt x="3912893" y="3232190"/>
                  <a:pt x="3728355" y="3282533"/>
                </a:cubicBezTo>
                <a:cubicBezTo>
                  <a:pt x="3522431" y="3298761"/>
                  <a:pt x="3354383" y="3259484"/>
                  <a:pt x="3148017" y="3282533"/>
                </a:cubicBezTo>
                <a:cubicBezTo>
                  <a:pt x="3008825" y="3327024"/>
                  <a:pt x="2575108" y="3254175"/>
                  <a:pt x="2362854" y="3282533"/>
                </a:cubicBezTo>
                <a:cubicBezTo>
                  <a:pt x="2140655" y="3248542"/>
                  <a:pt x="2080858" y="3284470"/>
                  <a:pt x="1987341" y="3282533"/>
                </a:cubicBezTo>
                <a:cubicBezTo>
                  <a:pt x="1932635" y="3308238"/>
                  <a:pt x="1665192" y="3290247"/>
                  <a:pt x="1509415" y="3282533"/>
                </a:cubicBezTo>
                <a:cubicBezTo>
                  <a:pt x="1347564" y="3350920"/>
                  <a:pt x="872801" y="3378685"/>
                  <a:pt x="451151" y="3282533"/>
                </a:cubicBezTo>
                <a:cubicBezTo>
                  <a:pt x="190466" y="3200748"/>
                  <a:pt x="20793" y="3118255"/>
                  <a:pt x="0" y="2831382"/>
                </a:cubicBezTo>
                <a:cubicBezTo>
                  <a:pt x="14361" y="2598430"/>
                  <a:pt x="9582" y="2536267"/>
                  <a:pt x="0" y="2307731"/>
                </a:cubicBezTo>
                <a:cubicBezTo>
                  <a:pt x="10742" y="2071456"/>
                  <a:pt x="-18120" y="1901559"/>
                  <a:pt x="0" y="1736476"/>
                </a:cubicBezTo>
                <a:cubicBezTo>
                  <a:pt x="34528" y="1547481"/>
                  <a:pt x="-25464" y="1298307"/>
                  <a:pt x="0" y="1117616"/>
                </a:cubicBezTo>
                <a:cubicBezTo>
                  <a:pt x="21086" y="1000010"/>
                  <a:pt x="-9515" y="692403"/>
                  <a:pt x="0" y="451151"/>
                </a:cubicBezTo>
                <a:close/>
              </a:path>
              <a:path w="11143566" h="3282533" stroke="0" extrusionOk="0">
                <a:moveTo>
                  <a:pt x="0" y="451151"/>
                </a:moveTo>
                <a:cubicBezTo>
                  <a:pt x="-17219" y="203627"/>
                  <a:pt x="205366" y="1105"/>
                  <a:pt x="451151" y="0"/>
                </a:cubicBezTo>
                <a:cubicBezTo>
                  <a:pt x="603870" y="57472"/>
                  <a:pt x="884238" y="-40103"/>
                  <a:pt x="1031489" y="0"/>
                </a:cubicBezTo>
                <a:cubicBezTo>
                  <a:pt x="1184733" y="-13412"/>
                  <a:pt x="1488622" y="-2730"/>
                  <a:pt x="1816653" y="0"/>
                </a:cubicBezTo>
                <a:cubicBezTo>
                  <a:pt x="2169979" y="35383"/>
                  <a:pt x="2132382" y="6436"/>
                  <a:pt x="2192166" y="0"/>
                </a:cubicBezTo>
                <a:cubicBezTo>
                  <a:pt x="2255231" y="-14243"/>
                  <a:pt x="2776181" y="-24852"/>
                  <a:pt x="2977329" y="0"/>
                </a:cubicBezTo>
                <a:cubicBezTo>
                  <a:pt x="3130079" y="21365"/>
                  <a:pt x="3268365" y="10744"/>
                  <a:pt x="3352842" y="0"/>
                </a:cubicBezTo>
                <a:cubicBezTo>
                  <a:pt x="3424850" y="31049"/>
                  <a:pt x="3952138" y="-11591"/>
                  <a:pt x="4138006" y="0"/>
                </a:cubicBezTo>
                <a:cubicBezTo>
                  <a:pt x="4325330" y="26471"/>
                  <a:pt x="4607414" y="-39250"/>
                  <a:pt x="4820757" y="0"/>
                </a:cubicBezTo>
                <a:cubicBezTo>
                  <a:pt x="5038445" y="34222"/>
                  <a:pt x="5184454" y="42148"/>
                  <a:pt x="5401095" y="0"/>
                </a:cubicBezTo>
                <a:cubicBezTo>
                  <a:pt x="5643412" y="-37203"/>
                  <a:pt x="5727111" y="24265"/>
                  <a:pt x="6083846" y="0"/>
                </a:cubicBezTo>
                <a:cubicBezTo>
                  <a:pt x="6398671" y="431"/>
                  <a:pt x="6551002" y="-33038"/>
                  <a:pt x="6869010" y="0"/>
                </a:cubicBezTo>
                <a:cubicBezTo>
                  <a:pt x="7203727" y="53607"/>
                  <a:pt x="7292906" y="-8833"/>
                  <a:pt x="7551761" y="0"/>
                </a:cubicBezTo>
                <a:cubicBezTo>
                  <a:pt x="7810773" y="12419"/>
                  <a:pt x="7810825" y="-22549"/>
                  <a:pt x="8029686" y="0"/>
                </a:cubicBezTo>
                <a:cubicBezTo>
                  <a:pt x="8244672" y="12557"/>
                  <a:pt x="8295176" y="3560"/>
                  <a:pt x="8507612" y="0"/>
                </a:cubicBezTo>
                <a:cubicBezTo>
                  <a:pt x="8716892" y="-860"/>
                  <a:pt x="8768166" y="504"/>
                  <a:pt x="8985538" y="0"/>
                </a:cubicBezTo>
                <a:cubicBezTo>
                  <a:pt x="9196604" y="19098"/>
                  <a:pt x="9371569" y="-3552"/>
                  <a:pt x="9463463" y="0"/>
                </a:cubicBezTo>
                <a:cubicBezTo>
                  <a:pt x="9610678" y="-8397"/>
                  <a:pt x="10385559" y="36639"/>
                  <a:pt x="10692415" y="0"/>
                </a:cubicBezTo>
                <a:cubicBezTo>
                  <a:pt x="10939664" y="17867"/>
                  <a:pt x="11140381" y="228185"/>
                  <a:pt x="11143566" y="451151"/>
                </a:cubicBezTo>
                <a:cubicBezTo>
                  <a:pt x="11137987" y="617861"/>
                  <a:pt x="11089253" y="818999"/>
                  <a:pt x="11143566" y="1070011"/>
                </a:cubicBezTo>
                <a:cubicBezTo>
                  <a:pt x="11151833" y="1293262"/>
                  <a:pt x="11170583" y="1403306"/>
                  <a:pt x="11143566" y="1665069"/>
                </a:cubicBezTo>
                <a:cubicBezTo>
                  <a:pt x="11109779" y="1939085"/>
                  <a:pt x="11150797" y="1981779"/>
                  <a:pt x="11143566" y="2260127"/>
                </a:cubicBezTo>
                <a:cubicBezTo>
                  <a:pt x="11123598" y="2537548"/>
                  <a:pt x="11134405" y="2591171"/>
                  <a:pt x="11143566" y="2831382"/>
                </a:cubicBezTo>
                <a:cubicBezTo>
                  <a:pt x="11115605" y="3001355"/>
                  <a:pt x="10890205" y="3328421"/>
                  <a:pt x="10692415" y="3282533"/>
                </a:cubicBezTo>
                <a:cubicBezTo>
                  <a:pt x="10436587" y="3311706"/>
                  <a:pt x="10392659" y="3301721"/>
                  <a:pt x="10112077" y="3282533"/>
                </a:cubicBezTo>
                <a:cubicBezTo>
                  <a:pt x="9846378" y="3264500"/>
                  <a:pt x="9790743" y="3265722"/>
                  <a:pt x="9531738" y="3282533"/>
                </a:cubicBezTo>
                <a:cubicBezTo>
                  <a:pt x="9297181" y="3300001"/>
                  <a:pt x="9198001" y="3279791"/>
                  <a:pt x="8951400" y="3282533"/>
                </a:cubicBezTo>
                <a:cubicBezTo>
                  <a:pt x="8706934" y="3298123"/>
                  <a:pt x="8693391" y="3278633"/>
                  <a:pt x="8575887" y="3282533"/>
                </a:cubicBezTo>
                <a:cubicBezTo>
                  <a:pt x="8444641" y="3278345"/>
                  <a:pt x="8285543" y="3287196"/>
                  <a:pt x="8200374" y="3282533"/>
                </a:cubicBezTo>
                <a:cubicBezTo>
                  <a:pt x="8103974" y="3267999"/>
                  <a:pt x="7970085" y="3279847"/>
                  <a:pt x="7824861" y="3282533"/>
                </a:cubicBezTo>
                <a:cubicBezTo>
                  <a:pt x="7692743" y="3269230"/>
                  <a:pt x="7444250" y="3262455"/>
                  <a:pt x="7244523" y="3282533"/>
                </a:cubicBezTo>
                <a:cubicBezTo>
                  <a:pt x="7057885" y="3295489"/>
                  <a:pt x="6721309" y="3245860"/>
                  <a:pt x="6561772" y="3282533"/>
                </a:cubicBezTo>
                <a:cubicBezTo>
                  <a:pt x="6373351" y="3291475"/>
                  <a:pt x="6002444" y="3256595"/>
                  <a:pt x="5674196" y="3282533"/>
                </a:cubicBezTo>
                <a:cubicBezTo>
                  <a:pt x="5369063" y="3275599"/>
                  <a:pt x="5322434" y="3270765"/>
                  <a:pt x="4991445" y="3282533"/>
                </a:cubicBezTo>
                <a:cubicBezTo>
                  <a:pt x="4649792" y="3305077"/>
                  <a:pt x="4758839" y="3303393"/>
                  <a:pt x="4615932" y="3282533"/>
                </a:cubicBezTo>
                <a:cubicBezTo>
                  <a:pt x="4480014" y="3284732"/>
                  <a:pt x="4070753" y="3212348"/>
                  <a:pt x="3830768" y="3282533"/>
                </a:cubicBezTo>
                <a:cubicBezTo>
                  <a:pt x="3589039" y="3303031"/>
                  <a:pt x="3480781" y="3308272"/>
                  <a:pt x="3352842" y="3282533"/>
                </a:cubicBezTo>
                <a:cubicBezTo>
                  <a:pt x="3202157" y="3251863"/>
                  <a:pt x="2795913" y="3307947"/>
                  <a:pt x="2567679" y="3282533"/>
                </a:cubicBezTo>
                <a:cubicBezTo>
                  <a:pt x="2380984" y="3260765"/>
                  <a:pt x="2170687" y="3268964"/>
                  <a:pt x="1884928" y="3282533"/>
                </a:cubicBezTo>
                <a:cubicBezTo>
                  <a:pt x="1628632" y="3276735"/>
                  <a:pt x="1551465" y="3302807"/>
                  <a:pt x="1407002" y="3282533"/>
                </a:cubicBezTo>
                <a:cubicBezTo>
                  <a:pt x="1279260" y="3321463"/>
                  <a:pt x="802774" y="3303226"/>
                  <a:pt x="451151" y="3282533"/>
                </a:cubicBezTo>
                <a:cubicBezTo>
                  <a:pt x="157618" y="3256560"/>
                  <a:pt x="29014" y="3147734"/>
                  <a:pt x="0" y="2831382"/>
                </a:cubicBezTo>
                <a:cubicBezTo>
                  <a:pt x="5296" y="2660602"/>
                  <a:pt x="-13944" y="2488037"/>
                  <a:pt x="0" y="2307731"/>
                </a:cubicBezTo>
                <a:cubicBezTo>
                  <a:pt x="30593" y="2145732"/>
                  <a:pt x="30027" y="1794641"/>
                  <a:pt x="0" y="1665069"/>
                </a:cubicBezTo>
                <a:cubicBezTo>
                  <a:pt x="-8588" y="1543525"/>
                  <a:pt x="-4905" y="1282307"/>
                  <a:pt x="0" y="1141418"/>
                </a:cubicBezTo>
                <a:cubicBezTo>
                  <a:pt x="-12843" y="1014314"/>
                  <a:pt x="-22535" y="628140"/>
                  <a:pt x="0" y="451151"/>
                </a:cubicBezTo>
                <a:close/>
              </a:path>
              <a:path w="11143566" h="3282533" fill="none" stroke="0" extrusionOk="0">
                <a:moveTo>
                  <a:pt x="0" y="451151"/>
                </a:moveTo>
                <a:cubicBezTo>
                  <a:pt x="-53741" y="215497"/>
                  <a:pt x="166995" y="27235"/>
                  <a:pt x="451151" y="0"/>
                </a:cubicBezTo>
                <a:cubicBezTo>
                  <a:pt x="619808" y="-5876"/>
                  <a:pt x="739744" y="-13350"/>
                  <a:pt x="826664" y="0"/>
                </a:cubicBezTo>
                <a:cubicBezTo>
                  <a:pt x="915479" y="-10916"/>
                  <a:pt x="1213681" y="-19643"/>
                  <a:pt x="1407002" y="0"/>
                </a:cubicBezTo>
                <a:cubicBezTo>
                  <a:pt x="1633047" y="10049"/>
                  <a:pt x="1732077" y="-7574"/>
                  <a:pt x="1884928" y="0"/>
                </a:cubicBezTo>
                <a:cubicBezTo>
                  <a:pt x="2052933" y="59124"/>
                  <a:pt x="2340755" y="69625"/>
                  <a:pt x="2670092" y="0"/>
                </a:cubicBezTo>
                <a:cubicBezTo>
                  <a:pt x="3037920" y="-38238"/>
                  <a:pt x="3143022" y="43109"/>
                  <a:pt x="3455255" y="0"/>
                </a:cubicBezTo>
                <a:cubicBezTo>
                  <a:pt x="3770962" y="-33564"/>
                  <a:pt x="4062332" y="9956"/>
                  <a:pt x="4240419" y="0"/>
                </a:cubicBezTo>
                <a:cubicBezTo>
                  <a:pt x="4416117" y="5716"/>
                  <a:pt x="4544426" y="-10160"/>
                  <a:pt x="4615932" y="0"/>
                </a:cubicBezTo>
                <a:cubicBezTo>
                  <a:pt x="4698069" y="9846"/>
                  <a:pt x="4899047" y="-10900"/>
                  <a:pt x="4991445" y="0"/>
                </a:cubicBezTo>
                <a:cubicBezTo>
                  <a:pt x="5047045" y="12044"/>
                  <a:pt x="5383122" y="32343"/>
                  <a:pt x="5674196" y="0"/>
                </a:cubicBezTo>
                <a:cubicBezTo>
                  <a:pt x="5962484" y="-18907"/>
                  <a:pt x="6214590" y="-26424"/>
                  <a:pt x="6459359" y="0"/>
                </a:cubicBezTo>
                <a:cubicBezTo>
                  <a:pt x="6715714" y="20647"/>
                  <a:pt x="6750455" y="-9009"/>
                  <a:pt x="6834872" y="0"/>
                </a:cubicBezTo>
                <a:cubicBezTo>
                  <a:pt x="6870250" y="63665"/>
                  <a:pt x="7355426" y="1104"/>
                  <a:pt x="7722448" y="0"/>
                </a:cubicBezTo>
                <a:cubicBezTo>
                  <a:pt x="8110195" y="31942"/>
                  <a:pt x="8055928" y="9432"/>
                  <a:pt x="8302787" y="0"/>
                </a:cubicBezTo>
                <a:cubicBezTo>
                  <a:pt x="8575181" y="-10279"/>
                  <a:pt x="8622519" y="-20453"/>
                  <a:pt x="8883125" y="0"/>
                </a:cubicBezTo>
                <a:cubicBezTo>
                  <a:pt x="9124766" y="18406"/>
                  <a:pt x="9083949" y="8561"/>
                  <a:pt x="9258638" y="0"/>
                </a:cubicBezTo>
                <a:cubicBezTo>
                  <a:pt x="9426423" y="8837"/>
                  <a:pt x="9832987" y="10713"/>
                  <a:pt x="10043802" y="0"/>
                </a:cubicBezTo>
                <a:cubicBezTo>
                  <a:pt x="10273621" y="8558"/>
                  <a:pt x="10582620" y="-14282"/>
                  <a:pt x="10692415" y="0"/>
                </a:cubicBezTo>
                <a:cubicBezTo>
                  <a:pt x="10915914" y="-56514"/>
                  <a:pt x="11110277" y="213251"/>
                  <a:pt x="11143566" y="451151"/>
                </a:cubicBezTo>
                <a:cubicBezTo>
                  <a:pt x="11160478" y="686176"/>
                  <a:pt x="11133650" y="861252"/>
                  <a:pt x="11143566" y="1070011"/>
                </a:cubicBezTo>
                <a:cubicBezTo>
                  <a:pt x="11176158" y="1260419"/>
                  <a:pt x="11138596" y="1506792"/>
                  <a:pt x="11143566" y="1665069"/>
                </a:cubicBezTo>
                <a:cubicBezTo>
                  <a:pt x="11114155" y="1833153"/>
                  <a:pt x="11130946" y="2000811"/>
                  <a:pt x="11143566" y="2188720"/>
                </a:cubicBezTo>
                <a:cubicBezTo>
                  <a:pt x="11166228" y="2390592"/>
                  <a:pt x="11172963" y="2638592"/>
                  <a:pt x="11143566" y="2831382"/>
                </a:cubicBezTo>
                <a:cubicBezTo>
                  <a:pt x="11144085" y="3069659"/>
                  <a:pt x="10930499" y="3279357"/>
                  <a:pt x="10692415" y="3282533"/>
                </a:cubicBezTo>
                <a:cubicBezTo>
                  <a:pt x="10413277" y="3257676"/>
                  <a:pt x="10283743" y="3276149"/>
                  <a:pt x="10112077" y="3282533"/>
                </a:cubicBezTo>
                <a:cubicBezTo>
                  <a:pt x="9975381" y="3255671"/>
                  <a:pt x="9706970" y="3304415"/>
                  <a:pt x="9531738" y="3282533"/>
                </a:cubicBezTo>
                <a:cubicBezTo>
                  <a:pt x="9365818" y="3349752"/>
                  <a:pt x="9089749" y="3256735"/>
                  <a:pt x="8848987" y="3282533"/>
                </a:cubicBezTo>
                <a:cubicBezTo>
                  <a:pt x="8617690" y="3301778"/>
                  <a:pt x="8471477" y="3294819"/>
                  <a:pt x="8371062" y="3282533"/>
                </a:cubicBezTo>
                <a:cubicBezTo>
                  <a:pt x="8248107" y="3252376"/>
                  <a:pt x="8067858" y="3291069"/>
                  <a:pt x="7893136" y="3282533"/>
                </a:cubicBezTo>
                <a:cubicBezTo>
                  <a:pt x="7685452" y="3271127"/>
                  <a:pt x="7589063" y="3277410"/>
                  <a:pt x="7517623" y="3282533"/>
                </a:cubicBezTo>
                <a:cubicBezTo>
                  <a:pt x="7426355" y="3272553"/>
                  <a:pt x="7130517" y="3277628"/>
                  <a:pt x="6937285" y="3282533"/>
                </a:cubicBezTo>
                <a:cubicBezTo>
                  <a:pt x="6756316" y="3319911"/>
                  <a:pt x="6403280" y="3298337"/>
                  <a:pt x="6152121" y="3282533"/>
                </a:cubicBezTo>
                <a:cubicBezTo>
                  <a:pt x="5877282" y="3263019"/>
                  <a:pt x="5783679" y="3292108"/>
                  <a:pt x="5469370" y="3282533"/>
                </a:cubicBezTo>
                <a:cubicBezTo>
                  <a:pt x="5176028" y="3257948"/>
                  <a:pt x="5107501" y="3296812"/>
                  <a:pt x="4991445" y="3282533"/>
                </a:cubicBezTo>
                <a:cubicBezTo>
                  <a:pt x="4845138" y="3283931"/>
                  <a:pt x="4713462" y="3280615"/>
                  <a:pt x="4615932" y="3282533"/>
                </a:cubicBezTo>
                <a:cubicBezTo>
                  <a:pt x="4529419" y="3292051"/>
                  <a:pt x="3944381" y="3277138"/>
                  <a:pt x="3728355" y="3282533"/>
                </a:cubicBezTo>
                <a:cubicBezTo>
                  <a:pt x="3534215" y="3287722"/>
                  <a:pt x="3362030" y="3271431"/>
                  <a:pt x="3148017" y="3282533"/>
                </a:cubicBezTo>
                <a:cubicBezTo>
                  <a:pt x="2964341" y="3253125"/>
                  <a:pt x="2527728" y="3291786"/>
                  <a:pt x="2362854" y="3282533"/>
                </a:cubicBezTo>
                <a:cubicBezTo>
                  <a:pt x="2155104" y="3265652"/>
                  <a:pt x="2078214" y="3265883"/>
                  <a:pt x="1987341" y="3282533"/>
                </a:cubicBezTo>
                <a:cubicBezTo>
                  <a:pt x="1885364" y="3264586"/>
                  <a:pt x="1672674" y="3255064"/>
                  <a:pt x="1509415" y="3282533"/>
                </a:cubicBezTo>
                <a:cubicBezTo>
                  <a:pt x="1283927" y="3310449"/>
                  <a:pt x="850678" y="3273881"/>
                  <a:pt x="451151" y="3282533"/>
                </a:cubicBezTo>
                <a:cubicBezTo>
                  <a:pt x="211355" y="3241552"/>
                  <a:pt x="-74501" y="3064116"/>
                  <a:pt x="0" y="2831382"/>
                </a:cubicBezTo>
                <a:cubicBezTo>
                  <a:pt x="6580" y="2614412"/>
                  <a:pt x="1804" y="2542753"/>
                  <a:pt x="0" y="2307731"/>
                </a:cubicBezTo>
                <a:cubicBezTo>
                  <a:pt x="1872" y="2063373"/>
                  <a:pt x="-41508" y="1932321"/>
                  <a:pt x="0" y="1736476"/>
                </a:cubicBezTo>
                <a:cubicBezTo>
                  <a:pt x="1734" y="1521226"/>
                  <a:pt x="29641" y="1282310"/>
                  <a:pt x="0" y="1117616"/>
                </a:cubicBezTo>
                <a:cubicBezTo>
                  <a:pt x="32709" y="986561"/>
                  <a:pt x="2007" y="694998"/>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43566"/>
                      <a:gd name="connsiteY0" fmla="*/ 451151 h 3282533"/>
                      <a:gd name="connsiteX1" fmla="*/ 451151 w 11143566"/>
                      <a:gd name="connsiteY1" fmla="*/ 0 h 3282533"/>
                      <a:gd name="connsiteX2" fmla="*/ 826664 w 11143566"/>
                      <a:gd name="connsiteY2" fmla="*/ 0 h 3282533"/>
                      <a:gd name="connsiteX3" fmla="*/ 1407002 w 11143566"/>
                      <a:gd name="connsiteY3" fmla="*/ 0 h 3282533"/>
                      <a:gd name="connsiteX4" fmla="*/ 1884928 w 11143566"/>
                      <a:gd name="connsiteY4" fmla="*/ 0 h 3282533"/>
                      <a:gd name="connsiteX5" fmla="*/ 2670092 w 11143566"/>
                      <a:gd name="connsiteY5" fmla="*/ 0 h 3282533"/>
                      <a:gd name="connsiteX6" fmla="*/ 3455255 w 11143566"/>
                      <a:gd name="connsiteY6" fmla="*/ 0 h 3282533"/>
                      <a:gd name="connsiteX7" fmla="*/ 4240419 w 11143566"/>
                      <a:gd name="connsiteY7" fmla="*/ 0 h 3282533"/>
                      <a:gd name="connsiteX8" fmla="*/ 4615932 w 11143566"/>
                      <a:gd name="connsiteY8" fmla="*/ 0 h 3282533"/>
                      <a:gd name="connsiteX9" fmla="*/ 4991445 w 11143566"/>
                      <a:gd name="connsiteY9" fmla="*/ 0 h 3282533"/>
                      <a:gd name="connsiteX10" fmla="*/ 5674196 w 11143566"/>
                      <a:gd name="connsiteY10" fmla="*/ 0 h 3282533"/>
                      <a:gd name="connsiteX11" fmla="*/ 6459359 w 11143566"/>
                      <a:gd name="connsiteY11" fmla="*/ 0 h 3282533"/>
                      <a:gd name="connsiteX12" fmla="*/ 6834872 w 11143566"/>
                      <a:gd name="connsiteY12" fmla="*/ 0 h 3282533"/>
                      <a:gd name="connsiteX13" fmla="*/ 7722448 w 11143566"/>
                      <a:gd name="connsiteY13" fmla="*/ 0 h 3282533"/>
                      <a:gd name="connsiteX14" fmla="*/ 8302787 w 11143566"/>
                      <a:gd name="connsiteY14" fmla="*/ 0 h 3282533"/>
                      <a:gd name="connsiteX15" fmla="*/ 8883125 w 11143566"/>
                      <a:gd name="connsiteY15" fmla="*/ 0 h 3282533"/>
                      <a:gd name="connsiteX16" fmla="*/ 9258638 w 11143566"/>
                      <a:gd name="connsiteY16" fmla="*/ 0 h 3282533"/>
                      <a:gd name="connsiteX17" fmla="*/ 10043802 w 11143566"/>
                      <a:gd name="connsiteY17" fmla="*/ 0 h 3282533"/>
                      <a:gd name="connsiteX18" fmla="*/ 10692415 w 11143566"/>
                      <a:gd name="connsiteY18" fmla="*/ 0 h 3282533"/>
                      <a:gd name="connsiteX19" fmla="*/ 11143566 w 11143566"/>
                      <a:gd name="connsiteY19" fmla="*/ 451151 h 3282533"/>
                      <a:gd name="connsiteX20" fmla="*/ 11143566 w 11143566"/>
                      <a:gd name="connsiteY20" fmla="*/ 1070011 h 3282533"/>
                      <a:gd name="connsiteX21" fmla="*/ 11143566 w 11143566"/>
                      <a:gd name="connsiteY21" fmla="*/ 1665069 h 3282533"/>
                      <a:gd name="connsiteX22" fmla="*/ 11143566 w 11143566"/>
                      <a:gd name="connsiteY22" fmla="*/ 2188720 h 3282533"/>
                      <a:gd name="connsiteX23" fmla="*/ 11143566 w 11143566"/>
                      <a:gd name="connsiteY23" fmla="*/ 2831382 h 3282533"/>
                      <a:gd name="connsiteX24" fmla="*/ 10692415 w 11143566"/>
                      <a:gd name="connsiteY24" fmla="*/ 3282533 h 3282533"/>
                      <a:gd name="connsiteX25" fmla="*/ 10112077 w 11143566"/>
                      <a:gd name="connsiteY25" fmla="*/ 3282533 h 3282533"/>
                      <a:gd name="connsiteX26" fmla="*/ 9531738 w 11143566"/>
                      <a:gd name="connsiteY26" fmla="*/ 3282533 h 3282533"/>
                      <a:gd name="connsiteX27" fmla="*/ 8848987 w 11143566"/>
                      <a:gd name="connsiteY27" fmla="*/ 3282533 h 3282533"/>
                      <a:gd name="connsiteX28" fmla="*/ 8371062 w 11143566"/>
                      <a:gd name="connsiteY28" fmla="*/ 3282533 h 3282533"/>
                      <a:gd name="connsiteX29" fmla="*/ 7893136 w 11143566"/>
                      <a:gd name="connsiteY29" fmla="*/ 3282533 h 3282533"/>
                      <a:gd name="connsiteX30" fmla="*/ 7517623 w 11143566"/>
                      <a:gd name="connsiteY30" fmla="*/ 3282533 h 3282533"/>
                      <a:gd name="connsiteX31" fmla="*/ 6937285 w 11143566"/>
                      <a:gd name="connsiteY31" fmla="*/ 3282533 h 3282533"/>
                      <a:gd name="connsiteX32" fmla="*/ 6152121 w 11143566"/>
                      <a:gd name="connsiteY32" fmla="*/ 3282533 h 3282533"/>
                      <a:gd name="connsiteX33" fmla="*/ 5469370 w 11143566"/>
                      <a:gd name="connsiteY33" fmla="*/ 3282533 h 3282533"/>
                      <a:gd name="connsiteX34" fmla="*/ 4991445 w 11143566"/>
                      <a:gd name="connsiteY34" fmla="*/ 3282533 h 3282533"/>
                      <a:gd name="connsiteX35" fmla="*/ 4615932 w 11143566"/>
                      <a:gd name="connsiteY35" fmla="*/ 3282533 h 3282533"/>
                      <a:gd name="connsiteX36" fmla="*/ 3728355 w 11143566"/>
                      <a:gd name="connsiteY36" fmla="*/ 3282533 h 3282533"/>
                      <a:gd name="connsiteX37" fmla="*/ 3148017 w 11143566"/>
                      <a:gd name="connsiteY37" fmla="*/ 3282533 h 3282533"/>
                      <a:gd name="connsiteX38" fmla="*/ 2362854 w 11143566"/>
                      <a:gd name="connsiteY38" fmla="*/ 3282533 h 3282533"/>
                      <a:gd name="connsiteX39" fmla="*/ 1987341 w 11143566"/>
                      <a:gd name="connsiteY39" fmla="*/ 3282533 h 3282533"/>
                      <a:gd name="connsiteX40" fmla="*/ 1509415 w 11143566"/>
                      <a:gd name="connsiteY40" fmla="*/ 3282533 h 3282533"/>
                      <a:gd name="connsiteX41" fmla="*/ 451151 w 11143566"/>
                      <a:gd name="connsiteY41" fmla="*/ 3282533 h 3282533"/>
                      <a:gd name="connsiteX42" fmla="*/ 0 w 11143566"/>
                      <a:gd name="connsiteY42" fmla="*/ 2831382 h 3282533"/>
                      <a:gd name="connsiteX43" fmla="*/ 0 w 11143566"/>
                      <a:gd name="connsiteY43" fmla="*/ 2307731 h 3282533"/>
                      <a:gd name="connsiteX44" fmla="*/ 0 w 11143566"/>
                      <a:gd name="connsiteY44" fmla="*/ 1736476 h 3282533"/>
                      <a:gd name="connsiteX45" fmla="*/ 0 w 11143566"/>
                      <a:gd name="connsiteY45" fmla="*/ 1117616 h 3282533"/>
                      <a:gd name="connsiteX46" fmla="*/ 0 w 11143566"/>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43566" h="3282533" fill="none" extrusionOk="0">
                        <a:moveTo>
                          <a:pt x="0" y="451151"/>
                        </a:moveTo>
                        <a:cubicBezTo>
                          <a:pt x="-46133" y="218795"/>
                          <a:pt x="166571" y="16358"/>
                          <a:pt x="451151" y="0"/>
                        </a:cubicBezTo>
                        <a:cubicBezTo>
                          <a:pt x="632201" y="-571"/>
                          <a:pt x="731379" y="3110"/>
                          <a:pt x="826664" y="0"/>
                        </a:cubicBezTo>
                        <a:cubicBezTo>
                          <a:pt x="921949" y="-3110"/>
                          <a:pt x="1191867" y="9311"/>
                          <a:pt x="1407002" y="0"/>
                        </a:cubicBezTo>
                        <a:cubicBezTo>
                          <a:pt x="1622137" y="-9311"/>
                          <a:pt x="1723312" y="-13933"/>
                          <a:pt x="1884928" y="0"/>
                        </a:cubicBezTo>
                        <a:cubicBezTo>
                          <a:pt x="2046544" y="13933"/>
                          <a:pt x="2310635" y="13067"/>
                          <a:pt x="2670092" y="0"/>
                        </a:cubicBezTo>
                        <a:cubicBezTo>
                          <a:pt x="3029549" y="-13067"/>
                          <a:pt x="3142969" y="37706"/>
                          <a:pt x="3455255" y="0"/>
                        </a:cubicBezTo>
                        <a:cubicBezTo>
                          <a:pt x="3767541" y="-37706"/>
                          <a:pt x="4082239" y="-295"/>
                          <a:pt x="4240419" y="0"/>
                        </a:cubicBezTo>
                        <a:cubicBezTo>
                          <a:pt x="4398599" y="295"/>
                          <a:pt x="4537855" y="7475"/>
                          <a:pt x="4615932" y="0"/>
                        </a:cubicBezTo>
                        <a:cubicBezTo>
                          <a:pt x="4694009" y="-7475"/>
                          <a:pt x="4888277" y="-9362"/>
                          <a:pt x="4991445" y="0"/>
                        </a:cubicBezTo>
                        <a:cubicBezTo>
                          <a:pt x="5094613" y="9362"/>
                          <a:pt x="5379663" y="23824"/>
                          <a:pt x="5674196" y="0"/>
                        </a:cubicBezTo>
                        <a:cubicBezTo>
                          <a:pt x="5968729" y="-23824"/>
                          <a:pt x="6203240" y="-16824"/>
                          <a:pt x="6459359" y="0"/>
                        </a:cubicBezTo>
                        <a:cubicBezTo>
                          <a:pt x="6715478" y="16824"/>
                          <a:pt x="6757279" y="-10782"/>
                          <a:pt x="6834872" y="0"/>
                        </a:cubicBezTo>
                        <a:cubicBezTo>
                          <a:pt x="6912465" y="10782"/>
                          <a:pt x="7331648" y="-34418"/>
                          <a:pt x="7722448" y="0"/>
                        </a:cubicBezTo>
                        <a:cubicBezTo>
                          <a:pt x="8113248" y="34418"/>
                          <a:pt x="8044518" y="7458"/>
                          <a:pt x="8302787" y="0"/>
                        </a:cubicBezTo>
                        <a:cubicBezTo>
                          <a:pt x="8561056" y="-7458"/>
                          <a:pt x="8640621" y="-14212"/>
                          <a:pt x="8883125" y="0"/>
                        </a:cubicBezTo>
                        <a:cubicBezTo>
                          <a:pt x="9125629" y="14212"/>
                          <a:pt x="9081355" y="14234"/>
                          <a:pt x="9258638" y="0"/>
                        </a:cubicBezTo>
                        <a:cubicBezTo>
                          <a:pt x="9435921" y="-14234"/>
                          <a:pt x="9829388" y="-9979"/>
                          <a:pt x="10043802" y="0"/>
                        </a:cubicBezTo>
                        <a:cubicBezTo>
                          <a:pt x="10258216" y="9979"/>
                          <a:pt x="10549764" y="-1190"/>
                          <a:pt x="10692415" y="0"/>
                        </a:cubicBezTo>
                        <a:cubicBezTo>
                          <a:pt x="10930561" y="-624"/>
                          <a:pt x="11153408" y="200431"/>
                          <a:pt x="11143566" y="451151"/>
                        </a:cubicBezTo>
                        <a:cubicBezTo>
                          <a:pt x="11139138" y="700165"/>
                          <a:pt x="11113215" y="896671"/>
                          <a:pt x="11143566" y="1070011"/>
                        </a:cubicBezTo>
                        <a:cubicBezTo>
                          <a:pt x="11173917" y="1243351"/>
                          <a:pt x="11172158" y="1471272"/>
                          <a:pt x="11143566" y="1665069"/>
                        </a:cubicBezTo>
                        <a:cubicBezTo>
                          <a:pt x="11114974" y="1858866"/>
                          <a:pt x="11126071" y="1996256"/>
                          <a:pt x="11143566" y="2188720"/>
                        </a:cubicBezTo>
                        <a:cubicBezTo>
                          <a:pt x="11161061" y="2381184"/>
                          <a:pt x="11152799" y="2645786"/>
                          <a:pt x="11143566" y="2831382"/>
                        </a:cubicBezTo>
                        <a:cubicBezTo>
                          <a:pt x="11129790" y="3063361"/>
                          <a:pt x="10909924" y="3284766"/>
                          <a:pt x="10692415" y="3282533"/>
                        </a:cubicBezTo>
                        <a:cubicBezTo>
                          <a:pt x="10407234" y="3255178"/>
                          <a:pt x="10282707" y="3285423"/>
                          <a:pt x="10112077" y="3282533"/>
                        </a:cubicBezTo>
                        <a:cubicBezTo>
                          <a:pt x="9941447" y="3279643"/>
                          <a:pt x="9707384" y="3263326"/>
                          <a:pt x="9531738" y="3282533"/>
                        </a:cubicBezTo>
                        <a:cubicBezTo>
                          <a:pt x="9356092" y="3301740"/>
                          <a:pt x="9091605" y="3267285"/>
                          <a:pt x="8848987" y="3282533"/>
                        </a:cubicBezTo>
                        <a:cubicBezTo>
                          <a:pt x="8606369" y="3297781"/>
                          <a:pt x="8475124" y="3284068"/>
                          <a:pt x="8371062" y="3282533"/>
                        </a:cubicBezTo>
                        <a:cubicBezTo>
                          <a:pt x="8267001" y="3280998"/>
                          <a:pt x="8099157" y="3293123"/>
                          <a:pt x="7893136" y="3282533"/>
                        </a:cubicBezTo>
                        <a:cubicBezTo>
                          <a:pt x="7687115" y="3271943"/>
                          <a:pt x="7593532" y="3278422"/>
                          <a:pt x="7517623" y="3282533"/>
                        </a:cubicBezTo>
                        <a:cubicBezTo>
                          <a:pt x="7441714" y="3286644"/>
                          <a:pt x="7146443" y="3298009"/>
                          <a:pt x="6937285" y="3282533"/>
                        </a:cubicBezTo>
                        <a:cubicBezTo>
                          <a:pt x="6728127" y="3267057"/>
                          <a:pt x="6410514" y="3314066"/>
                          <a:pt x="6152121" y="3282533"/>
                        </a:cubicBezTo>
                        <a:cubicBezTo>
                          <a:pt x="5893728" y="3251000"/>
                          <a:pt x="5751903" y="3306311"/>
                          <a:pt x="5469370" y="3282533"/>
                        </a:cubicBezTo>
                        <a:cubicBezTo>
                          <a:pt x="5186837" y="3258755"/>
                          <a:pt x="5123474" y="3293547"/>
                          <a:pt x="4991445" y="3282533"/>
                        </a:cubicBezTo>
                        <a:cubicBezTo>
                          <a:pt x="4859416" y="3271519"/>
                          <a:pt x="4709197" y="3286338"/>
                          <a:pt x="4615932" y="3282533"/>
                        </a:cubicBezTo>
                        <a:cubicBezTo>
                          <a:pt x="4522667" y="3278728"/>
                          <a:pt x="3927013" y="3276778"/>
                          <a:pt x="3728355" y="3282533"/>
                        </a:cubicBezTo>
                        <a:cubicBezTo>
                          <a:pt x="3529697" y="3288288"/>
                          <a:pt x="3332836" y="3263431"/>
                          <a:pt x="3148017" y="3282533"/>
                        </a:cubicBezTo>
                        <a:cubicBezTo>
                          <a:pt x="2963198" y="3301635"/>
                          <a:pt x="2573872" y="3302155"/>
                          <a:pt x="2362854" y="3282533"/>
                        </a:cubicBezTo>
                        <a:cubicBezTo>
                          <a:pt x="2151836" y="3262911"/>
                          <a:pt x="2075385" y="3276274"/>
                          <a:pt x="1987341" y="3282533"/>
                        </a:cubicBezTo>
                        <a:cubicBezTo>
                          <a:pt x="1899297" y="3288792"/>
                          <a:pt x="1678469" y="3263974"/>
                          <a:pt x="1509415" y="3282533"/>
                        </a:cubicBezTo>
                        <a:cubicBezTo>
                          <a:pt x="1340361" y="3301092"/>
                          <a:pt x="890586" y="3284013"/>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43566" h="3282533" stroke="0" extrusionOk="0">
                        <a:moveTo>
                          <a:pt x="0" y="451151"/>
                        </a:moveTo>
                        <a:cubicBezTo>
                          <a:pt x="-31223" y="188452"/>
                          <a:pt x="202334" y="8901"/>
                          <a:pt x="451151" y="0"/>
                        </a:cubicBezTo>
                        <a:cubicBezTo>
                          <a:pt x="603234" y="28731"/>
                          <a:pt x="902248" y="-22385"/>
                          <a:pt x="1031489" y="0"/>
                        </a:cubicBezTo>
                        <a:cubicBezTo>
                          <a:pt x="1160730" y="22385"/>
                          <a:pt x="1456611" y="-28614"/>
                          <a:pt x="1816653" y="0"/>
                        </a:cubicBezTo>
                        <a:cubicBezTo>
                          <a:pt x="2176695" y="28614"/>
                          <a:pt x="2116405" y="5787"/>
                          <a:pt x="2192166" y="0"/>
                        </a:cubicBezTo>
                        <a:cubicBezTo>
                          <a:pt x="2267927" y="-5787"/>
                          <a:pt x="2811988" y="-13804"/>
                          <a:pt x="2977329" y="0"/>
                        </a:cubicBezTo>
                        <a:cubicBezTo>
                          <a:pt x="3142670" y="13804"/>
                          <a:pt x="3264255" y="1246"/>
                          <a:pt x="3352842" y="0"/>
                        </a:cubicBezTo>
                        <a:cubicBezTo>
                          <a:pt x="3441429" y="-1246"/>
                          <a:pt x="3960145" y="-19610"/>
                          <a:pt x="4138006" y="0"/>
                        </a:cubicBezTo>
                        <a:cubicBezTo>
                          <a:pt x="4315867" y="19610"/>
                          <a:pt x="4609249" y="-25676"/>
                          <a:pt x="4820757" y="0"/>
                        </a:cubicBezTo>
                        <a:cubicBezTo>
                          <a:pt x="5032265" y="25676"/>
                          <a:pt x="5181413" y="23927"/>
                          <a:pt x="5401095" y="0"/>
                        </a:cubicBezTo>
                        <a:cubicBezTo>
                          <a:pt x="5620777" y="-23927"/>
                          <a:pt x="5760420" y="12029"/>
                          <a:pt x="6083846" y="0"/>
                        </a:cubicBezTo>
                        <a:cubicBezTo>
                          <a:pt x="6407272" y="-12029"/>
                          <a:pt x="6544914" y="-36471"/>
                          <a:pt x="6869010" y="0"/>
                        </a:cubicBezTo>
                        <a:cubicBezTo>
                          <a:pt x="7193106" y="36471"/>
                          <a:pt x="7284775" y="-17070"/>
                          <a:pt x="7551761" y="0"/>
                        </a:cubicBezTo>
                        <a:cubicBezTo>
                          <a:pt x="7818747" y="17070"/>
                          <a:pt x="7812243" y="-21794"/>
                          <a:pt x="8029686" y="0"/>
                        </a:cubicBezTo>
                        <a:cubicBezTo>
                          <a:pt x="8247129" y="21794"/>
                          <a:pt x="8292411" y="-3214"/>
                          <a:pt x="8507612" y="0"/>
                        </a:cubicBezTo>
                        <a:cubicBezTo>
                          <a:pt x="8722813" y="3214"/>
                          <a:pt x="8770138" y="824"/>
                          <a:pt x="8985538" y="0"/>
                        </a:cubicBezTo>
                        <a:cubicBezTo>
                          <a:pt x="9200938" y="-824"/>
                          <a:pt x="9361219" y="-21147"/>
                          <a:pt x="9463463" y="0"/>
                        </a:cubicBezTo>
                        <a:cubicBezTo>
                          <a:pt x="9565708" y="21147"/>
                          <a:pt x="10302878" y="19490"/>
                          <a:pt x="10692415" y="0"/>
                        </a:cubicBezTo>
                        <a:cubicBezTo>
                          <a:pt x="10976501" y="6042"/>
                          <a:pt x="11163621" y="197981"/>
                          <a:pt x="11143566" y="451151"/>
                        </a:cubicBezTo>
                        <a:cubicBezTo>
                          <a:pt x="11146941" y="617968"/>
                          <a:pt x="11123672" y="831346"/>
                          <a:pt x="11143566" y="1070011"/>
                        </a:cubicBezTo>
                        <a:cubicBezTo>
                          <a:pt x="11163460" y="1308676"/>
                          <a:pt x="11172540" y="1395134"/>
                          <a:pt x="11143566" y="1665069"/>
                        </a:cubicBezTo>
                        <a:cubicBezTo>
                          <a:pt x="11114592" y="1935004"/>
                          <a:pt x="11152881" y="1980139"/>
                          <a:pt x="11143566" y="2260127"/>
                        </a:cubicBezTo>
                        <a:cubicBezTo>
                          <a:pt x="11134251" y="2540115"/>
                          <a:pt x="11124833" y="2600309"/>
                          <a:pt x="11143566" y="2831382"/>
                        </a:cubicBezTo>
                        <a:cubicBezTo>
                          <a:pt x="11134188" y="3044761"/>
                          <a:pt x="10903790" y="3293765"/>
                          <a:pt x="10692415" y="3282533"/>
                        </a:cubicBezTo>
                        <a:cubicBezTo>
                          <a:pt x="10442072" y="3303600"/>
                          <a:pt x="10378596" y="3299211"/>
                          <a:pt x="10112077" y="3282533"/>
                        </a:cubicBezTo>
                        <a:cubicBezTo>
                          <a:pt x="9845558" y="3265855"/>
                          <a:pt x="9787912" y="3260214"/>
                          <a:pt x="9531738" y="3282533"/>
                        </a:cubicBezTo>
                        <a:cubicBezTo>
                          <a:pt x="9275564" y="3304852"/>
                          <a:pt x="9193936" y="3268410"/>
                          <a:pt x="8951400" y="3282533"/>
                        </a:cubicBezTo>
                        <a:cubicBezTo>
                          <a:pt x="8708864" y="3296656"/>
                          <a:pt x="8689202" y="3278361"/>
                          <a:pt x="8575887" y="3282533"/>
                        </a:cubicBezTo>
                        <a:cubicBezTo>
                          <a:pt x="8462572" y="3286705"/>
                          <a:pt x="8286362" y="3281084"/>
                          <a:pt x="8200374" y="3282533"/>
                        </a:cubicBezTo>
                        <a:cubicBezTo>
                          <a:pt x="8114386" y="3283982"/>
                          <a:pt x="7967111" y="3274669"/>
                          <a:pt x="7824861" y="3282533"/>
                        </a:cubicBezTo>
                        <a:cubicBezTo>
                          <a:pt x="7682611" y="3290397"/>
                          <a:pt x="7464294" y="3260776"/>
                          <a:pt x="7244523" y="3282533"/>
                        </a:cubicBezTo>
                        <a:cubicBezTo>
                          <a:pt x="7024752" y="3304290"/>
                          <a:pt x="6772090" y="3251828"/>
                          <a:pt x="6561772" y="3282533"/>
                        </a:cubicBezTo>
                        <a:cubicBezTo>
                          <a:pt x="6351454" y="3313238"/>
                          <a:pt x="5972652" y="3293472"/>
                          <a:pt x="5674196" y="3282533"/>
                        </a:cubicBezTo>
                        <a:cubicBezTo>
                          <a:pt x="5375740" y="3271594"/>
                          <a:pt x="5320990" y="3274208"/>
                          <a:pt x="4991445" y="3282533"/>
                        </a:cubicBezTo>
                        <a:cubicBezTo>
                          <a:pt x="4661900" y="3290858"/>
                          <a:pt x="4763522" y="3291122"/>
                          <a:pt x="4615932" y="3282533"/>
                        </a:cubicBezTo>
                        <a:cubicBezTo>
                          <a:pt x="4468342" y="3273944"/>
                          <a:pt x="4048330" y="3247107"/>
                          <a:pt x="3830768" y="3282533"/>
                        </a:cubicBezTo>
                        <a:cubicBezTo>
                          <a:pt x="3613206" y="3317959"/>
                          <a:pt x="3488254" y="3298723"/>
                          <a:pt x="3352842" y="3282533"/>
                        </a:cubicBezTo>
                        <a:cubicBezTo>
                          <a:pt x="3217430" y="3266343"/>
                          <a:pt x="2771267" y="3292409"/>
                          <a:pt x="2567679" y="3282533"/>
                        </a:cubicBezTo>
                        <a:cubicBezTo>
                          <a:pt x="2364091" y="3272657"/>
                          <a:pt x="2151131" y="3276470"/>
                          <a:pt x="1884928" y="3282533"/>
                        </a:cubicBezTo>
                        <a:cubicBezTo>
                          <a:pt x="1618725" y="3288596"/>
                          <a:pt x="1550347" y="3300342"/>
                          <a:pt x="1407002" y="3282533"/>
                        </a:cubicBezTo>
                        <a:cubicBezTo>
                          <a:pt x="1263657" y="3264724"/>
                          <a:pt x="787697" y="3326430"/>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48615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8143875" y="3429000"/>
            <a:ext cx="190500" cy="495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8991600" y="4000500"/>
            <a:ext cx="152400" cy="542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6877050" y="4591050"/>
            <a:ext cx="85725" cy="409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0687050" y="4572000"/>
            <a:ext cx="1905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10953750" y="3971925"/>
            <a:ext cx="133350" cy="466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3362325" y="5086350"/>
            <a:ext cx="190500" cy="571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3438525" y="5095875"/>
            <a:ext cx="200025" cy="600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2" imgW="5283360" imgH="1612800"/>
        </mc:Choice>
        <mc:Fallback>
          <p:control name="TextBox1" r:id="rId2"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1000"/>
                                        <p:tgtEl>
                                          <p:spTgt spid="17">
                                            <p:txEl>
                                              <p:pRg st="0" end="0"/>
                                            </p:txEl>
                                          </p:spTgt>
                                        </p:tgtEl>
                                      </p:cBhvr>
                                    </p:animEffect>
                                    <p:anim calcmode="lin" valueType="num">
                                      <p:cBhvr>
                                        <p:cTn id="2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xEl>
                                              <p:pRg st="1" end="1"/>
                                            </p:txEl>
                                          </p:spTgt>
                                        </p:tgtEl>
                                        <p:attrNameLst>
                                          <p:attrName>style.visibility</p:attrName>
                                        </p:attrNameLst>
                                      </p:cBhvr>
                                      <p:to>
                                        <p:strVal val="visible"/>
                                      </p:to>
                                    </p:set>
                                    <p:animEffect transition="in" filter="fade">
                                      <p:cBhvr>
                                        <p:cTn id="35" dur="1000"/>
                                        <p:tgtEl>
                                          <p:spTgt spid="17">
                                            <p:txEl>
                                              <p:pRg st="1" end="1"/>
                                            </p:txEl>
                                          </p:spTgt>
                                        </p:tgtEl>
                                      </p:cBhvr>
                                    </p:animEffect>
                                    <p:anim calcmode="lin" valueType="num">
                                      <p:cBhvr>
                                        <p:cTn id="3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Effect transition="in" filter="fade">
                                      <p:cBhvr>
                                        <p:cTn id="42" dur="1000"/>
                                        <p:tgtEl>
                                          <p:spTgt spid="17">
                                            <p:txEl>
                                              <p:pRg st="2" end="2"/>
                                            </p:txEl>
                                          </p:spTgt>
                                        </p:tgtEl>
                                      </p:cBhvr>
                                    </p:animEffect>
                                    <p:anim calcmode="lin" valueType="num">
                                      <p:cBhvr>
                                        <p:cTn id="43"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descr="A blue and orange text&#10;&#10;AI-generated content may be incorrect.">
            <a:extLst>
              <a:ext uri="{FF2B5EF4-FFF2-40B4-BE49-F238E27FC236}">
                <a16:creationId xmlns:a16="http://schemas.microsoft.com/office/drawing/2014/main" id="{B655BD16-992C-DCFF-9C82-649BCDC85C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9431" y="1970514"/>
            <a:ext cx="8254699"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p>
          <a:p>
            <a:pPr lvl="0" algn="ctr">
              <a:defRPr/>
            </a:pP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Lê Hữu 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894</Words>
  <Application>Microsoft Office PowerPoint</Application>
  <PresentationFormat>Widescreen</PresentationFormat>
  <Paragraphs>69</Paragraphs>
  <Slides>26</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#9Slide07 HoneyCream</vt:lpstr>
      <vt:lpstr>Arial</vt:lpstr>
      <vt:lpstr>Arial-Rounded</vt:lpstr>
      <vt:lpstr>Barlow Condensed</vt:lpstr>
      <vt:lpstr>Calibri</vt:lpstr>
      <vt:lpstr>Calibri Light</vt:lpstr>
      <vt:lpstr>Cambria</vt:lpstr>
      <vt:lpstr>等线</vt:lpstr>
      <vt:lpstr>Times New Roman</vt:lpstr>
      <vt:lpstr>UTM Avo</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2023-10-22T04:26:35Z</dcterms:created>
  <dcterms:modified xsi:type="dcterms:W3CDTF">2026-01-15T04:57:27Z</dcterms:modified>
</cp:coreProperties>
</file>