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15" r:id="rId2"/>
    <p:sldId id="4411" r:id="rId3"/>
    <p:sldId id="4412" r:id="rId4"/>
    <p:sldId id="260" r:id="rId5"/>
    <p:sldId id="261" r:id="rId6"/>
    <p:sldId id="316" r:id="rId7"/>
    <p:sldId id="262" r:id="rId8"/>
    <p:sldId id="327" r:id="rId9"/>
    <p:sldId id="321" r:id="rId10"/>
    <p:sldId id="334" r:id="rId11"/>
    <p:sldId id="335" r:id="rId12"/>
    <p:sldId id="4414" r:id="rId13"/>
    <p:sldId id="337" r:id="rId14"/>
    <p:sldId id="338" r:id="rId15"/>
    <p:sldId id="329" r:id="rId16"/>
    <p:sldId id="325" r:id="rId17"/>
    <p:sldId id="339" r:id="rId18"/>
    <p:sldId id="340" r:id="rId19"/>
    <p:sldId id="341" r:id="rId20"/>
    <p:sldId id="33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8F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FEC30-8AFE-4D5A-BD5A-3726B6F57951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4A1D9-102E-4E62-9A55-424FCCD66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2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480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08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522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778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613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626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897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FF098-1270-E75B-EF33-C380899BB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0457FF2-461C-2164-4148-6CC7CB7F46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9CBC803-84F7-F2DB-7549-FCE32F8F4B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4D5A14-140F-265E-3AB2-791AF4A808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414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646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303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353245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792688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3117704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98532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73832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4776811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26911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0881243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8723924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9357219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495183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771574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6245346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6504514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588235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11917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69626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76242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589010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57718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178675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72203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968900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300227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0" y="-28721"/>
            <a:ext cx="12192000" cy="6886721"/>
            <a:chOff x="0" y="-28721"/>
            <a:chExt cx="12192000" cy="6886721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-28721"/>
              <a:ext cx="12192000" cy="6810521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4445000"/>
              <a:ext cx="12192000" cy="2413000"/>
            </a:xfrm>
            <a:prstGeom prst="rect">
              <a:avLst/>
            </a:prstGeom>
          </p:spPr>
        </p:pic>
      </p:grpSp>
      <p:pic>
        <p:nvPicPr>
          <p:cNvPr id="6" name="Picture 5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CE03EA0E-E49A-3265-C6CA-39BD7F62E1AC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85" y="9356651"/>
            <a:ext cx="11811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21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4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8.png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microsoft.com/office/2007/relationships/hdphoto" Target="../media/hdphoto1.wdp"/><Relationship Id="rId5" Type="http://schemas.openxmlformats.org/officeDocument/2006/relationships/image" Target="../media/image1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23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4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25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7.png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819D156-04B9-3EC3-7D08-3AE0BC272C02}"/>
              </a:ext>
            </a:extLst>
          </p:cNvPr>
          <p:cNvSpPr/>
          <p:nvPr/>
        </p:nvSpPr>
        <p:spPr>
          <a:xfrm>
            <a:off x="0" y="997526"/>
            <a:ext cx="12192000" cy="5076295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66" y="997526"/>
            <a:ext cx="5762934" cy="58604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CE14FF4-75C9-ACEA-0019-2E6F4160BC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3983" y="976497"/>
            <a:ext cx="8945485" cy="5860473"/>
          </a:xfrm>
          <a:prstGeom prst="rect">
            <a:avLst/>
          </a:prstGeom>
        </p:spPr>
      </p:pic>
      <p:pic>
        <p:nvPicPr>
          <p:cNvPr id="18" name="图片 31">
            <a:extLst>
              <a:ext uri="{FF2B5EF4-FFF2-40B4-BE49-F238E27FC236}">
                <a16:creationId xmlns:a16="http://schemas.microsoft.com/office/drawing/2014/main" id="{D28B16EE-64EA-0AB4-D353-24BF4C4645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377598" y="116850"/>
            <a:ext cx="3490622" cy="27149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BAA254-0DB6-41E6-250D-5F865EE74A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65" y="-701373"/>
            <a:ext cx="2297469" cy="196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41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619F472-6A98-83C0-121A-9B21E417D7E5}"/>
              </a:ext>
            </a:extLst>
          </p:cNvPr>
          <p:cNvGrpSpPr/>
          <p:nvPr/>
        </p:nvGrpSpPr>
        <p:grpSpPr>
          <a:xfrm>
            <a:off x="-485776" y="-149158"/>
            <a:ext cx="13332967" cy="1225517"/>
            <a:chOff x="-655192" y="-149158"/>
            <a:chExt cx="13502384" cy="122551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F593EBC-8478-004C-3514-6B066C581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6E762E4-8775-57C5-608A-347ABAB49442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2.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Tìm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ý</a:t>
              </a: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2AAD5-236E-6A25-4382-6D0EE7E66966}"/>
              </a:ext>
            </a:extLst>
          </p:cNvPr>
          <p:cNvSpPr/>
          <p:nvPr/>
        </p:nvSpPr>
        <p:spPr>
          <a:xfrm>
            <a:off x="371475" y="1066800"/>
            <a:ext cx="11630025" cy="55911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62F29D8-0C57-5CF6-E93B-92D009E7D6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634511"/>
              </p:ext>
            </p:extLst>
          </p:nvPr>
        </p:nvGraphicFramePr>
        <p:xfrm>
          <a:off x="704850" y="1362075"/>
          <a:ext cx="10829926" cy="4924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1225">
                  <a:extLst>
                    <a:ext uri="{9D8B030D-6E8A-4147-A177-3AD203B41FA5}">
                      <a16:colId xmlns:a16="http://schemas.microsoft.com/office/drawing/2014/main" val="2511825614"/>
                    </a:ext>
                  </a:extLst>
                </a:gridCol>
                <a:gridCol w="8648701">
                  <a:extLst>
                    <a:ext uri="{9D8B030D-6E8A-4147-A177-3AD203B41FA5}">
                      <a16:colId xmlns:a16="http://schemas.microsoft.com/office/drawing/2014/main" val="3985746704"/>
                    </a:ext>
                  </a:extLst>
                </a:gridCol>
              </a:tblGrid>
              <a:tr h="7098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Mở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đầu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FB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707745"/>
                  </a:ext>
                </a:extLst>
              </a:tr>
              <a:tr h="341452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Triển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khai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301255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Kết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thúc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2733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5681AE8-EDD9-D549-D195-72CADA72F29B}"/>
              </a:ext>
            </a:extLst>
          </p:cNvPr>
          <p:cNvSpPr txBox="1"/>
          <p:nvPr/>
        </p:nvSpPr>
        <p:spPr>
          <a:xfrm>
            <a:off x="3076575" y="1485900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0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Giới thiệu người gần gũi, thân thiết mà em muốn bày tỏ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tình cảm, cảm xúc.</a:t>
            </a:r>
            <a:endParaRPr lang="vi-VN" sz="20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72649E-F0F2-11D7-1717-0B76DB2BE187}"/>
              </a:ext>
            </a:extLst>
          </p:cNvPr>
          <p:cNvSpPr txBox="1"/>
          <p:nvPr/>
        </p:nvSpPr>
        <p:spPr>
          <a:xfrm>
            <a:off x="3057525" y="2181225"/>
            <a:ext cx="840105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500"/>
              </a:spcAft>
            </a:pPr>
            <a:r>
              <a:rPr lang="vi-V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những điều ở người đó làm em xúc động. Ví dụ:</a:t>
            </a: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Cử chỉ, lời nói, suy nghĩ, việc làm,...</a:t>
            </a: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Những kỉ niệm giữa em và người đó.</a:t>
            </a: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Tình cảm của người đó dành cho em.</a:t>
            </a:r>
          </a:p>
          <a:p>
            <a:pPr algn="just">
              <a:spcAft>
                <a:spcPts val="500"/>
              </a:spcAft>
            </a:pPr>
            <a:r>
              <a:rPr lang="vi-V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rõ tình cảm, cảm xúc của em:</a:t>
            </a: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Dùng từ ngữ trực tiếp thể hiện tình cảm, cảm xúc (yêu quý, khâm phục, trân trọng, ngưỡng mộ, nhớ mong,...).</a:t>
            </a:r>
            <a:endParaRPr lang="en-US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Nêu suy nghĩ, việc làm thể hiện tình cảm, cảm xúc (tìm cách giúp đỡ, luôn nghĩ đến, cố gắng học theo, kể về người đó cho bạn bè nghe,...).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6F4FD0-293E-F5B3-1E22-87132A05EB68}"/>
              </a:ext>
            </a:extLst>
          </p:cNvPr>
          <p:cNvSpPr txBox="1"/>
          <p:nvPr/>
        </p:nvSpPr>
        <p:spPr>
          <a:xfrm>
            <a:off x="3114675" y="558165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Khẳng định tình cảm, cảm xúc của em.</a:t>
            </a:r>
          </a:p>
        </p:txBody>
      </p:sp>
    </p:spTree>
    <p:extLst>
      <p:ext uri="{BB962C8B-B14F-4D97-AF65-F5344CB8AC3E}">
        <p14:creationId xmlns:p14="http://schemas.microsoft.com/office/powerpoint/2010/main" val="79958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2AAD5-236E-6A25-4382-6D0EE7E66966}"/>
              </a:ext>
            </a:extLst>
          </p:cNvPr>
          <p:cNvSpPr/>
          <p:nvPr/>
        </p:nvSpPr>
        <p:spPr>
          <a:xfrm>
            <a:off x="285750" y="238125"/>
            <a:ext cx="11630025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BC047EE-31E6-B932-808A-412C73A87EF8}"/>
              </a:ext>
            </a:extLst>
          </p:cNvPr>
          <p:cNvGrpSpPr/>
          <p:nvPr/>
        </p:nvGrpSpPr>
        <p:grpSpPr>
          <a:xfrm>
            <a:off x="3514725" y="222317"/>
            <a:ext cx="4600576" cy="1225517"/>
            <a:chOff x="-655192" y="-149158"/>
            <a:chExt cx="13502384" cy="122551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7481B59-3170-00C7-6DF5-5567B859A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470293-37E7-59E8-4BCA-4B5A6B55B403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Ví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dụ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87819" y="1568892"/>
            <a:ext cx="1483602" cy="1165411"/>
          </a:xfrm>
          <a:prstGeom prst="roundRect">
            <a:avLst>
              <a:gd name="adj" fmla="val 7715"/>
            </a:avLst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29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Mở</a:t>
            </a:r>
            <a:r>
              <a:rPr lang="en-US" sz="29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9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đầu</a:t>
            </a:r>
            <a:endParaRPr lang="en-US" sz="2933" dirty="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2541598" y="1581829"/>
            <a:ext cx="8276281" cy="1165411"/>
          </a:xfrm>
          <a:prstGeom prst="roundRect">
            <a:avLst>
              <a:gd name="adj" fmla="val 511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630"/>
            <a:r>
              <a:rPr lang="en-US" sz="29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Giới</a:t>
            </a:r>
            <a:r>
              <a:rPr lang="en-US" sz="29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9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thiệu</a:t>
            </a:r>
            <a:r>
              <a:rPr lang="en-US" sz="29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9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người</a:t>
            </a:r>
            <a:r>
              <a:rPr lang="en-US" sz="29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9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gần</a:t>
            </a:r>
            <a:r>
              <a:rPr lang="en-US" sz="29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9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gũi</a:t>
            </a:r>
            <a:r>
              <a:rPr lang="en-US" sz="29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, </a:t>
            </a:r>
            <a:r>
              <a:rPr lang="en-US" sz="29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thân</a:t>
            </a:r>
            <a:r>
              <a:rPr lang="en-US" sz="29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9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thiết</a:t>
            </a:r>
            <a:r>
              <a:rPr lang="en-US" sz="29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9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mà</a:t>
            </a:r>
            <a:r>
              <a:rPr lang="en-US" sz="29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9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em</a:t>
            </a:r>
            <a:r>
              <a:rPr lang="en-US" sz="29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9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muốn</a:t>
            </a:r>
            <a:r>
              <a:rPr lang="en-US" sz="29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9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bày</a:t>
            </a:r>
            <a:r>
              <a:rPr lang="en-US" sz="29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9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tỏ</a:t>
            </a:r>
            <a:r>
              <a:rPr lang="en-US" sz="29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9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tình</a:t>
            </a:r>
            <a:r>
              <a:rPr lang="en-US" sz="29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9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cảm</a:t>
            </a:r>
            <a:r>
              <a:rPr lang="en-US" sz="29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, </a:t>
            </a:r>
            <a:r>
              <a:rPr lang="en-US" sz="29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cảm</a:t>
            </a:r>
            <a:r>
              <a:rPr lang="en-US" sz="29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9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xúc</a:t>
            </a:r>
            <a:r>
              <a:rPr lang="en-US" sz="29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6102E63-B5F7-0587-538D-1DF17025BEAC}"/>
              </a:ext>
            </a:extLst>
          </p:cNvPr>
          <p:cNvSpPr/>
          <p:nvPr/>
        </p:nvSpPr>
        <p:spPr>
          <a:xfrm>
            <a:off x="1424541" y="3899096"/>
            <a:ext cx="9229725" cy="17512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89C2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 đầu: </a:t>
            </a:r>
            <a:r>
              <a:rPr lang="vi-VN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 ngoại là người mà em rất yêu quý.</a:t>
            </a:r>
            <a:endParaRPr lang="en-US" sz="4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30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95E6A-0B0C-83B2-9496-9956D0D3D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B441F4C-1705-2983-FD67-CA845345B4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0FC8A80-9AB6-16CE-09EC-DEFCFCF70BBB}"/>
              </a:ext>
            </a:extLst>
          </p:cNvPr>
          <p:cNvSpPr/>
          <p:nvPr/>
        </p:nvSpPr>
        <p:spPr>
          <a:xfrm>
            <a:off x="285750" y="238125"/>
            <a:ext cx="11630025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41692C7-7466-A70C-F0C2-4D5DE3E853E2}"/>
              </a:ext>
            </a:extLst>
          </p:cNvPr>
          <p:cNvGrpSpPr/>
          <p:nvPr/>
        </p:nvGrpSpPr>
        <p:grpSpPr>
          <a:xfrm>
            <a:off x="3482828" y="-160455"/>
            <a:ext cx="4600576" cy="1225517"/>
            <a:chOff x="-655192" y="-149158"/>
            <a:chExt cx="13502384" cy="122551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45722D0-4F47-864F-60FB-58FC9EEC2C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06B45E3-BA2B-8DF1-F786-49E5C0718EC9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Ví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dụ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</a:p>
          </p:txBody>
        </p:sp>
      </p:grpSp>
      <p:sp>
        <p:nvSpPr>
          <p:cNvPr id="47" name="Rounded Rectangle 46"/>
          <p:cNvSpPr/>
          <p:nvPr/>
        </p:nvSpPr>
        <p:spPr>
          <a:xfrm>
            <a:off x="542516" y="1577637"/>
            <a:ext cx="1483602" cy="1547553"/>
          </a:xfrm>
          <a:prstGeom prst="roundRect">
            <a:avLst>
              <a:gd name="adj" fmla="val 5579"/>
            </a:avLst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Triển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khai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2000844" y="1046967"/>
            <a:ext cx="9215324" cy="2932217"/>
          </a:xfrm>
          <a:prstGeom prst="roundRect">
            <a:avLst>
              <a:gd name="adj" fmla="val 175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/>
            <a:r>
              <a:rPr lang="en-US" sz="2133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- </a:t>
            </a:r>
            <a:r>
              <a:rPr lang="en-US" sz="2133" b="1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Nêu</a:t>
            </a:r>
            <a:r>
              <a:rPr lang="en-US" sz="2133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b="1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những</a:t>
            </a:r>
            <a:r>
              <a:rPr lang="en-US" sz="2133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b="1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điều</a:t>
            </a:r>
            <a:r>
              <a:rPr lang="en-US" sz="2133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ở </a:t>
            </a:r>
            <a:r>
              <a:rPr lang="en-US" sz="2133" b="1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người</a:t>
            </a:r>
            <a:r>
              <a:rPr lang="en-US" sz="2133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b="1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đó</a:t>
            </a:r>
            <a:r>
              <a:rPr lang="en-US" sz="2133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b="1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làm</a:t>
            </a:r>
            <a:r>
              <a:rPr lang="en-US" sz="2133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b="1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em</a:t>
            </a:r>
            <a:r>
              <a:rPr lang="en-US" sz="2133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b="1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xúc</a:t>
            </a:r>
            <a:r>
              <a:rPr lang="en-US" sz="2133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b="1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động</a:t>
            </a:r>
            <a:r>
              <a:rPr lang="en-US" sz="2133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. </a:t>
            </a:r>
            <a:r>
              <a:rPr lang="en-US" sz="2133" b="1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Ví</a:t>
            </a:r>
            <a:r>
              <a:rPr lang="en-US" sz="2133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b="1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dụ</a:t>
            </a:r>
            <a:r>
              <a:rPr lang="en-US" sz="2133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:</a:t>
            </a:r>
          </a:p>
          <a:p>
            <a:pPr algn="just" defTabSz="609630"/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+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Cử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chỉ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,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lời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nói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,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suy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nghĩ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,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việc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làm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,…</a:t>
            </a:r>
          </a:p>
          <a:p>
            <a:pPr algn="just" defTabSz="609630"/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+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Những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kỉ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niệm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giữa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em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và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người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đó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.</a:t>
            </a:r>
          </a:p>
          <a:p>
            <a:pPr algn="just" defTabSz="609630"/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+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Tình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cảm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của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người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đó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dành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cho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em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.</a:t>
            </a:r>
          </a:p>
          <a:p>
            <a:pPr marL="190510" indent="-190510" algn="just" defTabSz="609630">
              <a:buFontTx/>
              <a:buChar char="-"/>
            </a:pPr>
            <a:r>
              <a:rPr lang="en-US" sz="2133" b="1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Nêu</a:t>
            </a:r>
            <a:r>
              <a:rPr lang="en-US" sz="2133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b="1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rõ</a:t>
            </a:r>
            <a:r>
              <a:rPr lang="en-US" sz="2133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b="1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tình</a:t>
            </a:r>
            <a:r>
              <a:rPr lang="en-US" sz="2133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b="1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cảm</a:t>
            </a:r>
            <a:r>
              <a:rPr lang="en-US" sz="2133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, </a:t>
            </a:r>
            <a:r>
              <a:rPr lang="en-US" sz="2133" b="1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cảm</a:t>
            </a:r>
            <a:r>
              <a:rPr lang="en-US" sz="2133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b="1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xúc</a:t>
            </a:r>
            <a:r>
              <a:rPr lang="en-US" sz="2133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b="1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của</a:t>
            </a:r>
            <a:r>
              <a:rPr lang="en-US" sz="2133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b="1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em</a:t>
            </a:r>
            <a:r>
              <a:rPr lang="en-US" sz="2133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:</a:t>
            </a:r>
          </a:p>
          <a:p>
            <a:pPr algn="just" defTabSz="609630"/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+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Dùng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từ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ngữ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trực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tiếp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thể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hiện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tình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cảm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,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cảm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xúc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(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yêu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quý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,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khâm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phục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,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trân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trọng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,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ngưỡng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mộ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,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nhớ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mong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,…)</a:t>
            </a:r>
          </a:p>
          <a:p>
            <a:pPr algn="just" defTabSz="609630"/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+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Nêu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suy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nghĩ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,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việc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làm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thể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hiện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tình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cảm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,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cảm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xúc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(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tìm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cách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giúp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đỡ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,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luôn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nghĩ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đến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,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cố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gắng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học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theo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,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kể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về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người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đó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cho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bạn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bè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nghe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,…)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3B16C6-53AC-21CC-1CF6-C69C57ADDEB7}"/>
              </a:ext>
            </a:extLst>
          </p:cNvPr>
          <p:cNvSpPr txBox="1"/>
          <p:nvPr/>
        </p:nvSpPr>
        <p:spPr>
          <a:xfrm>
            <a:off x="574157" y="4257810"/>
            <a:ext cx="1110038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 algn="just">
              <a:buFontTx/>
              <a:buChar char="-"/>
            </a:pPr>
            <a:r>
              <a:rPr lang="vi-VN" sz="24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 làm em xúc động: 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 rất thương em. Mỗi khi có đồ ăn ngon, bà đều dành phần em. Bà còn thường kể chuyện cho em nghe.</a:t>
            </a:r>
            <a:endParaRPr lang="en-US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Tx/>
              <a:buChar char="-"/>
            </a:pP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rất yêu mến và kính trọng bà.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thường ôm và hôn bà. Thỉnh thoảng, em còn phụ giúp bà việc nhà nữa</a:t>
            </a:r>
            <a:endParaRPr lang="en-US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30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2AAD5-236E-6A25-4382-6D0EE7E66966}"/>
              </a:ext>
            </a:extLst>
          </p:cNvPr>
          <p:cNvSpPr/>
          <p:nvPr/>
        </p:nvSpPr>
        <p:spPr>
          <a:xfrm>
            <a:off x="285750" y="238125"/>
            <a:ext cx="11630025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BC047EE-31E6-B932-808A-412C73A87EF8}"/>
              </a:ext>
            </a:extLst>
          </p:cNvPr>
          <p:cNvGrpSpPr/>
          <p:nvPr/>
        </p:nvGrpSpPr>
        <p:grpSpPr>
          <a:xfrm>
            <a:off x="3514725" y="222317"/>
            <a:ext cx="4600576" cy="1225517"/>
            <a:chOff x="-655192" y="-149158"/>
            <a:chExt cx="13502384" cy="122551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7481B59-3170-00C7-6DF5-5567B859A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470293-37E7-59E8-4BCA-4B5A6B55B403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Ví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dụ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</a:p>
          </p:txBody>
        </p:sp>
      </p:grpSp>
      <p:sp>
        <p:nvSpPr>
          <p:cNvPr id="49" name="Rounded Rectangle 48"/>
          <p:cNvSpPr/>
          <p:nvPr/>
        </p:nvSpPr>
        <p:spPr>
          <a:xfrm>
            <a:off x="952888" y="1683417"/>
            <a:ext cx="2030691" cy="756653"/>
          </a:xfrm>
          <a:prstGeom prst="roundRect">
            <a:avLst>
              <a:gd name="adj" fmla="val 5158"/>
            </a:avLst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3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Kết</a:t>
            </a:r>
            <a:r>
              <a:rPr lang="en-US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thúc</a:t>
            </a:r>
            <a:endParaRPr lang="en-US" sz="3600" dirty="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078270" y="1683417"/>
            <a:ext cx="7583244" cy="756653"/>
          </a:xfrm>
          <a:prstGeom prst="roundRect">
            <a:avLst>
              <a:gd name="adj" fmla="val 7715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630"/>
            <a:r>
              <a:rPr lang="en-US" sz="3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Khẳng</a:t>
            </a:r>
            <a:r>
              <a:rPr lang="en-US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định</a:t>
            </a:r>
            <a:r>
              <a:rPr lang="en-US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tình</a:t>
            </a:r>
            <a:r>
              <a:rPr lang="en-US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cảm</a:t>
            </a:r>
            <a:r>
              <a:rPr lang="en-US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, </a:t>
            </a:r>
            <a:r>
              <a:rPr lang="en-US" sz="3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cảm</a:t>
            </a:r>
            <a:r>
              <a:rPr lang="en-US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xúc</a:t>
            </a:r>
            <a:r>
              <a:rPr lang="en-US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của</a:t>
            </a:r>
            <a:r>
              <a:rPr lang="en-US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em</a:t>
            </a:r>
            <a:r>
              <a:rPr lang="en-US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6102E63-B5F7-0587-538D-1DF17025BEAC}"/>
              </a:ext>
            </a:extLst>
          </p:cNvPr>
          <p:cNvSpPr/>
          <p:nvPr/>
        </p:nvSpPr>
        <p:spPr>
          <a:xfrm>
            <a:off x="1384228" y="3478443"/>
            <a:ext cx="9696450" cy="168454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89C2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rất yêu bà. Em mong bà sẽ sống thật lâu để luôn ở bên cạnh em.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619F472-6A98-83C0-121A-9B21E417D7E5}"/>
              </a:ext>
            </a:extLst>
          </p:cNvPr>
          <p:cNvGrpSpPr/>
          <p:nvPr/>
        </p:nvGrpSpPr>
        <p:grpSpPr>
          <a:xfrm>
            <a:off x="-485776" y="-149158"/>
            <a:ext cx="13332967" cy="1225517"/>
            <a:chOff x="-655192" y="-149158"/>
            <a:chExt cx="13502384" cy="122551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F593EBC-8478-004C-3514-6B066C581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6E762E4-8775-57C5-608A-347ABAB49442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3.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Góp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ý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chỉnh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sửa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2AAD5-236E-6A25-4382-6D0EE7E66966}"/>
              </a:ext>
            </a:extLst>
          </p:cNvPr>
          <p:cNvSpPr/>
          <p:nvPr/>
        </p:nvSpPr>
        <p:spPr>
          <a:xfrm>
            <a:off x="371475" y="1066800"/>
            <a:ext cx="11630025" cy="55911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97F3E5E-E920-1AE3-DC2F-32BC974D57C5}"/>
              </a:ext>
            </a:extLst>
          </p:cNvPr>
          <p:cNvGrpSpPr/>
          <p:nvPr/>
        </p:nvGrpSpPr>
        <p:grpSpPr>
          <a:xfrm>
            <a:off x="613685" y="1100350"/>
            <a:ext cx="10530568" cy="3271625"/>
            <a:chOff x="1005030" y="2497824"/>
            <a:chExt cx="7321106" cy="1782039"/>
          </a:xfrm>
        </p:grpSpPr>
        <p:sp>
          <p:nvSpPr>
            <p:cNvPr id="9" name="Rounded Rectangle 36">
              <a:extLst>
                <a:ext uri="{FF2B5EF4-FFF2-40B4-BE49-F238E27FC236}">
                  <a16:creationId xmlns:a16="http://schemas.microsoft.com/office/drawing/2014/main" id="{F6F9FE75-6FAA-BE94-D3BC-76888B31FE6F}"/>
                </a:ext>
              </a:extLst>
            </p:cNvPr>
            <p:cNvSpPr/>
            <p:nvPr/>
          </p:nvSpPr>
          <p:spPr>
            <a:xfrm>
              <a:off x="1990939" y="2658795"/>
              <a:ext cx="6335197" cy="1621068"/>
            </a:xfrm>
            <a:prstGeom prst="roundRect">
              <a:avLst/>
            </a:prstGeom>
            <a:solidFill>
              <a:srgbClr val="00B0F0">
                <a:alpha val="65000"/>
              </a:srgb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Nhận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xét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Các chi tiết về người gần gũi,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th</a:t>
              </a:r>
              <a:r>
                <a:rPr lang="en-US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â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 thiết có thực sự nổi bật và gây xúc động không? Nên bổ sung hay lược bỏ chi tiết nào?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Bạn đã lựa chọn cách biểu lộ tình cảm,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cảm xúc như thế nào?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Có cần thay đổi gì không?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E1CC957-A2D8-1185-6539-D0C3E11F0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777DF23-2054-11A1-450B-764917FAB2D8}"/>
              </a:ext>
            </a:extLst>
          </p:cNvPr>
          <p:cNvGrpSpPr/>
          <p:nvPr/>
        </p:nvGrpSpPr>
        <p:grpSpPr>
          <a:xfrm>
            <a:off x="820335" y="4569106"/>
            <a:ext cx="8150853" cy="1655507"/>
            <a:chOff x="1005030" y="2497824"/>
            <a:chExt cx="5666671" cy="901747"/>
          </a:xfrm>
        </p:grpSpPr>
        <p:sp>
          <p:nvSpPr>
            <p:cNvPr id="17" name="Rounded Rectangle 36">
              <a:extLst>
                <a:ext uri="{FF2B5EF4-FFF2-40B4-BE49-F238E27FC236}">
                  <a16:creationId xmlns:a16="http://schemas.microsoft.com/office/drawing/2014/main" id="{E152EDF2-EBE3-6EB3-FC18-BB9C8A342465}"/>
                </a:ext>
              </a:extLst>
            </p:cNvPr>
            <p:cNvSpPr/>
            <p:nvPr/>
          </p:nvSpPr>
          <p:spPr>
            <a:xfrm>
              <a:off x="1990939" y="2658795"/>
              <a:ext cx="4680762" cy="57442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65000"/>
              </a:scheme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Sửa đoạn văn của em theo góp ý.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B1533D4-8ED0-F3D8-537A-55190646C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506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">
            <a:extLst>
              <a:ext uri="{FF2B5EF4-FFF2-40B4-BE49-F238E27FC236}">
                <a16:creationId xmlns:a16="http://schemas.microsoft.com/office/drawing/2014/main" id="{0051FF91-E558-D72E-F6DD-107B3DAFB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878" y="279154"/>
            <a:ext cx="5762934" cy="5860473"/>
          </a:xfrm>
          <a:prstGeom prst="rect">
            <a:avLst/>
          </a:prstGeom>
        </p:spPr>
      </p:pic>
      <p:pic>
        <p:nvPicPr>
          <p:cNvPr id="15" name="图片 31">
            <a:extLst>
              <a:ext uri="{FF2B5EF4-FFF2-40B4-BE49-F238E27FC236}">
                <a16:creationId xmlns:a16="http://schemas.microsoft.com/office/drawing/2014/main" id="{0E2C85D2-E5EA-EAAA-3557-DBBDD8CACB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377598" y="116850"/>
            <a:ext cx="3490622" cy="27149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BF299C3-3243-5408-DC71-EBA812863B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65" y="-701373"/>
            <a:ext cx="2297469" cy="19610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AAF575-33DF-17F3-B547-220041793F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345952" y="758720"/>
            <a:ext cx="10937172" cy="53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86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577516" y="435934"/>
            <a:ext cx="11261557" cy="4360176"/>
            <a:chOff x="375986" y="819150"/>
            <a:chExt cx="9525000" cy="5334000"/>
          </a:xfrm>
        </p:grpSpPr>
        <p:sp>
          <p:nvSpPr>
            <p:cNvPr id="11" name="圆角矩形 10"/>
            <p:cNvSpPr/>
            <p:nvPr/>
          </p:nvSpPr>
          <p:spPr>
            <a:xfrm>
              <a:off x="375986" y="819150"/>
              <a:ext cx="9525000" cy="5334000"/>
            </a:xfrm>
            <a:prstGeom prst="roundRect">
              <a:avLst>
                <a:gd name="adj" fmla="val 3606"/>
              </a:avLst>
            </a:prstGeom>
            <a:solidFill>
              <a:srgbClr val="C93B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518921" y="943429"/>
              <a:ext cx="9234680" cy="4807950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8428" y="4407076"/>
            <a:ext cx="2297832" cy="224311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1783" y="4865691"/>
            <a:ext cx="2235200" cy="2006600"/>
          </a:xfrm>
          <a:prstGeom prst="rect">
            <a:avLst/>
          </a:prstGeom>
        </p:spPr>
      </p:pic>
      <p:pic>
        <p:nvPicPr>
          <p:cNvPr id="35" name="图片 12">
            <a:extLst>
              <a:ext uri="{FF2B5EF4-FFF2-40B4-BE49-F238E27FC236}">
                <a16:creationId xmlns:a16="http://schemas.microsoft.com/office/drawing/2014/main" id="{DAAE84C2-A20D-9508-9E4D-C344EE88AE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1501738" y="2976421"/>
            <a:ext cx="9443624" cy="3902006"/>
          </a:xfrm>
          <a:prstGeom prst="rect">
            <a:avLst/>
          </a:prstGeom>
        </p:spPr>
      </p:pic>
      <p:pic>
        <p:nvPicPr>
          <p:cNvPr id="43" name="图片 40">
            <a:extLst>
              <a:ext uri="{FF2B5EF4-FFF2-40B4-BE49-F238E27FC236}">
                <a16:creationId xmlns:a16="http://schemas.microsoft.com/office/drawing/2014/main" id="{FFE9382F-5F3F-7F41-5CE6-0ECEB0B6E7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698" y="4724822"/>
            <a:ext cx="2064497" cy="18533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55497D-B486-AC82-7C38-9A667DEB1E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666" y="883038"/>
            <a:ext cx="10504318" cy="27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9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sp>
        <p:nvSpPr>
          <p:cNvPr id="42" name="圆角矩形 9"/>
          <p:cNvSpPr/>
          <p:nvPr/>
        </p:nvSpPr>
        <p:spPr>
          <a:xfrm>
            <a:off x="-1765195" y="174696"/>
            <a:ext cx="14630400" cy="1893493"/>
          </a:xfrm>
          <a:prstGeom prst="roundRect">
            <a:avLst>
              <a:gd name="adj" fmla="val 3606"/>
            </a:avLst>
          </a:prstGeom>
          <a:solidFill>
            <a:schemeClr val="bg1">
              <a:alpha val="38000"/>
            </a:schemeClr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A7C7CF-A524-AE75-9F0A-19EFBD78AB08}"/>
              </a:ext>
            </a:extLst>
          </p:cNvPr>
          <p:cNvGrpSpPr/>
          <p:nvPr/>
        </p:nvGrpSpPr>
        <p:grpSpPr>
          <a:xfrm>
            <a:off x="-197704" y="888277"/>
            <a:ext cx="8851047" cy="4893398"/>
            <a:chOff x="3146" y="1970852"/>
            <a:chExt cx="9184676" cy="4259101"/>
          </a:xfrm>
        </p:grpSpPr>
        <p:grpSp>
          <p:nvGrpSpPr>
            <p:cNvPr id="14" name="Group 13"/>
            <p:cNvGrpSpPr/>
            <p:nvPr/>
          </p:nvGrpSpPr>
          <p:grpSpPr>
            <a:xfrm>
              <a:off x="826325" y="1970852"/>
              <a:ext cx="8361497" cy="4259101"/>
              <a:chOff x="5125306" y="548641"/>
              <a:chExt cx="5723577" cy="2988754"/>
            </a:xfrm>
          </p:grpSpPr>
          <p:grpSp>
            <p:nvGrpSpPr>
              <p:cNvPr id="38" name="组合 32"/>
              <p:cNvGrpSpPr/>
              <p:nvPr/>
            </p:nvGrpSpPr>
            <p:grpSpPr>
              <a:xfrm>
                <a:off x="5125306" y="548641"/>
                <a:ext cx="5723577" cy="2988754"/>
                <a:chOff x="1020" y="1424"/>
                <a:chExt cx="11012" cy="8708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" name="云形 33"/>
                <p:cNvSpPr/>
                <p:nvPr/>
              </p:nvSpPr>
              <p:spPr>
                <a:xfrm>
                  <a:off x="1220" y="2528"/>
                  <a:ext cx="10812" cy="7604"/>
                </a:xfrm>
                <a:prstGeom prst="cloud">
                  <a:avLst/>
                </a:prstGeom>
                <a:solidFill>
                  <a:srgbClr val="FBE09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  <p:sp>
              <p:nvSpPr>
                <p:cNvPr id="40" name="云形 34"/>
                <p:cNvSpPr/>
                <p:nvPr/>
              </p:nvSpPr>
              <p:spPr>
                <a:xfrm>
                  <a:off x="1020" y="1424"/>
                  <a:ext cx="10812" cy="8508"/>
                </a:xfrm>
                <a:prstGeom prst="cloud">
                  <a:avLst/>
                </a:prstGeom>
                <a:solidFill>
                  <a:schemeClr val="bg1"/>
                </a:solidFill>
                <a:ln w="25400" cmpd="sng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5880517" y="954288"/>
                <a:ext cx="4274959" cy="930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50800" h="38100" prst="riblet"/>
                </a:sp3d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Đoạn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văn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thường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mấy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p:pic>
          <p:nvPicPr>
            <p:cNvPr id="16" name="图片 4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001699">
              <a:off x="3146" y="2348619"/>
              <a:ext cx="2340863" cy="250231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857" y="2516157"/>
            <a:ext cx="3702143" cy="40805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19A768-2A90-943E-EF1D-F9BCE1F697D7}"/>
              </a:ext>
            </a:extLst>
          </p:cNvPr>
          <p:cNvSpPr txBox="1"/>
          <p:nvPr/>
        </p:nvSpPr>
        <p:spPr>
          <a:xfrm>
            <a:off x="1781175" y="356235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116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sp>
        <p:nvSpPr>
          <p:cNvPr id="42" name="圆角矩形 9"/>
          <p:cNvSpPr/>
          <p:nvPr/>
        </p:nvSpPr>
        <p:spPr>
          <a:xfrm>
            <a:off x="-1765195" y="174696"/>
            <a:ext cx="14630400" cy="1893493"/>
          </a:xfrm>
          <a:prstGeom prst="roundRect">
            <a:avLst>
              <a:gd name="adj" fmla="val 3606"/>
            </a:avLst>
          </a:prstGeom>
          <a:solidFill>
            <a:schemeClr val="bg1">
              <a:alpha val="38000"/>
            </a:schemeClr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A7C7CF-A524-AE75-9F0A-19EFBD78AB08}"/>
              </a:ext>
            </a:extLst>
          </p:cNvPr>
          <p:cNvGrpSpPr/>
          <p:nvPr/>
        </p:nvGrpSpPr>
        <p:grpSpPr>
          <a:xfrm>
            <a:off x="-197704" y="888277"/>
            <a:ext cx="8851047" cy="4893398"/>
            <a:chOff x="3146" y="1970852"/>
            <a:chExt cx="9184676" cy="4259101"/>
          </a:xfrm>
        </p:grpSpPr>
        <p:grpSp>
          <p:nvGrpSpPr>
            <p:cNvPr id="14" name="Group 13"/>
            <p:cNvGrpSpPr/>
            <p:nvPr/>
          </p:nvGrpSpPr>
          <p:grpSpPr>
            <a:xfrm>
              <a:off x="826325" y="1970852"/>
              <a:ext cx="8361497" cy="4259101"/>
              <a:chOff x="5125306" y="548641"/>
              <a:chExt cx="5723577" cy="2988754"/>
            </a:xfrm>
          </p:grpSpPr>
          <p:grpSp>
            <p:nvGrpSpPr>
              <p:cNvPr id="38" name="组合 32"/>
              <p:cNvGrpSpPr/>
              <p:nvPr/>
            </p:nvGrpSpPr>
            <p:grpSpPr>
              <a:xfrm>
                <a:off x="5125306" y="548641"/>
                <a:ext cx="5723577" cy="2988754"/>
                <a:chOff x="1020" y="1424"/>
                <a:chExt cx="11012" cy="8708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" name="云形 33"/>
                <p:cNvSpPr/>
                <p:nvPr/>
              </p:nvSpPr>
              <p:spPr>
                <a:xfrm>
                  <a:off x="1220" y="2528"/>
                  <a:ext cx="10812" cy="7604"/>
                </a:xfrm>
                <a:prstGeom prst="cloud">
                  <a:avLst/>
                </a:prstGeom>
                <a:solidFill>
                  <a:srgbClr val="FBE09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  <p:sp>
              <p:nvSpPr>
                <p:cNvPr id="40" name="云形 34"/>
                <p:cNvSpPr/>
                <p:nvPr/>
              </p:nvSpPr>
              <p:spPr>
                <a:xfrm>
                  <a:off x="1020" y="1424"/>
                  <a:ext cx="10812" cy="8508"/>
                </a:xfrm>
                <a:prstGeom prst="cloud">
                  <a:avLst/>
                </a:prstGeom>
                <a:solidFill>
                  <a:schemeClr val="bg1"/>
                </a:solidFill>
                <a:ln w="25400" cmpd="sng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5927878" y="995011"/>
                <a:ext cx="4274959" cy="10103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50800" h="38100" prst="riblet"/>
                </a:sp3d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Nêu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đoạn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văn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p:pic>
          <p:nvPicPr>
            <p:cNvPr id="16" name="图片 4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001699">
              <a:off x="3146" y="2348619"/>
              <a:ext cx="2340863" cy="250231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857" y="2516157"/>
            <a:ext cx="3702143" cy="40805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19A768-2A90-943E-EF1D-F9BCE1F697D7}"/>
              </a:ext>
            </a:extLst>
          </p:cNvPr>
          <p:cNvSpPr txBox="1"/>
          <p:nvPr/>
        </p:nvSpPr>
        <p:spPr>
          <a:xfrm>
            <a:off x="1676400" y="3562350"/>
            <a:ext cx="548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khai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thúc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31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sp>
        <p:nvSpPr>
          <p:cNvPr id="42" name="圆角矩形 9"/>
          <p:cNvSpPr/>
          <p:nvPr/>
        </p:nvSpPr>
        <p:spPr>
          <a:xfrm>
            <a:off x="-1765195" y="174696"/>
            <a:ext cx="14630400" cy="1893493"/>
          </a:xfrm>
          <a:prstGeom prst="roundRect">
            <a:avLst>
              <a:gd name="adj" fmla="val 3606"/>
            </a:avLst>
          </a:prstGeom>
          <a:solidFill>
            <a:schemeClr val="bg1">
              <a:alpha val="38000"/>
            </a:schemeClr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A7C7CF-A524-AE75-9F0A-19EFBD78AB08}"/>
              </a:ext>
            </a:extLst>
          </p:cNvPr>
          <p:cNvGrpSpPr/>
          <p:nvPr/>
        </p:nvGrpSpPr>
        <p:grpSpPr>
          <a:xfrm>
            <a:off x="-197704" y="888277"/>
            <a:ext cx="8851047" cy="4893398"/>
            <a:chOff x="3146" y="1970852"/>
            <a:chExt cx="9184676" cy="4259101"/>
          </a:xfrm>
        </p:grpSpPr>
        <p:grpSp>
          <p:nvGrpSpPr>
            <p:cNvPr id="14" name="Group 13"/>
            <p:cNvGrpSpPr/>
            <p:nvPr/>
          </p:nvGrpSpPr>
          <p:grpSpPr>
            <a:xfrm>
              <a:off x="826325" y="1970852"/>
              <a:ext cx="8361497" cy="4259101"/>
              <a:chOff x="5125306" y="548641"/>
              <a:chExt cx="5723577" cy="2988754"/>
            </a:xfrm>
          </p:grpSpPr>
          <p:grpSp>
            <p:nvGrpSpPr>
              <p:cNvPr id="38" name="组合 32"/>
              <p:cNvGrpSpPr/>
              <p:nvPr/>
            </p:nvGrpSpPr>
            <p:grpSpPr>
              <a:xfrm>
                <a:off x="5125306" y="548641"/>
                <a:ext cx="5723577" cy="2988754"/>
                <a:chOff x="1020" y="1424"/>
                <a:chExt cx="11012" cy="8708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" name="云形 33"/>
                <p:cNvSpPr/>
                <p:nvPr/>
              </p:nvSpPr>
              <p:spPr>
                <a:xfrm>
                  <a:off x="1220" y="2528"/>
                  <a:ext cx="10812" cy="7604"/>
                </a:xfrm>
                <a:prstGeom prst="cloud">
                  <a:avLst/>
                </a:prstGeom>
                <a:solidFill>
                  <a:srgbClr val="FBE09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  <p:sp>
              <p:nvSpPr>
                <p:cNvPr id="40" name="云形 34"/>
                <p:cNvSpPr/>
                <p:nvPr/>
              </p:nvSpPr>
              <p:spPr>
                <a:xfrm>
                  <a:off x="1020" y="1424"/>
                  <a:ext cx="10812" cy="8508"/>
                </a:xfrm>
                <a:prstGeom prst="cloud">
                  <a:avLst/>
                </a:prstGeom>
                <a:solidFill>
                  <a:schemeClr val="bg1"/>
                </a:solidFill>
                <a:ln w="25400" cmpd="sng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5792562" y="1216080"/>
                <a:ext cx="4274959" cy="1687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50800" h="38100" prst="riblet"/>
                </a:sp3d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Đặt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câu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nêu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cảm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xúc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mình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với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p:pic>
          <p:nvPicPr>
            <p:cNvPr id="16" name="图片 4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001699">
              <a:off x="3146" y="2348619"/>
              <a:ext cx="2340863" cy="250231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857" y="2516157"/>
            <a:ext cx="3702143" cy="408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9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2">
            <a:extLst>
              <a:ext uri="{FF2B5EF4-FFF2-40B4-BE49-F238E27FC236}">
                <a16:creationId xmlns:a16="http://schemas.microsoft.com/office/drawing/2014/main" id="{CD22F641-3A8E-CCE5-4009-E24B1CF3F8EB}"/>
              </a:ext>
            </a:extLst>
          </p:cNvPr>
          <p:cNvSpPr/>
          <p:nvPr/>
        </p:nvSpPr>
        <p:spPr>
          <a:xfrm>
            <a:off x="291766" y="286753"/>
            <a:ext cx="4648200" cy="4648200"/>
          </a:xfrm>
          <a:custGeom>
            <a:avLst/>
            <a:gdLst/>
            <a:ahLst/>
            <a:cxnLst/>
            <a:rect l="l" t="t" r="r" b="b"/>
            <a:pathLst>
              <a:path w="6972300" h="6972300">
                <a:moveTo>
                  <a:pt x="0" y="0"/>
                </a:moveTo>
                <a:lnTo>
                  <a:pt x="6972300" y="0"/>
                </a:lnTo>
                <a:lnTo>
                  <a:pt x="6972300" y="6972300"/>
                </a:lnTo>
                <a:lnTo>
                  <a:pt x="0" y="69723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Freeform 3">
            <a:extLst>
              <a:ext uri="{FF2B5EF4-FFF2-40B4-BE49-F238E27FC236}">
                <a16:creationId xmlns:a16="http://schemas.microsoft.com/office/drawing/2014/main" id="{0D5FC637-DB94-B169-5FAD-17A73FE5DD31}"/>
              </a:ext>
            </a:extLst>
          </p:cNvPr>
          <p:cNvSpPr/>
          <p:nvPr/>
        </p:nvSpPr>
        <p:spPr>
          <a:xfrm>
            <a:off x="291766" y="4313322"/>
            <a:ext cx="4648200" cy="2257926"/>
          </a:xfrm>
          <a:custGeom>
            <a:avLst/>
            <a:gdLst/>
            <a:ahLst/>
            <a:cxnLst/>
            <a:rect l="l" t="t" r="r" b="b"/>
            <a:pathLst>
              <a:path w="6972300" h="3386889">
                <a:moveTo>
                  <a:pt x="0" y="0"/>
                </a:moveTo>
                <a:lnTo>
                  <a:pt x="6972300" y="0"/>
                </a:lnTo>
                <a:lnTo>
                  <a:pt x="6972300" y="3386889"/>
                </a:lnTo>
                <a:lnTo>
                  <a:pt x="0" y="33868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b="-105861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Freeform 4">
            <a:extLst>
              <a:ext uri="{FF2B5EF4-FFF2-40B4-BE49-F238E27FC236}">
                <a16:creationId xmlns:a16="http://schemas.microsoft.com/office/drawing/2014/main" id="{86BEC50A-C6C1-5B78-3FAA-16124032879A}"/>
              </a:ext>
            </a:extLst>
          </p:cNvPr>
          <p:cNvSpPr/>
          <p:nvPr/>
        </p:nvSpPr>
        <p:spPr>
          <a:xfrm>
            <a:off x="4378492" y="286753"/>
            <a:ext cx="4648200" cy="4648200"/>
          </a:xfrm>
          <a:custGeom>
            <a:avLst/>
            <a:gdLst/>
            <a:ahLst/>
            <a:cxnLst/>
            <a:rect l="l" t="t" r="r" b="b"/>
            <a:pathLst>
              <a:path w="6972300" h="6972300">
                <a:moveTo>
                  <a:pt x="0" y="0"/>
                </a:moveTo>
                <a:lnTo>
                  <a:pt x="6972300" y="0"/>
                </a:lnTo>
                <a:lnTo>
                  <a:pt x="6972300" y="6972300"/>
                </a:lnTo>
                <a:lnTo>
                  <a:pt x="0" y="69723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Freeform 5">
            <a:extLst>
              <a:ext uri="{FF2B5EF4-FFF2-40B4-BE49-F238E27FC236}">
                <a16:creationId xmlns:a16="http://schemas.microsoft.com/office/drawing/2014/main" id="{5DC23E55-A51C-2D38-9091-EAA15ECA7418}"/>
              </a:ext>
            </a:extLst>
          </p:cNvPr>
          <p:cNvSpPr/>
          <p:nvPr/>
        </p:nvSpPr>
        <p:spPr>
          <a:xfrm>
            <a:off x="4378492" y="4313322"/>
            <a:ext cx="4648200" cy="2257926"/>
          </a:xfrm>
          <a:custGeom>
            <a:avLst/>
            <a:gdLst/>
            <a:ahLst/>
            <a:cxnLst/>
            <a:rect l="l" t="t" r="r" b="b"/>
            <a:pathLst>
              <a:path w="6972300" h="3386889">
                <a:moveTo>
                  <a:pt x="0" y="0"/>
                </a:moveTo>
                <a:lnTo>
                  <a:pt x="6972300" y="0"/>
                </a:lnTo>
                <a:lnTo>
                  <a:pt x="6972300" y="3386889"/>
                </a:lnTo>
                <a:lnTo>
                  <a:pt x="0" y="33868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b="-105861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Freeform 6">
            <a:extLst>
              <a:ext uri="{FF2B5EF4-FFF2-40B4-BE49-F238E27FC236}">
                <a16:creationId xmlns:a16="http://schemas.microsoft.com/office/drawing/2014/main" id="{F737A53B-F3F3-DA86-ACE1-B9EF32D9002E}"/>
              </a:ext>
            </a:extLst>
          </p:cNvPr>
          <p:cNvSpPr/>
          <p:nvPr/>
        </p:nvSpPr>
        <p:spPr>
          <a:xfrm>
            <a:off x="8465219" y="286753"/>
            <a:ext cx="3414963" cy="4648200"/>
          </a:xfrm>
          <a:custGeom>
            <a:avLst/>
            <a:gdLst/>
            <a:ahLst/>
            <a:cxnLst/>
            <a:rect l="l" t="t" r="r" b="b"/>
            <a:pathLst>
              <a:path w="5122445" h="6972300">
                <a:moveTo>
                  <a:pt x="0" y="0"/>
                </a:moveTo>
                <a:lnTo>
                  <a:pt x="5122444" y="0"/>
                </a:lnTo>
                <a:lnTo>
                  <a:pt x="5122444" y="6972300"/>
                </a:lnTo>
                <a:lnTo>
                  <a:pt x="0" y="69723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36112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Freeform 7">
            <a:extLst>
              <a:ext uri="{FF2B5EF4-FFF2-40B4-BE49-F238E27FC236}">
                <a16:creationId xmlns:a16="http://schemas.microsoft.com/office/drawing/2014/main" id="{F480FB6A-5DB4-A125-04D7-1B2409315B51}"/>
              </a:ext>
            </a:extLst>
          </p:cNvPr>
          <p:cNvSpPr/>
          <p:nvPr/>
        </p:nvSpPr>
        <p:spPr>
          <a:xfrm>
            <a:off x="8465219" y="4313322"/>
            <a:ext cx="3435016" cy="2257926"/>
          </a:xfrm>
          <a:custGeom>
            <a:avLst/>
            <a:gdLst/>
            <a:ahLst/>
            <a:cxnLst/>
            <a:rect l="l" t="t" r="r" b="b"/>
            <a:pathLst>
              <a:path w="5152524" h="3386889">
                <a:moveTo>
                  <a:pt x="0" y="0"/>
                </a:moveTo>
                <a:lnTo>
                  <a:pt x="5152523" y="0"/>
                </a:lnTo>
                <a:lnTo>
                  <a:pt x="5152523" y="3386889"/>
                </a:lnTo>
                <a:lnTo>
                  <a:pt x="0" y="33868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35318" b="-105861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9" name="Group 8">
            <a:extLst>
              <a:ext uri="{FF2B5EF4-FFF2-40B4-BE49-F238E27FC236}">
                <a16:creationId xmlns:a16="http://schemas.microsoft.com/office/drawing/2014/main" id="{7F27150E-4A6A-AEC5-2246-7C3EBDDCD522}"/>
              </a:ext>
            </a:extLst>
          </p:cNvPr>
          <p:cNvGrpSpPr/>
          <p:nvPr/>
        </p:nvGrpSpPr>
        <p:grpSpPr>
          <a:xfrm>
            <a:off x="952889" y="656720"/>
            <a:ext cx="1134198" cy="1895389"/>
            <a:chOff x="0" y="0"/>
            <a:chExt cx="486378" cy="812800"/>
          </a:xfrm>
        </p:grpSpPr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D96CD8AC-FB00-2600-09DF-5198509FFB5A}"/>
                </a:ext>
              </a:extLst>
            </p:cNvPr>
            <p:cNvSpPr/>
            <p:nvPr/>
          </p:nvSpPr>
          <p:spPr>
            <a:xfrm>
              <a:off x="0" y="0"/>
              <a:ext cx="486378" cy="812800"/>
            </a:xfrm>
            <a:custGeom>
              <a:avLst/>
              <a:gdLst/>
              <a:ahLst/>
              <a:cxnLst/>
              <a:rect l="l" t="t" r="r" b="b"/>
              <a:pathLst>
                <a:path w="486378" h="812800">
                  <a:moveTo>
                    <a:pt x="232081" y="0"/>
                  </a:moveTo>
                  <a:lnTo>
                    <a:pt x="254298" y="0"/>
                  </a:lnTo>
                  <a:cubicBezTo>
                    <a:pt x="315849" y="0"/>
                    <a:pt x="374880" y="24451"/>
                    <a:pt x="418404" y="67975"/>
                  </a:cubicBezTo>
                  <a:cubicBezTo>
                    <a:pt x="461927" y="111498"/>
                    <a:pt x="486378" y="170529"/>
                    <a:pt x="486378" y="232081"/>
                  </a:cubicBezTo>
                  <a:lnTo>
                    <a:pt x="486378" y="580719"/>
                  </a:lnTo>
                  <a:cubicBezTo>
                    <a:pt x="486378" y="642271"/>
                    <a:pt x="461927" y="701302"/>
                    <a:pt x="418404" y="744825"/>
                  </a:cubicBezTo>
                  <a:cubicBezTo>
                    <a:pt x="374880" y="788349"/>
                    <a:pt x="315849" y="812800"/>
                    <a:pt x="254298" y="812800"/>
                  </a:cubicBezTo>
                  <a:lnTo>
                    <a:pt x="232081" y="812800"/>
                  </a:lnTo>
                  <a:cubicBezTo>
                    <a:pt x="170529" y="812800"/>
                    <a:pt x="111498" y="788349"/>
                    <a:pt x="67975" y="744825"/>
                  </a:cubicBezTo>
                  <a:cubicBezTo>
                    <a:pt x="24451" y="701302"/>
                    <a:pt x="0" y="642271"/>
                    <a:pt x="0" y="580719"/>
                  </a:cubicBezTo>
                  <a:lnTo>
                    <a:pt x="0" y="232081"/>
                  </a:lnTo>
                  <a:cubicBezTo>
                    <a:pt x="0" y="170529"/>
                    <a:pt x="24451" y="111498"/>
                    <a:pt x="67975" y="67975"/>
                  </a:cubicBezTo>
                  <a:cubicBezTo>
                    <a:pt x="111498" y="24451"/>
                    <a:pt x="170529" y="0"/>
                    <a:pt x="232081" y="0"/>
                  </a:cubicBezTo>
                  <a:close/>
                </a:path>
              </a:pathLst>
            </a:custGeom>
            <a:solidFill>
              <a:srgbClr val="F9AAB4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TextBox 10">
              <a:extLst>
                <a:ext uri="{FF2B5EF4-FFF2-40B4-BE49-F238E27FC236}">
                  <a16:creationId xmlns:a16="http://schemas.microsoft.com/office/drawing/2014/main" id="{C18A11F6-AD7A-9405-3EE8-E99FDC6CB7F5}"/>
                </a:ext>
              </a:extLst>
            </p:cNvPr>
            <p:cNvSpPr txBox="1"/>
            <p:nvPr/>
          </p:nvSpPr>
          <p:spPr>
            <a:xfrm>
              <a:off x="0" y="-28575"/>
              <a:ext cx="486378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87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2" name="Group 11">
            <a:extLst>
              <a:ext uri="{FF2B5EF4-FFF2-40B4-BE49-F238E27FC236}">
                <a16:creationId xmlns:a16="http://schemas.microsoft.com/office/drawing/2014/main" id="{80EFB0BD-3F6D-8B79-20CB-DE9A4456B170}"/>
              </a:ext>
            </a:extLst>
          </p:cNvPr>
          <p:cNvGrpSpPr/>
          <p:nvPr/>
        </p:nvGrpSpPr>
        <p:grpSpPr>
          <a:xfrm>
            <a:off x="3221285" y="656720"/>
            <a:ext cx="1134198" cy="1895389"/>
            <a:chOff x="0" y="0"/>
            <a:chExt cx="486378" cy="812800"/>
          </a:xfrm>
        </p:grpSpPr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3033486B-1495-A54C-D451-7EA390049451}"/>
                </a:ext>
              </a:extLst>
            </p:cNvPr>
            <p:cNvSpPr/>
            <p:nvPr/>
          </p:nvSpPr>
          <p:spPr>
            <a:xfrm>
              <a:off x="0" y="0"/>
              <a:ext cx="486378" cy="812800"/>
            </a:xfrm>
            <a:custGeom>
              <a:avLst/>
              <a:gdLst/>
              <a:ahLst/>
              <a:cxnLst/>
              <a:rect l="l" t="t" r="r" b="b"/>
              <a:pathLst>
                <a:path w="486378" h="812800">
                  <a:moveTo>
                    <a:pt x="232081" y="0"/>
                  </a:moveTo>
                  <a:lnTo>
                    <a:pt x="254298" y="0"/>
                  </a:lnTo>
                  <a:cubicBezTo>
                    <a:pt x="315849" y="0"/>
                    <a:pt x="374880" y="24451"/>
                    <a:pt x="418404" y="67975"/>
                  </a:cubicBezTo>
                  <a:cubicBezTo>
                    <a:pt x="461927" y="111498"/>
                    <a:pt x="486378" y="170529"/>
                    <a:pt x="486378" y="232081"/>
                  </a:cubicBezTo>
                  <a:lnTo>
                    <a:pt x="486378" y="580719"/>
                  </a:lnTo>
                  <a:cubicBezTo>
                    <a:pt x="486378" y="642271"/>
                    <a:pt x="461927" y="701302"/>
                    <a:pt x="418404" y="744825"/>
                  </a:cubicBezTo>
                  <a:cubicBezTo>
                    <a:pt x="374880" y="788349"/>
                    <a:pt x="315849" y="812800"/>
                    <a:pt x="254298" y="812800"/>
                  </a:cubicBezTo>
                  <a:lnTo>
                    <a:pt x="232081" y="812800"/>
                  </a:lnTo>
                  <a:cubicBezTo>
                    <a:pt x="170529" y="812800"/>
                    <a:pt x="111498" y="788349"/>
                    <a:pt x="67975" y="744825"/>
                  </a:cubicBezTo>
                  <a:cubicBezTo>
                    <a:pt x="24451" y="701302"/>
                    <a:pt x="0" y="642271"/>
                    <a:pt x="0" y="580719"/>
                  </a:cubicBezTo>
                  <a:lnTo>
                    <a:pt x="0" y="232081"/>
                  </a:lnTo>
                  <a:cubicBezTo>
                    <a:pt x="0" y="170529"/>
                    <a:pt x="24451" y="111498"/>
                    <a:pt x="67975" y="67975"/>
                  </a:cubicBezTo>
                  <a:cubicBezTo>
                    <a:pt x="111498" y="24451"/>
                    <a:pt x="170529" y="0"/>
                    <a:pt x="232081" y="0"/>
                  </a:cubicBezTo>
                  <a:close/>
                </a:path>
              </a:pathLst>
            </a:custGeom>
            <a:solidFill>
              <a:srgbClr val="F9AAB4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TextBox 13">
              <a:extLst>
                <a:ext uri="{FF2B5EF4-FFF2-40B4-BE49-F238E27FC236}">
                  <a16:creationId xmlns:a16="http://schemas.microsoft.com/office/drawing/2014/main" id="{7602E574-59F9-8622-D78D-1D02978D335A}"/>
                </a:ext>
              </a:extLst>
            </p:cNvPr>
            <p:cNvSpPr txBox="1"/>
            <p:nvPr/>
          </p:nvSpPr>
          <p:spPr>
            <a:xfrm>
              <a:off x="0" y="-28575"/>
              <a:ext cx="486378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87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5" name="Group 14">
            <a:extLst>
              <a:ext uri="{FF2B5EF4-FFF2-40B4-BE49-F238E27FC236}">
                <a16:creationId xmlns:a16="http://schemas.microsoft.com/office/drawing/2014/main" id="{F5E51CD0-CB44-FD7E-45A1-8D7D855660F9}"/>
              </a:ext>
            </a:extLst>
          </p:cNvPr>
          <p:cNvGrpSpPr/>
          <p:nvPr/>
        </p:nvGrpSpPr>
        <p:grpSpPr>
          <a:xfrm>
            <a:off x="5489682" y="656720"/>
            <a:ext cx="1134198" cy="1895389"/>
            <a:chOff x="0" y="0"/>
            <a:chExt cx="486378" cy="812800"/>
          </a:xfrm>
        </p:grpSpPr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33DA0525-B596-FDD7-80A9-3BC1BE53E36E}"/>
                </a:ext>
              </a:extLst>
            </p:cNvPr>
            <p:cNvSpPr/>
            <p:nvPr/>
          </p:nvSpPr>
          <p:spPr>
            <a:xfrm>
              <a:off x="0" y="0"/>
              <a:ext cx="486378" cy="812800"/>
            </a:xfrm>
            <a:custGeom>
              <a:avLst/>
              <a:gdLst/>
              <a:ahLst/>
              <a:cxnLst/>
              <a:rect l="l" t="t" r="r" b="b"/>
              <a:pathLst>
                <a:path w="486378" h="812800">
                  <a:moveTo>
                    <a:pt x="232081" y="0"/>
                  </a:moveTo>
                  <a:lnTo>
                    <a:pt x="254298" y="0"/>
                  </a:lnTo>
                  <a:cubicBezTo>
                    <a:pt x="315849" y="0"/>
                    <a:pt x="374880" y="24451"/>
                    <a:pt x="418404" y="67975"/>
                  </a:cubicBezTo>
                  <a:cubicBezTo>
                    <a:pt x="461927" y="111498"/>
                    <a:pt x="486378" y="170529"/>
                    <a:pt x="486378" y="232081"/>
                  </a:cubicBezTo>
                  <a:lnTo>
                    <a:pt x="486378" y="580719"/>
                  </a:lnTo>
                  <a:cubicBezTo>
                    <a:pt x="486378" y="642271"/>
                    <a:pt x="461927" y="701302"/>
                    <a:pt x="418404" y="744825"/>
                  </a:cubicBezTo>
                  <a:cubicBezTo>
                    <a:pt x="374880" y="788349"/>
                    <a:pt x="315849" y="812800"/>
                    <a:pt x="254298" y="812800"/>
                  </a:cubicBezTo>
                  <a:lnTo>
                    <a:pt x="232081" y="812800"/>
                  </a:lnTo>
                  <a:cubicBezTo>
                    <a:pt x="170529" y="812800"/>
                    <a:pt x="111498" y="788349"/>
                    <a:pt x="67975" y="744825"/>
                  </a:cubicBezTo>
                  <a:cubicBezTo>
                    <a:pt x="24451" y="701302"/>
                    <a:pt x="0" y="642271"/>
                    <a:pt x="0" y="580719"/>
                  </a:cubicBezTo>
                  <a:lnTo>
                    <a:pt x="0" y="232081"/>
                  </a:lnTo>
                  <a:cubicBezTo>
                    <a:pt x="0" y="170529"/>
                    <a:pt x="24451" y="111498"/>
                    <a:pt x="67975" y="67975"/>
                  </a:cubicBezTo>
                  <a:cubicBezTo>
                    <a:pt x="111498" y="24451"/>
                    <a:pt x="170529" y="0"/>
                    <a:pt x="232081" y="0"/>
                  </a:cubicBezTo>
                  <a:close/>
                </a:path>
              </a:pathLst>
            </a:custGeom>
            <a:solidFill>
              <a:srgbClr val="F9AAB4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TextBox 16">
              <a:extLst>
                <a:ext uri="{FF2B5EF4-FFF2-40B4-BE49-F238E27FC236}">
                  <a16:creationId xmlns:a16="http://schemas.microsoft.com/office/drawing/2014/main" id="{3E6E599F-A32D-9EDD-F048-550B99666A8D}"/>
                </a:ext>
              </a:extLst>
            </p:cNvPr>
            <p:cNvSpPr txBox="1"/>
            <p:nvPr/>
          </p:nvSpPr>
          <p:spPr>
            <a:xfrm>
              <a:off x="0" y="-28575"/>
              <a:ext cx="486378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87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8" name="Group 17">
            <a:extLst>
              <a:ext uri="{FF2B5EF4-FFF2-40B4-BE49-F238E27FC236}">
                <a16:creationId xmlns:a16="http://schemas.microsoft.com/office/drawing/2014/main" id="{6C394D1E-64EB-EE00-6A64-8CE9E8569DD1}"/>
              </a:ext>
            </a:extLst>
          </p:cNvPr>
          <p:cNvGrpSpPr/>
          <p:nvPr/>
        </p:nvGrpSpPr>
        <p:grpSpPr>
          <a:xfrm>
            <a:off x="7758078" y="656720"/>
            <a:ext cx="1134198" cy="1895389"/>
            <a:chOff x="0" y="0"/>
            <a:chExt cx="486378" cy="812800"/>
          </a:xfrm>
        </p:grpSpPr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E67A5700-2773-6E8A-F6CC-733ADBE6BA22}"/>
                </a:ext>
              </a:extLst>
            </p:cNvPr>
            <p:cNvSpPr/>
            <p:nvPr/>
          </p:nvSpPr>
          <p:spPr>
            <a:xfrm>
              <a:off x="0" y="0"/>
              <a:ext cx="486378" cy="812800"/>
            </a:xfrm>
            <a:custGeom>
              <a:avLst/>
              <a:gdLst/>
              <a:ahLst/>
              <a:cxnLst/>
              <a:rect l="l" t="t" r="r" b="b"/>
              <a:pathLst>
                <a:path w="486378" h="812800">
                  <a:moveTo>
                    <a:pt x="232081" y="0"/>
                  </a:moveTo>
                  <a:lnTo>
                    <a:pt x="254298" y="0"/>
                  </a:lnTo>
                  <a:cubicBezTo>
                    <a:pt x="315849" y="0"/>
                    <a:pt x="374880" y="24451"/>
                    <a:pt x="418404" y="67975"/>
                  </a:cubicBezTo>
                  <a:cubicBezTo>
                    <a:pt x="461927" y="111498"/>
                    <a:pt x="486378" y="170529"/>
                    <a:pt x="486378" y="232081"/>
                  </a:cubicBezTo>
                  <a:lnTo>
                    <a:pt x="486378" y="580719"/>
                  </a:lnTo>
                  <a:cubicBezTo>
                    <a:pt x="486378" y="642271"/>
                    <a:pt x="461927" y="701302"/>
                    <a:pt x="418404" y="744825"/>
                  </a:cubicBezTo>
                  <a:cubicBezTo>
                    <a:pt x="374880" y="788349"/>
                    <a:pt x="315849" y="812800"/>
                    <a:pt x="254298" y="812800"/>
                  </a:cubicBezTo>
                  <a:lnTo>
                    <a:pt x="232081" y="812800"/>
                  </a:lnTo>
                  <a:cubicBezTo>
                    <a:pt x="170529" y="812800"/>
                    <a:pt x="111498" y="788349"/>
                    <a:pt x="67975" y="744825"/>
                  </a:cubicBezTo>
                  <a:cubicBezTo>
                    <a:pt x="24451" y="701302"/>
                    <a:pt x="0" y="642271"/>
                    <a:pt x="0" y="580719"/>
                  </a:cubicBezTo>
                  <a:lnTo>
                    <a:pt x="0" y="232081"/>
                  </a:lnTo>
                  <a:cubicBezTo>
                    <a:pt x="0" y="170529"/>
                    <a:pt x="24451" y="111498"/>
                    <a:pt x="67975" y="67975"/>
                  </a:cubicBezTo>
                  <a:cubicBezTo>
                    <a:pt x="111498" y="24451"/>
                    <a:pt x="170529" y="0"/>
                    <a:pt x="232081" y="0"/>
                  </a:cubicBezTo>
                  <a:close/>
                </a:path>
              </a:pathLst>
            </a:custGeom>
            <a:solidFill>
              <a:srgbClr val="F9AAB4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" name="TextBox 19">
              <a:extLst>
                <a:ext uri="{FF2B5EF4-FFF2-40B4-BE49-F238E27FC236}">
                  <a16:creationId xmlns:a16="http://schemas.microsoft.com/office/drawing/2014/main" id="{1B5FA037-8B7A-C953-001E-08242A6CEDC2}"/>
                </a:ext>
              </a:extLst>
            </p:cNvPr>
            <p:cNvSpPr txBox="1"/>
            <p:nvPr/>
          </p:nvSpPr>
          <p:spPr>
            <a:xfrm>
              <a:off x="0" y="-28575"/>
              <a:ext cx="486378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87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1" name="Group 20">
            <a:extLst>
              <a:ext uri="{FF2B5EF4-FFF2-40B4-BE49-F238E27FC236}">
                <a16:creationId xmlns:a16="http://schemas.microsoft.com/office/drawing/2014/main" id="{507CC545-D917-A4EE-99C0-B471FBF5DD4F}"/>
              </a:ext>
            </a:extLst>
          </p:cNvPr>
          <p:cNvGrpSpPr/>
          <p:nvPr/>
        </p:nvGrpSpPr>
        <p:grpSpPr>
          <a:xfrm>
            <a:off x="2087087" y="656720"/>
            <a:ext cx="1134198" cy="1895389"/>
            <a:chOff x="0" y="0"/>
            <a:chExt cx="486378" cy="812800"/>
          </a:xfrm>
        </p:grpSpPr>
        <p:sp>
          <p:nvSpPr>
            <p:cNvPr id="62" name="Freeform 21">
              <a:extLst>
                <a:ext uri="{FF2B5EF4-FFF2-40B4-BE49-F238E27FC236}">
                  <a16:creationId xmlns:a16="http://schemas.microsoft.com/office/drawing/2014/main" id="{495A4143-90C9-393A-9ED9-8901E06B6EDE}"/>
                </a:ext>
              </a:extLst>
            </p:cNvPr>
            <p:cNvSpPr/>
            <p:nvPr/>
          </p:nvSpPr>
          <p:spPr>
            <a:xfrm>
              <a:off x="0" y="0"/>
              <a:ext cx="486378" cy="812800"/>
            </a:xfrm>
            <a:custGeom>
              <a:avLst/>
              <a:gdLst/>
              <a:ahLst/>
              <a:cxnLst/>
              <a:rect l="l" t="t" r="r" b="b"/>
              <a:pathLst>
                <a:path w="486378" h="812800">
                  <a:moveTo>
                    <a:pt x="232081" y="0"/>
                  </a:moveTo>
                  <a:lnTo>
                    <a:pt x="254298" y="0"/>
                  </a:lnTo>
                  <a:cubicBezTo>
                    <a:pt x="315849" y="0"/>
                    <a:pt x="374880" y="24451"/>
                    <a:pt x="418404" y="67975"/>
                  </a:cubicBezTo>
                  <a:cubicBezTo>
                    <a:pt x="461927" y="111498"/>
                    <a:pt x="486378" y="170529"/>
                    <a:pt x="486378" y="232081"/>
                  </a:cubicBezTo>
                  <a:lnTo>
                    <a:pt x="486378" y="580719"/>
                  </a:lnTo>
                  <a:cubicBezTo>
                    <a:pt x="486378" y="642271"/>
                    <a:pt x="461927" y="701302"/>
                    <a:pt x="418404" y="744825"/>
                  </a:cubicBezTo>
                  <a:cubicBezTo>
                    <a:pt x="374880" y="788349"/>
                    <a:pt x="315849" y="812800"/>
                    <a:pt x="254298" y="812800"/>
                  </a:cubicBezTo>
                  <a:lnTo>
                    <a:pt x="232081" y="812800"/>
                  </a:lnTo>
                  <a:cubicBezTo>
                    <a:pt x="170529" y="812800"/>
                    <a:pt x="111498" y="788349"/>
                    <a:pt x="67975" y="744825"/>
                  </a:cubicBezTo>
                  <a:cubicBezTo>
                    <a:pt x="24451" y="701302"/>
                    <a:pt x="0" y="642271"/>
                    <a:pt x="0" y="580719"/>
                  </a:cubicBezTo>
                  <a:lnTo>
                    <a:pt x="0" y="232081"/>
                  </a:lnTo>
                  <a:cubicBezTo>
                    <a:pt x="0" y="170529"/>
                    <a:pt x="24451" y="111498"/>
                    <a:pt x="67975" y="67975"/>
                  </a:cubicBezTo>
                  <a:cubicBezTo>
                    <a:pt x="111498" y="24451"/>
                    <a:pt x="170529" y="0"/>
                    <a:pt x="232081" y="0"/>
                  </a:cubicBezTo>
                  <a:close/>
                </a:path>
              </a:pathLst>
            </a:custGeom>
            <a:solidFill>
              <a:srgbClr val="F9AAB4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TextBox 22">
              <a:extLst>
                <a:ext uri="{FF2B5EF4-FFF2-40B4-BE49-F238E27FC236}">
                  <a16:creationId xmlns:a16="http://schemas.microsoft.com/office/drawing/2014/main" id="{B934246E-BA08-115A-7ECE-6FE1BF191C0A}"/>
                </a:ext>
              </a:extLst>
            </p:cNvPr>
            <p:cNvSpPr txBox="1"/>
            <p:nvPr/>
          </p:nvSpPr>
          <p:spPr>
            <a:xfrm>
              <a:off x="0" y="-28575"/>
              <a:ext cx="486378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87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4" name="Group 23">
            <a:extLst>
              <a:ext uri="{FF2B5EF4-FFF2-40B4-BE49-F238E27FC236}">
                <a16:creationId xmlns:a16="http://schemas.microsoft.com/office/drawing/2014/main" id="{4FC74258-5121-866C-D3D4-52EDF92C57D2}"/>
              </a:ext>
            </a:extLst>
          </p:cNvPr>
          <p:cNvGrpSpPr/>
          <p:nvPr/>
        </p:nvGrpSpPr>
        <p:grpSpPr>
          <a:xfrm>
            <a:off x="4355484" y="656720"/>
            <a:ext cx="1134198" cy="1895389"/>
            <a:chOff x="0" y="0"/>
            <a:chExt cx="486378" cy="812800"/>
          </a:xfrm>
        </p:grpSpPr>
        <p:sp>
          <p:nvSpPr>
            <p:cNvPr id="65" name="Freeform 24">
              <a:extLst>
                <a:ext uri="{FF2B5EF4-FFF2-40B4-BE49-F238E27FC236}">
                  <a16:creationId xmlns:a16="http://schemas.microsoft.com/office/drawing/2014/main" id="{3F4F80BF-BD49-A768-DC2C-5039BFE2E8AC}"/>
                </a:ext>
              </a:extLst>
            </p:cNvPr>
            <p:cNvSpPr/>
            <p:nvPr/>
          </p:nvSpPr>
          <p:spPr>
            <a:xfrm>
              <a:off x="0" y="0"/>
              <a:ext cx="486378" cy="812800"/>
            </a:xfrm>
            <a:custGeom>
              <a:avLst/>
              <a:gdLst/>
              <a:ahLst/>
              <a:cxnLst/>
              <a:rect l="l" t="t" r="r" b="b"/>
              <a:pathLst>
                <a:path w="486378" h="812800">
                  <a:moveTo>
                    <a:pt x="232081" y="0"/>
                  </a:moveTo>
                  <a:lnTo>
                    <a:pt x="254298" y="0"/>
                  </a:lnTo>
                  <a:cubicBezTo>
                    <a:pt x="315849" y="0"/>
                    <a:pt x="374880" y="24451"/>
                    <a:pt x="418404" y="67975"/>
                  </a:cubicBezTo>
                  <a:cubicBezTo>
                    <a:pt x="461927" y="111498"/>
                    <a:pt x="486378" y="170529"/>
                    <a:pt x="486378" y="232081"/>
                  </a:cubicBezTo>
                  <a:lnTo>
                    <a:pt x="486378" y="580719"/>
                  </a:lnTo>
                  <a:cubicBezTo>
                    <a:pt x="486378" y="642271"/>
                    <a:pt x="461927" y="701302"/>
                    <a:pt x="418404" y="744825"/>
                  </a:cubicBezTo>
                  <a:cubicBezTo>
                    <a:pt x="374880" y="788349"/>
                    <a:pt x="315849" y="812800"/>
                    <a:pt x="254298" y="812800"/>
                  </a:cubicBezTo>
                  <a:lnTo>
                    <a:pt x="232081" y="812800"/>
                  </a:lnTo>
                  <a:cubicBezTo>
                    <a:pt x="170529" y="812800"/>
                    <a:pt x="111498" y="788349"/>
                    <a:pt x="67975" y="744825"/>
                  </a:cubicBezTo>
                  <a:cubicBezTo>
                    <a:pt x="24451" y="701302"/>
                    <a:pt x="0" y="642271"/>
                    <a:pt x="0" y="580719"/>
                  </a:cubicBezTo>
                  <a:lnTo>
                    <a:pt x="0" y="232081"/>
                  </a:lnTo>
                  <a:cubicBezTo>
                    <a:pt x="0" y="170529"/>
                    <a:pt x="24451" y="111498"/>
                    <a:pt x="67975" y="67975"/>
                  </a:cubicBezTo>
                  <a:cubicBezTo>
                    <a:pt x="111498" y="24451"/>
                    <a:pt x="170529" y="0"/>
                    <a:pt x="232081" y="0"/>
                  </a:cubicBezTo>
                  <a:close/>
                </a:path>
              </a:pathLst>
            </a:custGeom>
            <a:solidFill>
              <a:srgbClr val="F9AAB4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TextBox 25">
              <a:extLst>
                <a:ext uri="{FF2B5EF4-FFF2-40B4-BE49-F238E27FC236}">
                  <a16:creationId xmlns:a16="http://schemas.microsoft.com/office/drawing/2014/main" id="{E76A814B-0D78-0531-36FF-BA0A38EDBB27}"/>
                </a:ext>
              </a:extLst>
            </p:cNvPr>
            <p:cNvSpPr txBox="1"/>
            <p:nvPr/>
          </p:nvSpPr>
          <p:spPr>
            <a:xfrm>
              <a:off x="0" y="-28575"/>
              <a:ext cx="486378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87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7" name="Group 26">
            <a:extLst>
              <a:ext uri="{FF2B5EF4-FFF2-40B4-BE49-F238E27FC236}">
                <a16:creationId xmlns:a16="http://schemas.microsoft.com/office/drawing/2014/main" id="{683C45FB-098D-30F5-ECD9-2AE75E38D785}"/>
              </a:ext>
            </a:extLst>
          </p:cNvPr>
          <p:cNvGrpSpPr/>
          <p:nvPr/>
        </p:nvGrpSpPr>
        <p:grpSpPr>
          <a:xfrm>
            <a:off x="6623880" y="656720"/>
            <a:ext cx="1134198" cy="1895389"/>
            <a:chOff x="0" y="0"/>
            <a:chExt cx="486378" cy="812800"/>
          </a:xfrm>
        </p:grpSpPr>
        <p:sp>
          <p:nvSpPr>
            <p:cNvPr id="68" name="Freeform 27">
              <a:extLst>
                <a:ext uri="{FF2B5EF4-FFF2-40B4-BE49-F238E27FC236}">
                  <a16:creationId xmlns:a16="http://schemas.microsoft.com/office/drawing/2014/main" id="{77662638-48C3-B243-4840-941A378E16B3}"/>
                </a:ext>
              </a:extLst>
            </p:cNvPr>
            <p:cNvSpPr/>
            <p:nvPr/>
          </p:nvSpPr>
          <p:spPr>
            <a:xfrm>
              <a:off x="0" y="0"/>
              <a:ext cx="486378" cy="812800"/>
            </a:xfrm>
            <a:custGeom>
              <a:avLst/>
              <a:gdLst/>
              <a:ahLst/>
              <a:cxnLst/>
              <a:rect l="l" t="t" r="r" b="b"/>
              <a:pathLst>
                <a:path w="486378" h="812800">
                  <a:moveTo>
                    <a:pt x="232081" y="0"/>
                  </a:moveTo>
                  <a:lnTo>
                    <a:pt x="254298" y="0"/>
                  </a:lnTo>
                  <a:cubicBezTo>
                    <a:pt x="315849" y="0"/>
                    <a:pt x="374880" y="24451"/>
                    <a:pt x="418404" y="67975"/>
                  </a:cubicBezTo>
                  <a:cubicBezTo>
                    <a:pt x="461927" y="111498"/>
                    <a:pt x="486378" y="170529"/>
                    <a:pt x="486378" y="232081"/>
                  </a:cubicBezTo>
                  <a:lnTo>
                    <a:pt x="486378" y="580719"/>
                  </a:lnTo>
                  <a:cubicBezTo>
                    <a:pt x="486378" y="642271"/>
                    <a:pt x="461927" y="701302"/>
                    <a:pt x="418404" y="744825"/>
                  </a:cubicBezTo>
                  <a:cubicBezTo>
                    <a:pt x="374880" y="788349"/>
                    <a:pt x="315849" y="812800"/>
                    <a:pt x="254298" y="812800"/>
                  </a:cubicBezTo>
                  <a:lnTo>
                    <a:pt x="232081" y="812800"/>
                  </a:lnTo>
                  <a:cubicBezTo>
                    <a:pt x="170529" y="812800"/>
                    <a:pt x="111498" y="788349"/>
                    <a:pt x="67975" y="744825"/>
                  </a:cubicBezTo>
                  <a:cubicBezTo>
                    <a:pt x="24451" y="701302"/>
                    <a:pt x="0" y="642271"/>
                    <a:pt x="0" y="580719"/>
                  </a:cubicBezTo>
                  <a:lnTo>
                    <a:pt x="0" y="232081"/>
                  </a:lnTo>
                  <a:cubicBezTo>
                    <a:pt x="0" y="170529"/>
                    <a:pt x="24451" y="111498"/>
                    <a:pt x="67975" y="67975"/>
                  </a:cubicBezTo>
                  <a:cubicBezTo>
                    <a:pt x="111498" y="24451"/>
                    <a:pt x="170529" y="0"/>
                    <a:pt x="232081" y="0"/>
                  </a:cubicBezTo>
                  <a:close/>
                </a:path>
              </a:pathLst>
            </a:custGeom>
            <a:solidFill>
              <a:srgbClr val="F9AAB4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" name="TextBox 28">
              <a:extLst>
                <a:ext uri="{FF2B5EF4-FFF2-40B4-BE49-F238E27FC236}">
                  <a16:creationId xmlns:a16="http://schemas.microsoft.com/office/drawing/2014/main" id="{74C79032-A278-2F11-D769-891A93785BFF}"/>
                </a:ext>
              </a:extLst>
            </p:cNvPr>
            <p:cNvSpPr txBox="1"/>
            <p:nvPr/>
          </p:nvSpPr>
          <p:spPr>
            <a:xfrm>
              <a:off x="0" y="-28575"/>
              <a:ext cx="486378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87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0" name="Group 29">
            <a:extLst>
              <a:ext uri="{FF2B5EF4-FFF2-40B4-BE49-F238E27FC236}">
                <a16:creationId xmlns:a16="http://schemas.microsoft.com/office/drawing/2014/main" id="{C47483C7-1E9C-6627-0305-B60FCB222C05}"/>
              </a:ext>
            </a:extLst>
          </p:cNvPr>
          <p:cNvGrpSpPr/>
          <p:nvPr/>
        </p:nvGrpSpPr>
        <p:grpSpPr>
          <a:xfrm>
            <a:off x="8892276" y="656720"/>
            <a:ext cx="1134198" cy="1895389"/>
            <a:chOff x="0" y="0"/>
            <a:chExt cx="486378" cy="812800"/>
          </a:xfrm>
        </p:grpSpPr>
        <p:sp>
          <p:nvSpPr>
            <p:cNvPr id="71" name="Freeform 30">
              <a:extLst>
                <a:ext uri="{FF2B5EF4-FFF2-40B4-BE49-F238E27FC236}">
                  <a16:creationId xmlns:a16="http://schemas.microsoft.com/office/drawing/2014/main" id="{3C198606-4209-C3E0-4D1B-6F0CBC109DC0}"/>
                </a:ext>
              </a:extLst>
            </p:cNvPr>
            <p:cNvSpPr/>
            <p:nvPr/>
          </p:nvSpPr>
          <p:spPr>
            <a:xfrm>
              <a:off x="0" y="0"/>
              <a:ext cx="486378" cy="812800"/>
            </a:xfrm>
            <a:custGeom>
              <a:avLst/>
              <a:gdLst/>
              <a:ahLst/>
              <a:cxnLst/>
              <a:rect l="l" t="t" r="r" b="b"/>
              <a:pathLst>
                <a:path w="486378" h="812800">
                  <a:moveTo>
                    <a:pt x="232081" y="0"/>
                  </a:moveTo>
                  <a:lnTo>
                    <a:pt x="254298" y="0"/>
                  </a:lnTo>
                  <a:cubicBezTo>
                    <a:pt x="315849" y="0"/>
                    <a:pt x="374880" y="24451"/>
                    <a:pt x="418404" y="67975"/>
                  </a:cubicBezTo>
                  <a:cubicBezTo>
                    <a:pt x="461927" y="111498"/>
                    <a:pt x="486378" y="170529"/>
                    <a:pt x="486378" y="232081"/>
                  </a:cubicBezTo>
                  <a:lnTo>
                    <a:pt x="486378" y="580719"/>
                  </a:lnTo>
                  <a:cubicBezTo>
                    <a:pt x="486378" y="642271"/>
                    <a:pt x="461927" y="701302"/>
                    <a:pt x="418404" y="744825"/>
                  </a:cubicBezTo>
                  <a:cubicBezTo>
                    <a:pt x="374880" y="788349"/>
                    <a:pt x="315849" y="812800"/>
                    <a:pt x="254298" y="812800"/>
                  </a:cubicBezTo>
                  <a:lnTo>
                    <a:pt x="232081" y="812800"/>
                  </a:lnTo>
                  <a:cubicBezTo>
                    <a:pt x="170529" y="812800"/>
                    <a:pt x="111498" y="788349"/>
                    <a:pt x="67975" y="744825"/>
                  </a:cubicBezTo>
                  <a:cubicBezTo>
                    <a:pt x="24451" y="701302"/>
                    <a:pt x="0" y="642271"/>
                    <a:pt x="0" y="580719"/>
                  </a:cubicBezTo>
                  <a:lnTo>
                    <a:pt x="0" y="232081"/>
                  </a:lnTo>
                  <a:cubicBezTo>
                    <a:pt x="0" y="170529"/>
                    <a:pt x="24451" y="111498"/>
                    <a:pt x="67975" y="67975"/>
                  </a:cubicBezTo>
                  <a:cubicBezTo>
                    <a:pt x="111498" y="24451"/>
                    <a:pt x="170529" y="0"/>
                    <a:pt x="232081" y="0"/>
                  </a:cubicBezTo>
                  <a:close/>
                </a:path>
              </a:pathLst>
            </a:custGeom>
            <a:solidFill>
              <a:srgbClr val="F9AAB4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" name="TextBox 31">
              <a:extLst>
                <a:ext uri="{FF2B5EF4-FFF2-40B4-BE49-F238E27FC236}">
                  <a16:creationId xmlns:a16="http://schemas.microsoft.com/office/drawing/2014/main" id="{88182FCB-352A-A872-EA02-78D90DBDCE19}"/>
                </a:ext>
              </a:extLst>
            </p:cNvPr>
            <p:cNvSpPr txBox="1"/>
            <p:nvPr/>
          </p:nvSpPr>
          <p:spPr>
            <a:xfrm>
              <a:off x="0" y="-28575"/>
              <a:ext cx="486378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87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3" name="Group 32">
            <a:extLst>
              <a:ext uri="{FF2B5EF4-FFF2-40B4-BE49-F238E27FC236}">
                <a16:creationId xmlns:a16="http://schemas.microsoft.com/office/drawing/2014/main" id="{EDF7B319-3319-C507-BE8E-803FB0D38685}"/>
              </a:ext>
            </a:extLst>
          </p:cNvPr>
          <p:cNvGrpSpPr/>
          <p:nvPr/>
        </p:nvGrpSpPr>
        <p:grpSpPr>
          <a:xfrm>
            <a:off x="10026474" y="656720"/>
            <a:ext cx="1134198" cy="1895389"/>
            <a:chOff x="0" y="0"/>
            <a:chExt cx="486378" cy="812800"/>
          </a:xfrm>
        </p:grpSpPr>
        <p:sp>
          <p:nvSpPr>
            <p:cNvPr id="74" name="Freeform 33">
              <a:extLst>
                <a:ext uri="{FF2B5EF4-FFF2-40B4-BE49-F238E27FC236}">
                  <a16:creationId xmlns:a16="http://schemas.microsoft.com/office/drawing/2014/main" id="{09283F37-0B79-AABD-46E5-8F317555432D}"/>
                </a:ext>
              </a:extLst>
            </p:cNvPr>
            <p:cNvSpPr/>
            <p:nvPr/>
          </p:nvSpPr>
          <p:spPr>
            <a:xfrm>
              <a:off x="0" y="0"/>
              <a:ext cx="486378" cy="812800"/>
            </a:xfrm>
            <a:custGeom>
              <a:avLst/>
              <a:gdLst/>
              <a:ahLst/>
              <a:cxnLst/>
              <a:rect l="l" t="t" r="r" b="b"/>
              <a:pathLst>
                <a:path w="486378" h="812800">
                  <a:moveTo>
                    <a:pt x="232081" y="0"/>
                  </a:moveTo>
                  <a:lnTo>
                    <a:pt x="254298" y="0"/>
                  </a:lnTo>
                  <a:cubicBezTo>
                    <a:pt x="315849" y="0"/>
                    <a:pt x="374880" y="24451"/>
                    <a:pt x="418404" y="67975"/>
                  </a:cubicBezTo>
                  <a:cubicBezTo>
                    <a:pt x="461927" y="111498"/>
                    <a:pt x="486378" y="170529"/>
                    <a:pt x="486378" y="232081"/>
                  </a:cubicBezTo>
                  <a:lnTo>
                    <a:pt x="486378" y="580719"/>
                  </a:lnTo>
                  <a:cubicBezTo>
                    <a:pt x="486378" y="642271"/>
                    <a:pt x="461927" y="701302"/>
                    <a:pt x="418404" y="744825"/>
                  </a:cubicBezTo>
                  <a:cubicBezTo>
                    <a:pt x="374880" y="788349"/>
                    <a:pt x="315849" y="812800"/>
                    <a:pt x="254298" y="812800"/>
                  </a:cubicBezTo>
                  <a:lnTo>
                    <a:pt x="232081" y="812800"/>
                  </a:lnTo>
                  <a:cubicBezTo>
                    <a:pt x="170529" y="812800"/>
                    <a:pt x="111498" y="788349"/>
                    <a:pt x="67975" y="744825"/>
                  </a:cubicBezTo>
                  <a:cubicBezTo>
                    <a:pt x="24451" y="701302"/>
                    <a:pt x="0" y="642271"/>
                    <a:pt x="0" y="580719"/>
                  </a:cubicBezTo>
                  <a:lnTo>
                    <a:pt x="0" y="232081"/>
                  </a:lnTo>
                  <a:cubicBezTo>
                    <a:pt x="0" y="170529"/>
                    <a:pt x="24451" y="111498"/>
                    <a:pt x="67975" y="67975"/>
                  </a:cubicBezTo>
                  <a:cubicBezTo>
                    <a:pt x="111498" y="24451"/>
                    <a:pt x="170529" y="0"/>
                    <a:pt x="232081" y="0"/>
                  </a:cubicBezTo>
                  <a:close/>
                </a:path>
              </a:pathLst>
            </a:custGeom>
            <a:solidFill>
              <a:srgbClr val="F37DB1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" name="TextBox 34">
              <a:extLst>
                <a:ext uri="{FF2B5EF4-FFF2-40B4-BE49-F238E27FC236}">
                  <a16:creationId xmlns:a16="http://schemas.microsoft.com/office/drawing/2014/main" id="{2C34E89E-A70D-02A6-1AE9-72A44014DF64}"/>
                </a:ext>
              </a:extLst>
            </p:cNvPr>
            <p:cNvSpPr txBox="1"/>
            <p:nvPr/>
          </p:nvSpPr>
          <p:spPr>
            <a:xfrm>
              <a:off x="0" y="-28575"/>
              <a:ext cx="486378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87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6" name="Group 35">
            <a:extLst>
              <a:ext uri="{FF2B5EF4-FFF2-40B4-BE49-F238E27FC236}">
                <a16:creationId xmlns:a16="http://schemas.microsoft.com/office/drawing/2014/main" id="{83F98AF4-BB08-BC8B-3C34-A218489BEC19}"/>
              </a:ext>
            </a:extLst>
          </p:cNvPr>
          <p:cNvGrpSpPr/>
          <p:nvPr/>
        </p:nvGrpSpPr>
        <p:grpSpPr>
          <a:xfrm>
            <a:off x="685800" y="1154116"/>
            <a:ext cx="10820400" cy="5018085"/>
            <a:chOff x="0" y="0"/>
            <a:chExt cx="4274726" cy="1982453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77" name="Freeform 36">
              <a:extLst>
                <a:ext uri="{FF2B5EF4-FFF2-40B4-BE49-F238E27FC236}">
                  <a16:creationId xmlns:a16="http://schemas.microsoft.com/office/drawing/2014/main" id="{73CADC6C-7752-AB11-868D-ED3EE324EC59}"/>
                </a:ext>
              </a:extLst>
            </p:cNvPr>
            <p:cNvSpPr/>
            <p:nvPr/>
          </p:nvSpPr>
          <p:spPr>
            <a:xfrm>
              <a:off x="0" y="0"/>
              <a:ext cx="4274726" cy="1982453"/>
            </a:xfrm>
            <a:custGeom>
              <a:avLst/>
              <a:gdLst/>
              <a:ahLst/>
              <a:cxnLst/>
              <a:rect l="l" t="t" r="r" b="b"/>
              <a:pathLst>
                <a:path w="4274726" h="1982453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958126"/>
                  </a:lnTo>
                  <a:cubicBezTo>
                    <a:pt x="4274726" y="1964578"/>
                    <a:pt x="4272163" y="1970766"/>
                    <a:pt x="4267601" y="1975328"/>
                  </a:cubicBezTo>
                  <a:cubicBezTo>
                    <a:pt x="4263039" y="1979890"/>
                    <a:pt x="4256851" y="1982453"/>
                    <a:pt x="4250399" y="1982453"/>
                  </a:cubicBezTo>
                  <a:lnTo>
                    <a:pt x="24327" y="1982453"/>
                  </a:lnTo>
                  <a:cubicBezTo>
                    <a:pt x="10891" y="1982453"/>
                    <a:pt x="0" y="1971562"/>
                    <a:pt x="0" y="1958126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grpFill/>
            <a:ln cap="rnd">
              <a:noFill/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8" name="TextBox 37">
              <a:extLst>
                <a:ext uri="{FF2B5EF4-FFF2-40B4-BE49-F238E27FC236}">
                  <a16:creationId xmlns:a16="http://schemas.microsoft.com/office/drawing/2014/main" id="{81E9B712-5E84-2E97-399F-9AC115714FB5}"/>
                </a:ext>
              </a:extLst>
            </p:cNvPr>
            <p:cNvSpPr txBox="1"/>
            <p:nvPr/>
          </p:nvSpPr>
          <p:spPr>
            <a:xfrm>
              <a:off x="0" y="-28575"/>
              <a:ext cx="4274726" cy="2011028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871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9" name="Freeform 41">
            <a:extLst>
              <a:ext uri="{FF2B5EF4-FFF2-40B4-BE49-F238E27FC236}">
                <a16:creationId xmlns:a16="http://schemas.microsoft.com/office/drawing/2014/main" id="{D87234EC-14BE-22B4-2F07-987C787E53B8}"/>
              </a:ext>
            </a:extLst>
          </p:cNvPr>
          <p:cNvSpPr/>
          <p:nvPr/>
        </p:nvSpPr>
        <p:spPr>
          <a:xfrm rot="-2388208">
            <a:off x="10354419" y="5402547"/>
            <a:ext cx="802571" cy="302059"/>
          </a:xfrm>
          <a:custGeom>
            <a:avLst/>
            <a:gdLst/>
            <a:ahLst/>
            <a:cxnLst/>
            <a:rect l="l" t="t" r="r" b="b"/>
            <a:pathLst>
              <a:path w="1203857" h="453088">
                <a:moveTo>
                  <a:pt x="0" y="0"/>
                </a:moveTo>
                <a:lnTo>
                  <a:pt x="1203857" y="0"/>
                </a:lnTo>
                <a:lnTo>
                  <a:pt x="1203857" y="453088"/>
                </a:lnTo>
                <a:lnTo>
                  <a:pt x="0" y="4530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2275AD9-96B2-339E-720C-033811907BA7}"/>
              </a:ext>
            </a:extLst>
          </p:cNvPr>
          <p:cNvSpPr txBox="1"/>
          <p:nvPr/>
        </p:nvSpPr>
        <p:spPr>
          <a:xfrm>
            <a:off x="913375" y="1174897"/>
            <a:ext cx="15071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rgbClr val="4F81BD">
                    <a:lumMod val="75000"/>
                  </a:srgbClr>
                </a:solidFill>
                <a:latin typeface="SVN-SAF" panose="02040603050506020204" pitchFamily="18" charset="0"/>
              </a:rPr>
              <a:t>CÂU 1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6737675-1E50-6D92-C6F0-8C6A806440FB}"/>
              </a:ext>
            </a:extLst>
          </p:cNvPr>
          <p:cNvSpPr txBox="1"/>
          <p:nvPr/>
        </p:nvSpPr>
        <p:spPr>
          <a:xfrm>
            <a:off x="2620298" y="1174897"/>
            <a:ext cx="903343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thường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bao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defTabSz="609630"/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55FD837-C8E8-7A39-A8FA-48275DD0B51A}"/>
              </a:ext>
            </a:extLst>
          </p:cNvPr>
          <p:cNvSpPr txBox="1"/>
          <p:nvPr/>
        </p:nvSpPr>
        <p:spPr>
          <a:xfrm>
            <a:off x="1359985" y="2678029"/>
            <a:ext cx="920641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23" indent="-457223" defTabSz="609630">
              <a:buFontTx/>
              <a:buChar char="-"/>
            </a:pP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thường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defTabSz="609630"/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defTabSz="609630"/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Mở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đầu</a:t>
            </a:r>
            <a:endParaRPr lang="en-US" sz="4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609630"/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Triển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khai</a:t>
            </a:r>
            <a:endParaRPr lang="en-US" sz="4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609630"/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thúc</a:t>
            </a:r>
            <a:endParaRPr lang="en-US" sz="4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C304FFDE-7FE8-8A3A-5EE5-DF19E71292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247" y="2239889"/>
            <a:ext cx="4611184" cy="461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524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577516" y="435934"/>
            <a:ext cx="11261557" cy="4360176"/>
            <a:chOff x="375986" y="819150"/>
            <a:chExt cx="9525000" cy="5334000"/>
          </a:xfrm>
        </p:grpSpPr>
        <p:sp>
          <p:nvSpPr>
            <p:cNvPr id="11" name="圆角矩形 10"/>
            <p:cNvSpPr/>
            <p:nvPr/>
          </p:nvSpPr>
          <p:spPr>
            <a:xfrm>
              <a:off x="375986" y="819150"/>
              <a:ext cx="9525000" cy="5334000"/>
            </a:xfrm>
            <a:prstGeom prst="roundRect">
              <a:avLst>
                <a:gd name="adj" fmla="val 3606"/>
              </a:avLst>
            </a:prstGeom>
            <a:solidFill>
              <a:srgbClr val="C93B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518921" y="943429"/>
              <a:ext cx="9234680" cy="4807950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8428" y="4407076"/>
            <a:ext cx="2297832" cy="224311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1783" y="4865691"/>
            <a:ext cx="2235200" cy="2006600"/>
          </a:xfrm>
          <a:prstGeom prst="rect">
            <a:avLst/>
          </a:prstGeom>
        </p:spPr>
      </p:pic>
      <p:pic>
        <p:nvPicPr>
          <p:cNvPr id="35" name="图片 12">
            <a:extLst>
              <a:ext uri="{FF2B5EF4-FFF2-40B4-BE49-F238E27FC236}">
                <a16:creationId xmlns:a16="http://schemas.microsoft.com/office/drawing/2014/main" id="{DAAE84C2-A20D-9508-9E4D-C344EE88AE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1501738" y="2976421"/>
            <a:ext cx="9443624" cy="3902006"/>
          </a:xfrm>
          <a:prstGeom prst="rect">
            <a:avLst/>
          </a:prstGeom>
        </p:spPr>
      </p:pic>
      <p:pic>
        <p:nvPicPr>
          <p:cNvPr id="43" name="图片 40">
            <a:extLst>
              <a:ext uri="{FF2B5EF4-FFF2-40B4-BE49-F238E27FC236}">
                <a16:creationId xmlns:a16="http://schemas.microsoft.com/office/drawing/2014/main" id="{FFE9382F-5F3F-7F41-5CE6-0ECEB0B6E7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698" y="4724822"/>
            <a:ext cx="2064497" cy="18533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C5CCDB-E1E4-3082-5196-65486A7F66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452" y="1016388"/>
            <a:ext cx="10455546" cy="27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A03328D-04A5-ABAD-1491-6A9030FE496D}"/>
              </a:ext>
            </a:extLst>
          </p:cNvPr>
          <p:cNvSpPr/>
          <p:nvPr/>
        </p:nvSpPr>
        <p:spPr>
          <a:xfrm>
            <a:off x="291766" y="286753"/>
            <a:ext cx="4648200" cy="4648200"/>
          </a:xfrm>
          <a:custGeom>
            <a:avLst/>
            <a:gdLst/>
            <a:ahLst/>
            <a:cxnLst/>
            <a:rect l="l" t="t" r="r" b="b"/>
            <a:pathLst>
              <a:path w="6972300" h="6972300">
                <a:moveTo>
                  <a:pt x="0" y="0"/>
                </a:moveTo>
                <a:lnTo>
                  <a:pt x="6972300" y="0"/>
                </a:lnTo>
                <a:lnTo>
                  <a:pt x="6972300" y="6972300"/>
                </a:lnTo>
                <a:lnTo>
                  <a:pt x="0" y="69723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37B59C86-54EE-27DF-9BA9-B915DB8CEEE6}"/>
              </a:ext>
            </a:extLst>
          </p:cNvPr>
          <p:cNvSpPr/>
          <p:nvPr/>
        </p:nvSpPr>
        <p:spPr>
          <a:xfrm>
            <a:off x="291766" y="4313322"/>
            <a:ext cx="4648200" cy="2257926"/>
          </a:xfrm>
          <a:custGeom>
            <a:avLst/>
            <a:gdLst/>
            <a:ahLst/>
            <a:cxnLst/>
            <a:rect l="l" t="t" r="r" b="b"/>
            <a:pathLst>
              <a:path w="6972300" h="3386889">
                <a:moveTo>
                  <a:pt x="0" y="0"/>
                </a:moveTo>
                <a:lnTo>
                  <a:pt x="6972300" y="0"/>
                </a:lnTo>
                <a:lnTo>
                  <a:pt x="6972300" y="3386889"/>
                </a:lnTo>
                <a:lnTo>
                  <a:pt x="0" y="33868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b="-105861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6B961993-B4CE-51A6-7C3C-D3E20660D606}"/>
              </a:ext>
            </a:extLst>
          </p:cNvPr>
          <p:cNvSpPr/>
          <p:nvPr/>
        </p:nvSpPr>
        <p:spPr>
          <a:xfrm>
            <a:off x="4378492" y="286753"/>
            <a:ext cx="4648200" cy="4648200"/>
          </a:xfrm>
          <a:custGeom>
            <a:avLst/>
            <a:gdLst/>
            <a:ahLst/>
            <a:cxnLst/>
            <a:rect l="l" t="t" r="r" b="b"/>
            <a:pathLst>
              <a:path w="6972300" h="6972300">
                <a:moveTo>
                  <a:pt x="0" y="0"/>
                </a:moveTo>
                <a:lnTo>
                  <a:pt x="6972300" y="0"/>
                </a:lnTo>
                <a:lnTo>
                  <a:pt x="6972300" y="6972300"/>
                </a:lnTo>
                <a:lnTo>
                  <a:pt x="0" y="69723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D1DEF9B-C266-364D-4497-851F5CEB2B92}"/>
              </a:ext>
            </a:extLst>
          </p:cNvPr>
          <p:cNvSpPr/>
          <p:nvPr/>
        </p:nvSpPr>
        <p:spPr>
          <a:xfrm>
            <a:off x="4378492" y="4313322"/>
            <a:ext cx="4648200" cy="2257926"/>
          </a:xfrm>
          <a:custGeom>
            <a:avLst/>
            <a:gdLst/>
            <a:ahLst/>
            <a:cxnLst/>
            <a:rect l="l" t="t" r="r" b="b"/>
            <a:pathLst>
              <a:path w="6972300" h="3386889">
                <a:moveTo>
                  <a:pt x="0" y="0"/>
                </a:moveTo>
                <a:lnTo>
                  <a:pt x="6972300" y="0"/>
                </a:lnTo>
                <a:lnTo>
                  <a:pt x="6972300" y="3386889"/>
                </a:lnTo>
                <a:lnTo>
                  <a:pt x="0" y="33868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b="-105861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0628A2CF-E4BB-3A06-AD9F-E8F312353DB0}"/>
              </a:ext>
            </a:extLst>
          </p:cNvPr>
          <p:cNvSpPr/>
          <p:nvPr/>
        </p:nvSpPr>
        <p:spPr>
          <a:xfrm>
            <a:off x="8465219" y="286753"/>
            <a:ext cx="3414963" cy="4648200"/>
          </a:xfrm>
          <a:custGeom>
            <a:avLst/>
            <a:gdLst/>
            <a:ahLst/>
            <a:cxnLst/>
            <a:rect l="l" t="t" r="r" b="b"/>
            <a:pathLst>
              <a:path w="5122445" h="6972300">
                <a:moveTo>
                  <a:pt x="0" y="0"/>
                </a:moveTo>
                <a:lnTo>
                  <a:pt x="5122444" y="0"/>
                </a:lnTo>
                <a:lnTo>
                  <a:pt x="5122444" y="6972300"/>
                </a:lnTo>
                <a:lnTo>
                  <a:pt x="0" y="69723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36112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4770B44B-5DEB-852D-13DA-47FDF167757A}"/>
              </a:ext>
            </a:extLst>
          </p:cNvPr>
          <p:cNvSpPr/>
          <p:nvPr/>
        </p:nvSpPr>
        <p:spPr>
          <a:xfrm>
            <a:off x="8465219" y="4313322"/>
            <a:ext cx="3435016" cy="2257926"/>
          </a:xfrm>
          <a:custGeom>
            <a:avLst/>
            <a:gdLst/>
            <a:ahLst/>
            <a:cxnLst/>
            <a:rect l="l" t="t" r="r" b="b"/>
            <a:pathLst>
              <a:path w="5152524" h="3386889">
                <a:moveTo>
                  <a:pt x="0" y="0"/>
                </a:moveTo>
                <a:lnTo>
                  <a:pt x="5152523" y="0"/>
                </a:lnTo>
                <a:lnTo>
                  <a:pt x="5152523" y="3386889"/>
                </a:lnTo>
                <a:lnTo>
                  <a:pt x="0" y="33868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35318" b="-105861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CB6585C2-9D61-4466-1116-0F52193BF50C}"/>
              </a:ext>
            </a:extLst>
          </p:cNvPr>
          <p:cNvGrpSpPr/>
          <p:nvPr/>
        </p:nvGrpSpPr>
        <p:grpSpPr>
          <a:xfrm>
            <a:off x="952889" y="656720"/>
            <a:ext cx="1134198" cy="1895389"/>
            <a:chOff x="0" y="0"/>
            <a:chExt cx="486378" cy="81280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97E31729-BC3D-A14F-2FBF-7A9CFBF20FE8}"/>
                </a:ext>
              </a:extLst>
            </p:cNvPr>
            <p:cNvSpPr/>
            <p:nvPr/>
          </p:nvSpPr>
          <p:spPr>
            <a:xfrm>
              <a:off x="0" y="0"/>
              <a:ext cx="486378" cy="812800"/>
            </a:xfrm>
            <a:custGeom>
              <a:avLst/>
              <a:gdLst/>
              <a:ahLst/>
              <a:cxnLst/>
              <a:rect l="l" t="t" r="r" b="b"/>
              <a:pathLst>
                <a:path w="486378" h="812800">
                  <a:moveTo>
                    <a:pt x="232081" y="0"/>
                  </a:moveTo>
                  <a:lnTo>
                    <a:pt x="254298" y="0"/>
                  </a:lnTo>
                  <a:cubicBezTo>
                    <a:pt x="315849" y="0"/>
                    <a:pt x="374880" y="24451"/>
                    <a:pt x="418404" y="67975"/>
                  </a:cubicBezTo>
                  <a:cubicBezTo>
                    <a:pt x="461927" y="111498"/>
                    <a:pt x="486378" y="170529"/>
                    <a:pt x="486378" y="232081"/>
                  </a:cubicBezTo>
                  <a:lnTo>
                    <a:pt x="486378" y="580719"/>
                  </a:lnTo>
                  <a:cubicBezTo>
                    <a:pt x="486378" y="642271"/>
                    <a:pt x="461927" y="701302"/>
                    <a:pt x="418404" y="744825"/>
                  </a:cubicBezTo>
                  <a:cubicBezTo>
                    <a:pt x="374880" y="788349"/>
                    <a:pt x="315849" y="812800"/>
                    <a:pt x="254298" y="812800"/>
                  </a:cubicBezTo>
                  <a:lnTo>
                    <a:pt x="232081" y="812800"/>
                  </a:lnTo>
                  <a:cubicBezTo>
                    <a:pt x="170529" y="812800"/>
                    <a:pt x="111498" y="788349"/>
                    <a:pt x="67975" y="744825"/>
                  </a:cubicBezTo>
                  <a:cubicBezTo>
                    <a:pt x="24451" y="701302"/>
                    <a:pt x="0" y="642271"/>
                    <a:pt x="0" y="580719"/>
                  </a:cubicBezTo>
                  <a:lnTo>
                    <a:pt x="0" y="232081"/>
                  </a:lnTo>
                  <a:cubicBezTo>
                    <a:pt x="0" y="170529"/>
                    <a:pt x="24451" y="111498"/>
                    <a:pt x="67975" y="67975"/>
                  </a:cubicBezTo>
                  <a:cubicBezTo>
                    <a:pt x="111498" y="24451"/>
                    <a:pt x="170529" y="0"/>
                    <a:pt x="232081" y="0"/>
                  </a:cubicBezTo>
                  <a:close/>
                </a:path>
              </a:pathLst>
            </a:custGeom>
            <a:solidFill>
              <a:srgbClr val="F9AAB4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EEC9D5DF-CB43-6D08-2401-8A111D92E333}"/>
                </a:ext>
              </a:extLst>
            </p:cNvPr>
            <p:cNvSpPr txBox="1"/>
            <p:nvPr/>
          </p:nvSpPr>
          <p:spPr>
            <a:xfrm>
              <a:off x="0" y="-28575"/>
              <a:ext cx="486378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87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90AA0577-A4F5-6AFA-1581-1578D2407BE7}"/>
              </a:ext>
            </a:extLst>
          </p:cNvPr>
          <p:cNvGrpSpPr/>
          <p:nvPr/>
        </p:nvGrpSpPr>
        <p:grpSpPr>
          <a:xfrm>
            <a:off x="3221285" y="656720"/>
            <a:ext cx="1134198" cy="1895389"/>
            <a:chOff x="0" y="0"/>
            <a:chExt cx="486378" cy="81280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28CB8395-DE0D-77D2-E805-E8017AA1AE65}"/>
                </a:ext>
              </a:extLst>
            </p:cNvPr>
            <p:cNvSpPr/>
            <p:nvPr/>
          </p:nvSpPr>
          <p:spPr>
            <a:xfrm>
              <a:off x="0" y="0"/>
              <a:ext cx="486378" cy="812800"/>
            </a:xfrm>
            <a:custGeom>
              <a:avLst/>
              <a:gdLst/>
              <a:ahLst/>
              <a:cxnLst/>
              <a:rect l="l" t="t" r="r" b="b"/>
              <a:pathLst>
                <a:path w="486378" h="812800">
                  <a:moveTo>
                    <a:pt x="232081" y="0"/>
                  </a:moveTo>
                  <a:lnTo>
                    <a:pt x="254298" y="0"/>
                  </a:lnTo>
                  <a:cubicBezTo>
                    <a:pt x="315849" y="0"/>
                    <a:pt x="374880" y="24451"/>
                    <a:pt x="418404" y="67975"/>
                  </a:cubicBezTo>
                  <a:cubicBezTo>
                    <a:pt x="461927" y="111498"/>
                    <a:pt x="486378" y="170529"/>
                    <a:pt x="486378" y="232081"/>
                  </a:cubicBezTo>
                  <a:lnTo>
                    <a:pt x="486378" y="580719"/>
                  </a:lnTo>
                  <a:cubicBezTo>
                    <a:pt x="486378" y="642271"/>
                    <a:pt x="461927" y="701302"/>
                    <a:pt x="418404" y="744825"/>
                  </a:cubicBezTo>
                  <a:cubicBezTo>
                    <a:pt x="374880" y="788349"/>
                    <a:pt x="315849" y="812800"/>
                    <a:pt x="254298" y="812800"/>
                  </a:cubicBezTo>
                  <a:lnTo>
                    <a:pt x="232081" y="812800"/>
                  </a:lnTo>
                  <a:cubicBezTo>
                    <a:pt x="170529" y="812800"/>
                    <a:pt x="111498" y="788349"/>
                    <a:pt x="67975" y="744825"/>
                  </a:cubicBezTo>
                  <a:cubicBezTo>
                    <a:pt x="24451" y="701302"/>
                    <a:pt x="0" y="642271"/>
                    <a:pt x="0" y="580719"/>
                  </a:cubicBezTo>
                  <a:lnTo>
                    <a:pt x="0" y="232081"/>
                  </a:lnTo>
                  <a:cubicBezTo>
                    <a:pt x="0" y="170529"/>
                    <a:pt x="24451" y="111498"/>
                    <a:pt x="67975" y="67975"/>
                  </a:cubicBezTo>
                  <a:cubicBezTo>
                    <a:pt x="111498" y="24451"/>
                    <a:pt x="170529" y="0"/>
                    <a:pt x="232081" y="0"/>
                  </a:cubicBezTo>
                  <a:close/>
                </a:path>
              </a:pathLst>
            </a:custGeom>
            <a:solidFill>
              <a:srgbClr val="F9AAB4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5C82E5EB-3BFE-D9E4-9CD7-51B2B5469723}"/>
                </a:ext>
              </a:extLst>
            </p:cNvPr>
            <p:cNvSpPr txBox="1"/>
            <p:nvPr/>
          </p:nvSpPr>
          <p:spPr>
            <a:xfrm>
              <a:off x="0" y="-28575"/>
              <a:ext cx="486378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87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4EB9D3B2-3598-0365-BC35-3DC68DF7D86E}"/>
              </a:ext>
            </a:extLst>
          </p:cNvPr>
          <p:cNvGrpSpPr/>
          <p:nvPr/>
        </p:nvGrpSpPr>
        <p:grpSpPr>
          <a:xfrm>
            <a:off x="5489682" y="656720"/>
            <a:ext cx="1134198" cy="1895389"/>
            <a:chOff x="0" y="0"/>
            <a:chExt cx="486378" cy="81280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077FF3BE-E62B-8BCA-9924-4E1160B3C3C4}"/>
                </a:ext>
              </a:extLst>
            </p:cNvPr>
            <p:cNvSpPr/>
            <p:nvPr/>
          </p:nvSpPr>
          <p:spPr>
            <a:xfrm>
              <a:off x="0" y="0"/>
              <a:ext cx="486378" cy="812800"/>
            </a:xfrm>
            <a:custGeom>
              <a:avLst/>
              <a:gdLst/>
              <a:ahLst/>
              <a:cxnLst/>
              <a:rect l="l" t="t" r="r" b="b"/>
              <a:pathLst>
                <a:path w="486378" h="812800">
                  <a:moveTo>
                    <a:pt x="232081" y="0"/>
                  </a:moveTo>
                  <a:lnTo>
                    <a:pt x="254298" y="0"/>
                  </a:lnTo>
                  <a:cubicBezTo>
                    <a:pt x="315849" y="0"/>
                    <a:pt x="374880" y="24451"/>
                    <a:pt x="418404" y="67975"/>
                  </a:cubicBezTo>
                  <a:cubicBezTo>
                    <a:pt x="461927" y="111498"/>
                    <a:pt x="486378" y="170529"/>
                    <a:pt x="486378" y="232081"/>
                  </a:cubicBezTo>
                  <a:lnTo>
                    <a:pt x="486378" y="580719"/>
                  </a:lnTo>
                  <a:cubicBezTo>
                    <a:pt x="486378" y="642271"/>
                    <a:pt x="461927" y="701302"/>
                    <a:pt x="418404" y="744825"/>
                  </a:cubicBezTo>
                  <a:cubicBezTo>
                    <a:pt x="374880" y="788349"/>
                    <a:pt x="315849" y="812800"/>
                    <a:pt x="254298" y="812800"/>
                  </a:cubicBezTo>
                  <a:lnTo>
                    <a:pt x="232081" y="812800"/>
                  </a:lnTo>
                  <a:cubicBezTo>
                    <a:pt x="170529" y="812800"/>
                    <a:pt x="111498" y="788349"/>
                    <a:pt x="67975" y="744825"/>
                  </a:cubicBezTo>
                  <a:cubicBezTo>
                    <a:pt x="24451" y="701302"/>
                    <a:pt x="0" y="642271"/>
                    <a:pt x="0" y="580719"/>
                  </a:cubicBezTo>
                  <a:lnTo>
                    <a:pt x="0" y="232081"/>
                  </a:lnTo>
                  <a:cubicBezTo>
                    <a:pt x="0" y="170529"/>
                    <a:pt x="24451" y="111498"/>
                    <a:pt x="67975" y="67975"/>
                  </a:cubicBezTo>
                  <a:cubicBezTo>
                    <a:pt x="111498" y="24451"/>
                    <a:pt x="170529" y="0"/>
                    <a:pt x="232081" y="0"/>
                  </a:cubicBezTo>
                  <a:close/>
                </a:path>
              </a:pathLst>
            </a:custGeom>
            <a:solidFill>
              <a:srgbClr val="F9AAB4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FB9DDEF3-7B05-044C-8740-B265BB0A53D5}"/>
                </a:ext>
              </a:extLst>
            </p:cNvPr>
            <p:cNvSpPr txBox="1"/>
            <p:nvPr/>
          </p:nvSpPr>
          <p:spPr>
            <a:xfrm>
              <a:off x="0" y="-28575"/>
              <a:ext cx="486378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87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47F8D199-21CA-22DA-71BF-7EB3BE43A7EF}"/>
              </a:ext>
            </a:extLst>
          </p:cNvPr>
          <p:cNvGrpSpPr/>
          <p:nvPr/>
        </p:nvGrpSpPr>
        <p:grpSpPr>
          <a:xfrm>
            <a:off x="7758078" y="656720"/>
            <a:ext cx="1134198" cy="1895389"/>
            <a:chOff x="0" y="0"/>
            <a:chExt cx="486378" cy="812800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5DAFDB07-88B6-7A9B-9503-72107AB472FD}"/>
                </a:ext>
              </a:extLst>
            </p:cNvPr>
            <p:cNvSpPr/>
            <p:nvPr/>
          </p:nvSpPr>
          <p:spPr>
            <a:xfrm>
              <a:off x="0" y="0"/>
              <a:ext cx="486378" cy="812800"/>
            </a:xfrm>
            <a:custGeom>
              <a:avLst/>
              <a:gdLst/>
              <a:ahLst/>
              <a:cxnLst/>
              <a:rect l="l" t="t" r="r" b="b"/>
              <a:pathLst>
                <a:path w="486378" h="812800">
                  <a:moveTo>
                    <a:pt x="232081" y="0"/>
                  </a:moveTo>
                  <a:lnTo>
                    <a:pt x="254298" y="0"/>
                  </a:lnTo>
                  <a:cubicBezTo>
                    <a:pt x="315849" y="0"/>
                    <a:pt x="374880" y="24451"/>
                    <a:pt x="418404" y="67975"/>
                  </a:cubicBezTo>
                  <a:cubicBezTo>
                    <a:pt x="461927" y="111498"/>
                    <a:pt x="486378" y="170529"/>
                    <a:pt x="486378" y="232081"/>
                  </a:cubicBezTo>
                  <a:lnTo>
                    <a:pt x="486378" y="580719"/>
                  </a:lnTo>
                  <a:cubicBezTo>
                    <a:pt x="486378" y="642271"/>
                    <a:pt x="461927" y="701302"/>
                    <a:pt x="418404" y="744825"/>
                  </a:cubicBezTo>
                  <a:cubicBezTo>
                    <a:pt x="374880" y="788349"/>
                    <a:pt x="315849" y="812800"/>
                    <a:pt x="254298" y="812800"/>
                  </a:cubicBezTo>
                  <a:lnTo>
                    <a:pt x="232081" y="812800"/>
                  </a:lnTo>
                  <a:cubicBezTo>
                    <a:pt x="170529" y="812800"/>
                    <a:pt x="111498" y="788349"/>
                    <a:pt x="67975" y="744825"/>
                  </a:cubicBezTo>
                  <a:cubicBezTo>
                    <a:pt x="24451" y="701302"/>
                    <a:pt x="0" y="642271"/>
                    <a:pt x="0" y="580719"/>
                  </a:cubicBezTo>
                  <a:lnTo>
                    <a:pt x="0" y="232081"/>
                  </a:lnTo>
                  <a:cubicBezTo>
                    <a:pt x="0" y="170529"/>
                    <a:pt x="24451" y="111498"/>
                    <a:pt x="67975" y="67975"/>
                  </a:cubicBezTo>
                  <a:cubicBezTo>
                    <a:pt x="111498" y="24451"/>
                    <a:pt x="170529" y="0"/>
                    <a:pt x="232081" y="0"/>
                  </a:cubicBezTo>
                  <a:close/>
                </a:path>
              </a:pathLst>
            </a:custGeom>
            <a:solidFill>
              <a:srgbClr val="F9AAB4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9FE43EED-9744-329A-BA13-0CA10BA32D28}"/>
                </a:ext>
              </a:extLst>
            </p:cNvPr>
            <p:cNvSpPr txBox="1"/>
            <p:nvPr/>
          </p:nvSpPr>
          <p:spPr>
            <a:xfrm>
              <a:off x="0" y="-28575"/>
              <a:ext cx="486378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87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C1321F6D-3C6E-0B92-2783-D7B52BDB4532}"/>
              </a:ext>
            </a:extLst>
          </p:cNvPr>
          <p:cNvGrpSpPr/>
          <p:nvPr/>
        </p:nvGrpSpPr>
        <p:grpSpPr>
          <a:xfrm>
            <a:off x="2087087" y="656720"/>
            <a:ext cx="1134198" cy="1895389"/>
            <a:chOff x="0" y="0"/>
            <a:chExt cx="486378" cy="812800"/>
          </a:xfrm>
        </p:grpSpPr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9D0374A2-179B-228D-CAEA-8C4FDCC52601}"/>
                </a:ext>
              </a:extLst>
            </p:cNvPr>
            <p:cNvSpPr/>
            <p:nvPr/>
          </p:nvSpPr>
          <p:spPr>
            <a:xfrm>
              <a:off x="0" y="0"/>
              <a:ext cx="486378" cy="812800"/>
            </a:xfrm>
            <a:custGeom>
              <a:avLst/>
              <a:gdLst/>
              <a:ahLst/>
              <a:cxnLst/>
              <a:rect l="l" t="t" r="r" b="b"/>
              <a:pathLst>
                <a:path w="486378" h="812800">
                  <a:moveTo>
                    <a:pt x="232081" y="0"/>
                  </a:moveTo>
                  <a:lnTo>
                    <a:pt x="254298" y="0"/>
                  </a:lnTo>
                  <a:cubicBezTo>
                    <a:pt x="315849" y="0"/>
                    <a:pt x="374880" y="24451"/>
                    <a:pt x="418404" y="67975"/>
                  </a:cubicBezTo>
                  <a:cubicBezTo>
                    <a:pt x="461927" y="111498"/>
                    <a:pt x="486378" y="170529"/>
                    <a:pt x="486378" y="232081"/>
                  </a:cubicBezTo>
                  <a:lnTo>
                    <a:pt x="486378" y="580719"/>
                  </a:lnTo>
                  <a:cubicBezTo>
                    <a:pt x="486378" y="642271"/>
                    <a:pt x="461927" y="701302"/>
                    <a:pt x="418404" y="744825"/>
                  </a:cubicBezTo>
                  <a:cubicBezTo>
                    <a:pt x="374880" y="788349"/>
                    <a:pt x="315849" y="812800"/>
                    <a:pt x="254298" y="812800"/>
                  </a:cubicBezTo>
                  <a:lnTo>
                    <a:pt x="232081" y="812800"/>
                  </a:lnTo>
                  <a:cubicBezTo>
                    <a:pt x="170529" y="812800"/>
                    <a:pt x="111498" y="788349"/>
                    <a:pt x="67975" y="744825"/>
                  </a:cubicBezTo>
                  <a:cubicBezTo>
                    <a:pt x="24451" y="701302"/>
                    <a:pt x="0" y="642271"/>
                    <a:pt x="0" y="580719"/>
                  </a:cubicBezTo>
                  <a:lnTo>
                    <a:pt x="0" y="232081"/>
                  </a:lnTo>
                  <a:cubicBezTo>
                    <a:pt x="0" y="170529"/>
                    <a:pt x="24451" y="111498"/>
                    <a:pt x="67975" y="67975"/>
                  </a:cubicBezTo>
                  <a:cubicBezTo>
                    <a:pt x="111498" y="24451"/>
                    <a:pt x="170529" y="0"/>
                    <a:pt x="232081" y="0"/>
                  </a:cubicBezTo>
                  <a:close/>
                </a:path>
              </a:pathLst>
            </a:custGeom>
            <a:solidFill>
              <a:srgbClr val="F9AAB4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931AFA1C-36CE-CEEB-B8D5-E33A5C211606}"/>
                </a:ext>
              </a:extLst>
            </p:cNvPr>
            <p:cNvSpPr txBox="1"/>
            <p:nvPr/>
          </p:nvSpPr>
          <p:spPr>
            <a:xfrm>
              <a:off x="0" y="-28575"/>
              <a:ext cx="486378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87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355D9AA0-655C-9C94-D91A-5FC94485C110}"/>
              </a:ext>
            </a:extLst>
          </p:cNvPr>
          <p:cNvGrpSpPr/>
          <p:nvPr/>
        </p:nvGrpSpPr>
        <p:grpSpPr>
          <a:xfrm>
            <a:off x="4355484" y="656720"/>
            <a:ext cx="1134198" cy="1895389"/>
            <a:chOff x="0" y="0"/>
            <a:chExt cx="486378" cy="812800"/>
          </a:xfrm>
        </p:grpSpPr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54752F50-3F57-262C-518A-39819DC06B12}"/>
                </a:ext>
              </a:extLst>
            </p:cNvPr>
            <p:cNvSpPr/>
            <p:nvPr/>
          </p:nvSpPr>
          <p:spPr>
            <a:xfrm>
              <a:off x="0" y="0"/>
              <a:ext cx="486378" cy="812800"/>
            </a:xfrm>
            <a:custGeom>
              <a:avLst/>
              <a:gdLst/>
              <a:ahLst/>
              <a:cxnLst/>
              <a:rect l="l" t="t" r="r" b="b"/>
              <a:pathLst>
                <a:path w="486378" h="812800">
                  <a:moveTo>
                    <a:pt x="232081" y="0"/>
                  </a:moveTo>
                  <a:lnTo>
                    <a:pt x="254298" y="0"/>
                  </a:lnTo>
                  <a:cubicBezTo>
                    <a:pt x="315849" y="0"/>
                    <a:pt x="374880" y="24451"/>
                    <a:pt x="418404" y="67975"/>
                  </a:cubicBezTo>
                  <a:cubicBezTo>
                    <a:pt x="461927" y="111498"/>
                    <a:pt x="486378" y="170529"/>
                    <a:pt x="486378" y="232081"/>
                  </a:cubicBezTo>
                  <a:lnTo>
                    <a:pt x="486378" y="580719"/>
                  </a:lnTo>
                  <a:cubicBezTo>
                    <a:pt x="486378" y="642271"/>
                    <a:pt x="461927" y="701302"/>
                    <a:pt x="418404" y="744825"/>
                  </a:cubicBezTo>
                  <a:cubicBezTo>
                    <a:pt x="374880" y="788349"/>
                    <a:pt x="315849" y="812800"/>
                    <a:pt x="254298" y="812800"/>
                  </a:cubicBezTo>
                  <a:lnTo>
                    <a:pt x="232081" y="812800"/>
                  </a:lnTo>
                  <a:cubicBezTo>
                    <a:pt x="170529" y="812800"/>
                    <a:pt x="111498" y="788349"/>
                    <a:pt x="67975" y="744825"/>
                  </a:cubicBezTo>
                  <a:cubicBezTo>
                    <a:pt x="24451" y="701302"/>
                    <a:pt x="0" y="642271"/>
                    <a:pt x="0" y="580719"/>
                  </a:cubicBezTo>
                  <a:lnTo>
                    <a:pt x="0" y="232081"/>
                  </a:lnTo>
                  <a:cubicBezTo>
                    <a:pt x="0" y="170529"/>
                    <a:pt x="24451" y="111498"/>
                    <a:pt x="67975" y="67975"/>
                  </a:cubicBezTo>
                  <a:cubicBezTo>
                    <a:pt x="111498" y="24451"/>
                    <a:pt x="170529" y="0"/>
                    <a:pt x="232081" y="0"/>
                  </a:cubicBezTo>
                  <a:close/>
                </a:path>
              </a:pathLst>
            </a:custGeom>
            <a:solidFill>
              <a:srgbClr val="F9AAB4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TextBox 25">
              <a:extLst>
                <a:ext uri="{FF2B5EF4-FFF2-40B4-BE49-F238E27FC236}">
                  <a16:creationId xmlns:a16="http://schemas.microsoft.com/office/drawing/2014/main" id="{A335EEE2-0D21-F6EE-0A37-7B0DEA62D2FA}"/>
                </a:ext>
              </a:extLst>
            </p:cNvPr>
            <p:cNvSpPr txBox="1"/>
            <p:nvPr/>
          </p:nvSpPr>
          <p:spPr>
            <a:xfrm>
              <a:off x="0" y="-28575"/>
              <a:ext cx="486378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87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95C0A462-4CB4-1945-3C39-F92088455FB6}"/>
              </a:ext>
            </a:extLst>
          </p:cNvPr>
          <p:cNvGrpSpPr/>
          <p:nvPr/>
        </p:nvGrpSpPr>
        <p:grpSpPr>
          <a:xfrm>
            <a:off x="6623880" y="656720"/>
            <a:ext cx="1134198" cy="1895389"/>
            <a:chOff x="0" y="0"/>
            <a:chExt cx="486378" cy="812800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308CB012-2E7F-69E9-DBC3-A52EBC25A1EB}"/>
                </a:ext>
              </a:extLst>
            </p:cNvPr>
            <p:cNvSpPr/>
            <p:nvPr/>
          </p:nvSpPr>
          <p:spPr>
            <a:xfrm>
              <a:off x="0" y="0"/>
              <a:ext cx="486378" cy="812800"/>
            </a:xfrm>
            <a:custGeom>
              <a:avLst/>
              <a:gdLst/>
              <a:ahLst/>
              <a:cxnLst/>
              <a:rect l="l" t="t" r="r" b="b"/>
              <a:pathLst>
                <a:path w="486378" h="812800">
                  <a:moveTo>
                    <a:pt x="232081" y="0"/>
                  </a:moveTo>
                  <a:lnTo>
                    <a:pt x="254298" y="0"/>
                  </a:lnTo>
                  <a:cubicBezTo>
                    <a:pt x="315849" y="0"/>
                    <a:pt x="374880" y="24451"/>
                    <a:pt x="418404" y="67975"/>
                  </a:cubicBezTo>
                  <a:cubicBezTo>
                    <a:pt x="461927" y="111498"/>
                    <a:pt x="486378" y="170529"/>
                    <a:pt x="486378" y="232081"/>
                  </a:cubicBezTo>
                  <a:lnTo>
                    <a:pt x="486378" y="580719"/>
                  </a:lnTo>
                  <a:cubicBezTo>
                    <a:pt x="486378" y="642271"/>
                    <a:pt x="461927" y="701302"/>
                    <a:pt x="418404" y="744825"/>
                  </a:cubicBezTo>
                  <a:cubicBezTo>
                    <a:pt x="374880" y="788349"/>
                    <a:pt x="315849" y="812800"/>
                    <a:pt x="254298" y="812800"/>
                  </a:cubicBezTo>
                  <a:lnTo>
                    <a:pt x="232081" y="812800"/>
                  </a:lnTo>
                  <a:cubicBezTo>
                    <a:pt x="170529" y="812800"/>
                    <a:pt x="111498" y="788349"/>
                    <a:pt x="67975" y="744825"/>
                  </a:cubicBezTo>
                  <a:cubicBezTo>
                    <a:pt x="24451" y="701302"/>
                    <a:pt x="0" y="642271"/>
                    <a:pt x="0" y="580719"/>
                  </a:cubicBezTo>
                  <a:lnTo>
                    <a:pt x="0" y="232081"/>
                  </a:lnTo>
                  <a:cubicBezTo>
                    <a:pt x="0" y="170529"/>
                    <a:pt x="24451" y="111498"/>
                    <a:pt x="67975" y="67975"/>
                  </a:cubicBezTo>
                  <a:cubicBezTo>
                    <a:pt x="111498" y="24451"/>
                    <a:pt x="170529" y="0"/>
                    <a:pt x="232081" y="0"/>
                  </a:cubicBezTo>
                  <a:close/>
                </a:path>
              </a:pathLst>
            </a:custGeom>
            <a:solidFill>
              <a:srgbClr val="F9AAB4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5E993413-DDC1-E03D-6215-4F043E1351EF}"/>
                </a:ext>
              </a:extLst>
            </p:cNvPr>
            <p:cNvSpPr txBox="1"/>
            <p:nvPr/>
          </p:nvSpPr>
          <p:spPr>
            <a:xfrm>
              <a:off x="0" y="-28575"/>
              <a:ext cx="486378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87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1041ECD9-0238-CAA8-5679-2EB0C86A5690}"/>
              </a:ext>
            </a:extLst>
          </p:cNvPr>
          <p:cNvGrpSpPr/>
          <p:nvPr/>
        </p:nvGrpSpPr>
        <p:grpSpPr>
          <a:xfrm>
            <a:off x="8892276" y="656720"/>
            <a:ext cx="1134198" cy="1895389"/>
            <a:chOff x="0" y="0"/>
            <a:chExt cx="486378" cy="812800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1AF6BDF8-EF11-B556-4558-2B8007E4DBB8}"/>
                </a:ext>
              </a:extLst>
            </p:cNvPr>
            <p:cNvSpPr/>
            <p:nvPr/>
          </p:nvSpPr>
          <p:spPr>
            <a:xfrm>
              <a:off x="0" y="0"/>
              <a:ext cx="486378" cy="812800"/>
            </a:xfrm>
            <a:custGeom>
              <a:avLst/>
              <a:gdLst/>
              <a:ahLst/>
              <a:cxnLst/>
              <a:rect l="l" t="t" r="r" b="b"/>
              <a:pathLst>
                <a:path w="486378" h="812800">
                  <a:moveTo>
                    <a:pt x="232081" y="0"/>
                  </a:moveTo>
                  <a:lnTo>
                    <a:pt x="254298" y="0"/>
                  </a:lnTo>
                  <a:cubicBezTo>
                    <a:pt x="315849" y="0"/>
                    <a:pt x="374880" y="24451"/>
                    <a:pt x="418404" y="67975"/>
                  </a:cubicBezTo>
                  <a:cubicBezTo>
                    <a:pt x="461927" y="111498"/>
                    <a:pt x="486378" y="170529"/>
                    <a:pt x="486378" y="232081"/>
                  </a:cubicBezTo>
                  <a:lnTo>
                    <a:pt x="486378" y="580719"/>
                  </a:lnTo>
                  <a:cubicBezTo>
                    <a:pt x="486378" y="642271"/>
                    <a:pt x="461927" y="701302"/>
                    <a:pt x="418404" y="744825"/>
                  </a:cubicBezTo>
                  <a:cubicBezTo>
                    <a:pt x="374880" y="788349"/>
                    <a:pt x="315849" y="812800"/>
                    <a:pt x="254298" y="812800"/>
                  </a:cubicBezTo>
                  <a:lnTo>
                    <a:pt x="232081" y="812800"/>
                  </a:lnTo>
                  <a:cubicBezTo>
                    <a:pt x="170529" y="812800"/>
                    <a:pt x="111498" y="788349"/>
                    <a:pt x="67975" y="744825"/>
                  </a:cubicBezTo>
                  <a:cubicBezTo>
                    <a:pt x="24451" y="701302"/>
                    <a:pt x="0" y="642271"/>
                    <a:pt x="0" y="580719"/>
                  </a:cubicBezTo>
                  <a:lnTo>
                    <a:pt x="0" y="232081"/>
                  </a:lnTo>
                  <a:cubicBezTo>
                    <a:pt x="0" y="170529"/>
                    <a:pt x="24451" y="111498"/>
                    <a:pt x="67975" y="67975"/>
                  </a:cubicBezTo>
                  <a:cubicBezTo>
                    <a:pt x="111498" y="24451"/>
                    <a:pt x="170529" y="0"/>
                    <a:pt x="232081" y="0"/>
                  </a:cubicBezTo>
                  <a:close/>
                </a:path>
              </a:pathLst>
            </a:custGeom>
            <a:solidFill>
              <a:srgbClr val="F9AAB4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TextBox 31">
              <a:extLst>
                <a:ext uri="{FF2B5EF4-FFF2-40B4-BE49-F238E27FC236}">
                  <a16:creationId xmlns:a16="http://schemas.microsoft.com/office/drawing/2014/main" id="{E8682EB3-C603-DD5C-86A2-2B35878F6F7A}"/>
                </a:ext>
              </a:extLst>
            </p:cNvPr>
            <p:cNvSpPr txBox="1"/>
            <p:nvPr/>
          </p:nvSpPr>
          <p:spPr>
            <a:xfrm>
              <a:off x="0" y="-28575"/>
              <a:ext cx="486378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87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2" name="Group 32">
            <a:extLst>
              <a:ext uri="{FF2B5EF4-FFF2-40B4-BE49-F238E27FC236}">
                <a16:creationId xmlns:a16="http://schemas.microsoft.com/office/drawing/2014/main" id="{1EE624EC-60EC-0440-1120-4FF8000CCC63}"/>
              </a:ext>
            </a:extLst>
          </p:cNvPr>
          <p:cNvGrpSpPr/>
          <p:nvPr/>
        </p:nvGrpSpPr>
        <p:grpSpPr>
          <a:xfrm>
            <a:off x="10026474" y="656720"/>
            <a:ext cx="1134198" cy="1895389"/>
            <a:chOff x="0" y="0"/>
            <a:chExt cx="486378" cy="812800"/>
          </a:xfrm>
        </p:grpSpPr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4F9B1955-A699-3E85-D9C8-F24AF72810DC}"/>
                </a:ext>
              </a:extLst>
            </p:cNvPr>
            <p:cNvSpPr/>
            <p:nvPr/>
          </p:nvSpPr>
          <p:spPr>
            <a:xfrm>
              <a:off x="0" y="0"/>
              <a:ext cx="486378" cy="812800"/>
            </a:xfrm>
            <a:custGeom>
              <a:avLst/>
              <a:gdLst/>
              <a:ahLst/>
              <a:cxnLst/>
              <a:rect l="l" t="t" r="r" b="b"/>
              <a:pathLst>
                <a:path w="486378" h="812800">
                  <a:moveTo>
                    <a:pt x="232081" y="0"/>
                  </a:moveTo>
                  <a:lnTo>
                    <a:pt x="254298" y="0"/>
                  </a:lnTo>
                  <a:cubicBezTo>
                    <a:pt x="315849" y="0"/>
                    <a:pt x="374880" y="24451"/>
                    <a:pt x="418404" y="67975"/>
                  </a:cubicBezTo>
                  <a:cubicBezTo>
                    <a:pt x="461927" y="111498"/>
                    <a:pt x="486378" y="170529"/>
                    <a:pt x="486378" y="232081"/>
                  </a:cubicBezTo>
                  <a:lnTo>
                    <a:pt x="486378" y="580719"/>
                  </a:lnTo>
                  <a:cubicBezTo>
                    <a:pt x="486378" y="642271"/>
                    <a:pt x="461927" y="701302"/>
                    <a:pt x="418404" y="744825"/>
                  </a:cubicBezTo>
                  <a:cubicBezTo>
                    <a:pt x="374880" y="788349"/>
                    <a:pt x="315849" y="812800"/>
                    <a:pt x="254298" y="812800"/>
                  </a:cubicBezTo>
                  <a:lnTo>
                    <a:pt x="232081" y="812800"/>
                  </a:lnTo>
                  <a:cubicBezTo>
                    <a:pt x="170529" y="812800"/>
                    <a:pt x="111498" y="788349"/>
                    <a:pt x="67975" y="744825"/>
                  </a:cubicBezTo>
                  <a:cubicBezTo>
                    <a:pt x="24451" y="701302"/>
                    <a:pt x="0" y="642271"/>
                    <a:pt x="0" y="580719"/>
                  </a:cubicBezTo>
                  <a:lnTo>
                    <a:pt x="0" y="232081"/>
                  </a:lnTo>
                  <a:cubicBezTo>
                    <a:pt x="0" y="170529"/>
                    <a:pt x="24451" y="111498"/>
                    <a:pt x="67975" y="67975"/>
                  </a:cubicBezTo>
                  <a:cubicBezTo>
                    <a:pt x="111498" y="24451"/>
                    <a:pt x="170529" y="0"/>
                    <a:pt x="232081" y="0"/>
                  </a:cubicBezTo>
                  <a:close/>
                </a:path>
              </a:pathLst>
            </a:custGeom>
            <a:solidFill>
              <a:srgbClr val="F37DB1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TextBox 34">
              <a:extLst>
                <a:ext uri="{FF2B5EF4-FFF2-40B4-BE49-F238E27FC236}">
                  <a16:creationId xmlns:a16="http://schemas.microsoft.com/office/drawing/2014/main" id="{CF62E358-982D-6756-9945-0A3431A9F55F}"/>
                </a:ext>
              </a:extLst>
            </p:cNvPr>
            <p:cNvSpPr txBox="1"/>
            <p:nvPr/>
          </p:nvSpPr>
          <p:spPr>
            <a:xfrm>
              <a:off x="0" y="-28575"/>
              <a:ext cx="486378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87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D36C5D13-9B70-5BDA-D0B9-D23A4F199AE4}"/>
              </a:ext>
            </a:extLst>
          </p:cNvPr>
          <p:cNvGrpSpPr/>
          <p:nvPr/>
        </p:nvGrpSpPr>
        <p:grpSpPr>
          <a:xfrm>
            <a:off x="685800" y="1154116"/>
            <a:ext cx="10820400" cy="5018085"/>
            <a:chOff x="0" y="0"/>
            <a:chExt cx="4274726" cy="1982453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DFB4B429-76CA-A1B0-9DE4-297A49786D28}"/>
                </a:ext>
              </a:extLst>
            </p:cNvPr>
            <p:cNvSpPr/>
            <p:nvPr/>
          </p:nvSpPr>
          <p:spPr>
            <a:xfrm>
              <a:off x="0" y="0"/>
              <a:ext cx="4274726" cy="1982453"/>
            </a:xfrm>
            <a:custGeom>
              <a:avLst/>
              <a:gdLst/>
              <a:ahLst/>
              <a:cxnLst/>
              <a:rect l="l" t="t" r="r" b="b"/>
              <a:pathLst>
                <a:path w="4274726" h="1982453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958126"/>
                  </a:lnTo>
                  <a:cubicBezTo>
                    <a:pt x="4274726" y="1964578"/>
                    <a:pt x="4272163" y="1970766"/>
                    <a:pt x="4267601" y="1975328"/>
                  </a:cubicBezTo>
                  <a:cubicBezTo>
                    <a:pt x="4263039" y="1979890"/>
                    <a:pt x="4256851" y="1982453"/>
                    <a:pt x="4250399" y="1982453"/>
                  </a:cubicBezTo>
                  <a:lnTo>
                    <a:pt x="24327" y="1982453"/>
                  </a:lnTo>
                  <a:cubicBezTo>
                    <a:pt x="10891" y="1982453"/>
                    <a:pt x="0" y="1971562"/>
                    <a:pt x="0" y="1958126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grpFill/>
            <a:ln cap="rnd">
              <a:noFill/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TextBox 37">
              <a:extLst>
                <a:ext uri="{FF2B5EF4-FFF2-40B4-BE49-F238E27FC236}">
                  <a16:creationId xmlns:a16="http://schemas.microsoft.com/office/drawing/2014/main" id="{9CC7296F-DDEF-5C5C-F582-41792ABE4B6D}"/>
                </a:ext>
              </a:extLst>
            </p:cNvPr>
            <p:cNvSpPr txBox="1"/>
            <p:nvPr/>
          </p:nvSpPr>
          <p:spPr>
            <a:xfrm>
              <a:off x="0" y="-28575"/>
              <a:ext cx="4274726" cy="2011028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871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8" name="Freeform 41">
            <a:extLst>
              <a:ext uri="{FF2B5EF4-FFF2-40B4-BE49-F238E27FC236}">
                <a16:creationId xmlns:a16="http://schemas.microsoft.com/office/drawing/2014/main" id="{5CDEEB3F-0862-7EC0-98E9-210474886893}"/>
              </a:ext>
            </a:extLst>
          </p:cNvPr>
          <p:cNvSpPr/>
          <p:nvPr/>
        </p:nvSpPr>
        <p:spPr>
          <a:xfrm rot="-2388208">
            <a:off x="10354419" y="5402547"/>
            <a:ext cx="802571" cy="302059"/>
          </a:xfrm>
          <a:custGeom>
            <a:avLst/>
            <a:gdLst/>
            <a:ahLst/>
            <a:cxnLst/>
            <a:rect l="l" t="t" r="r" b="b"/>
            <a:pathLst>
              <a:path w="1203857" h="453088">
                <a:moveTo>
                  <a:pt x="0" y="0"/>
                </a:moveTo>
                <a:lnTo>
                  <a:pt x="1203857" y="0"/>
                </a:lnTo>
                <a:lnTo>
                  <a:pt x="1203857" y="453088"/>
                </a:lnTo>
                <a:lnTo>
                  <a:pt x="0" y="4530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2093270-FC7B-7182-5F91-1E83828FF2FF}"/>
              </a:ext>
            </a:extLst>
          </p:cNvPr>
          <p:cNvSpPr txBox="1"/>
          <p:nvPr/>
        </p:nvSpPr>
        <p:spPr>
          <a:xfrm>
            <a:off x="913375" y="1174898"/>
            <a:ext cx="17860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SVN-SAF" panose="02040603050506020204" pitchFamily="18" charset="0"/>
              </a:rPr>
              <a:t>CÂU 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069FF0B-0BAD-359E-CAAB-B3DC0A0EC0BF}"/>
              </a:ext>
            </a:extLst>
          </p:cNvPr>
          <p:cNvSpPr txBox="1"/>
          <p:nvPr/>
        </p:nvSpPr>
        <p:spPr>
          <a:xfrm>
            <a:off x="2794228" y="1198529"/>
            <a:ext cx="83017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vi-VN" sz="3600" b="1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Khi viết đoạn văn nêu tình cảm, cảm xúc với một người gần gũi, thân thiết, người viết cần làm gì?</a:t>
            </a:r>
            <a:endParaRPr lang="en-US" sz="3600" b="1" dirty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012D021-041B-F8E8-3D27-4DE5B1F070D3}"/>
              </a:ext>
            </a:extLst>
          </p:cNvPr>
          <p:cNvSpPr/>
          <p:nvPr/>
        </p:nvSpPr>
        <p:spPr>
          <a:xfrm>
            <a:off x="1776510" y="3027373"/>
            <a:ext cx="91450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30"/>
            <a:r>
              <a:rPr lang="vi-VN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Giới thiệu người đó.</a:t>
            </a:r>
          </a:p>
          <a:p>
            <a:pPr defTabSz="609630"/>
            <a:r>
              <a:rPr lang="vi-VN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 Thể hiện sự gần gũi, thân thiết với người đó.</a:t>
            </a:r>
          </a:p>
          <a:p>
            <a:pPr defTabSz="609630"/>
            <a:r>
              <a:rPr lang="vi-VN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Miêu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tả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đó</a:t>
            </a:r>
            <a:endParaRPr lang="vi-VN" sz="3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609630"/>
            <a:r>
              <a:rPr lang="vi-VN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kỉ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niệm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đó</a:t>
            </a:r>
            <a:endParaRPr lang="en-US" sz="3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E1589A1-E09B-B206-3983-473E8D66205E}"/>
              </a:ext>
            </a:extLst>
          </p:cNvPr>
          <p:cNvSpPr/>
          <p:nvPr/>
        </p:nvSpPr>
        <p:spPr>
          <a:xfrm>
            <a:off x="1676401" y="3530600"/>
            <a:ext cx="609600" cy="635547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29005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31104" y="822934"/>
            <a:ext cx="10896931" cy="5518931"/>
            <a:chOff x="375986" y="819150"/>
            <a:chExt cx="9525000" cy="5334000"/>
          </a:xfrm>
        </p:grpSpPr>
        <p:sp>
          <p:nvSpPr>
            <p:cNvPr id="11" name="圆角矩形 10"/>
            <p:cNvSpPr/>
            <p:nvPr/>
          </p:nvSpPr>
          <p:spPr>
            <a:xfrm>
              <a:off x="375986" y="819150"/>
              <a:ext cx="9525000" cy="5334000"/>
            </a:xfrm>
            <a:prstGeom prst="roundRect">
              <a:avLst>
                <a:gd name="adj" fmla="val 3606"/>
              </a:avLst>
            </a:prstGeom>
            <a:solidFill>
              <a:srgbClr val="0064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518921" y="943429"/>
              <a:ext cx="9234680" cy="4807950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453"/>
          <a:stretch/>
        </p:blipFill>
        <p:spPr>
          <a:xfrm rot="924036">
            <a:off x="10567747" y="3418629"/>
            <a:ext cx="1850123" cy="16609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800E4549-EAC6-4C23-AC52-94ACB43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5" y="34036"/>
            <a:ext cx="891608" cy="89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组合 32"/>
          <p:cNvGrpSpPr/>
          <p:nvPr/>
        </p:nvGrpSpPr>
        <p:grpSpPr>
          <a:xfrm>
            <a:off x="1361144" y="981444"/>
            <a:ext cx="9469711" cy="4814644"/>
            <a:chOff x="1020" y="2328"/>
            <a:chExt cx="11012" cy="780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46" name="云形 33"/>
            <p:cNvSpPr/>
            <p:nvPr/>
          </p:nvSpPr>
          <p:spPr>
            <a:xfrm>
              <a:off x="1220" y="2528"/>
              <a:ext cx="10812" cy="7604"/>
            </a:xfrm>
            <a:prstGeom prst="cloud">
              <a:avLst/>
            </a:prstGeom>
            <a:solidFill>
              <a:srgbClr val="00B050"/>
            </a:solidFill>
            <a:ln w="25400" cmpd="sng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7700"/>
                </a:solidFill>
                <a:effectLst/>
                <a:uLnTx/>
                <a:uFillTx/>
                <a:latin typeface="思源黑体 CN"/>
                <a:cs typeface="+mn-cs"/>
              </a:endParaRPr>
            </a:p>
          </p:txBody>
        </p:sp>
        <p:sp>
          <p:nvSpPr>
            <p:cNvPr id="47" name="云形 34"/>
            <p:cNvSpPr/>
            <p:nvPr/>
          </p:nvSpPr>
          <p:spPr>
            <a:xfrm>
              <a:off x="1020" y="2328"/>
              <a:ext cx="10812" cy="7604"/>
            </a:xfrm>
            <a:prstGeom prst="cloud">
              <a:avLst/>
            </a:prstGeom>
            <a:solidFill>
              <a:schemeClr val="bg1"/>
            </a:solidFill>
            <a:ln w="25400" cmpd="sng">
              <a:solidFill>
                <a:srgbClr val="42210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7700"/>
                </a:solidFill>
                <a:effectLst/>
                <a:uLnTx/>
                <a:uFillTx/>
                <a:latin typeface="思源黑体 CN"/>
                <a:cs typeface="+mn-cs"/>
              </a:endParaRPr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362" y="5143414"/>
            <a:ext cx="12192000" cy="197972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48932" y="2420027"/>
            <a:ext cx="3539626" cy="46743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4655" y="4577928"/>
            <a:ext cx="2878147" cy="2809606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5497" y="4016542"/>
            <a:ext cx="2926951" cy="2627604"/>
          </a:xfrm>
          <a:prstGeom prst="rect">
            <a:avLst/>
          </a:prstGeom>
        </p:spPr>
      </p:pic>
      <p:pic>
        <p:nvPicPr>
          <p:cNvPr id="6" name="Picture 5" descr="A picture containing watch, green&#10;&#10;Description automatically generated">
            <a:extLst>
              <a:ext uri="{FF2B5EF4-FFF2-40B4-BE49-F238E27FC236}">
                <a16:creationId xmlns:a16="http://schemas.microsoft.com/office/drawing/2014/main" id="{845A1AE9-EDF6-39CA-3C81-02438DB9731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4674">
            <a:off x="10810833" y="5588526"/>
            <a:ext cx="614679" cy="6522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425693" y="284058"/>
            <a:ext cx="3490622" cy="271492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A9CDC70-9E37-8156-59D2-61689DE82CF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483" y="-241280"/>
            <a:ext cx="2031850" cy="17343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C283BF8-B875-EEEC-9768-DF2C6A7AF5F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94610" y="1242766"/>
            <a:ext cx="2231329" cy="12863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1E6FD9-7C19-C17C-6C1A-41285A7476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79573" y="2127017"/>
            <a:ext cx="7632854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9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4445000"/>
            <a:ext cx="12192000" cy="24130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84520" y="4787900"/>
            <a:ext cx="1899661" cy="1854421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130809" y="211073"/>
            <a:ext cx="2725087" cy="2119513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28220" y="4787900"/>
            <a:ext cx="2235200" cy="2006600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8453"/>
          <a:stretch/>
        </p:blipFill>
        <p:spPr>
          <a:xfrm rot="924036">
            <a:off x="867509" y="4945416"/>
            <a:ext cx="1789340" cy="16063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Group 15"/>
          <p:cNvGrpSpPr/>
          <p:nvPr/>
        </p:nvGrpSpPr>
        <p:grpSpPr>
          <a:xfrm>
            <a:off x="2404821" y="1200149"/>
            <a:ext cx="7071366" cy="2631851"/>
            <a:chOff x="6263083" y="1374999"/>
            <a:chExt cx="2559725" cy="2622237"/>
          </a:xfrm>
        </p:grpSpPr>
        <p:grpSp>
          <p:nvGrpSpPr>
            <p:cNvPr id="45" name="组合 44"/>
            <p:cNvGrpSpPr/>
            <p:nvPr/>
          </p:nvGrpSpPr>
          <p:grpSpPr>
            <a:xfrm>
              <a:off x="6263083" y="1374999"/>
              <a:ext cx="2559725" cy="2622237"/>
              <a:chOff x="1784677" y="2862076"/>
              <a:chExt cx="1872923" cy="1779354"/>
            </a:xfrm>
          </p:grpSpPr>
          <p:grpSp>
            <p:nvGrpSpPr>
              <p:cNvPr id="47" name="组合 46"/>
              <p:cNvGrpSpPr/>
              <p:nvPr/>
            </p:nvGrpSpPr>
            <p:grpSpPr>
              <a:xfrm>
                <a:off x="1784677" y="3236472"/>
                <a:ext cx="1872923" cy="1404958"/>
                <a:chOff x="375986" y="819150"/>
                <a:chExt cx="9525000" cy="6998862"/>
              </a:xfrm>
            </p:grpSpPr>
            <p:sp>
              <p:nvSpPr>
                <p:cNvPr id="49" name="圆角矩形 48"/>
                <p:cNvSpPr/>
                <p:nvPr/>
              </p:nvSpPr>
              <p:spPr>
                <a:xfrm>
                  <a:off x="375986" y="819150"/>
                  <a:ext cx="9525000" cy="6998862"/>
                </a:xfrm>
                <a:prstGeom prst="roundRect">
                  <a:avLst>
                    <a:gd name="adj" fmla="val 3606"/>
                  </a:avLst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7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50" name="圆角矩形 49"/>
                <p:cNvSpPr/>
                <p:nvPr/>
              </p:nvSpPr>
              <p:spPr>
                <a:xfrm>
                  <a:off x="770642" y="1188288"/>
                  <a:ext cx="8731222" cy="6108391"/>
                </a:xfrm>
                <a:prstGeom prst="roundRect">
                  <a:avLst>
                    <a:gd name="adj" fmla="val 3606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7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思源黑体 CN"/>
                    <a:cs typeface="+mn-cs"/>
                  </a:endParaRPr>
                </a:p>
              </p:txBody>
            </p:sp>
          </p:grpSp>
          <p:pic>
            <p:nvPicPr>
              <p:cNvPr id="48" name="图片 4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49183" y="2862076"/>
                <a:ext cx="454037" cy="515697"/>
              </a:xfrm>
              <a:prstGeom prst="rect">
                <a:avLst/>
              </a:prstGeom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6413154" y="2096847"/>
              <a:ext cx="2272168" cy="16692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algn="just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văn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xúc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gần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gũi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thân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thiết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2537637" y="3941501"/>
            <a:ext cx="6690576" cy="29164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8E0B23-06C3-11D3-F633-88F31EF4E9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16941" y="-149051"/>
            <a:ext cx="8748518" cy="184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6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9">
            <a:extLst>
              <a:ext uri="{FF2B5EF4-FFF2-40B4-BE49-F238E27FC236}">
                <a16:creationId xmlns:a16="http://schemas.microsoft.com/office/drawing/2014/main" id="{F8889F4B-81E9-CCCC-C1F0-AA8BAF3F2121}"/>
              </a:ext>
            </a:extLst>
          </p:cNvPr>
          <p:cNvSpPr/>
          <p:nvPr/>
        </p:nvSpPr>
        <p:spPr>
          <a:xfrm>
            <a:off x="-47907" y="285750"/>
            <a:ext cx="12239907" cy="2762250"/>
          </a:xfrm>
          <a:prstGeom prst="roundRect">
            <a:avLst>
              <a:gd name="adj" fmla="val 360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pic>
        <p:nvPicPr>
          <p:cNvPr id="15" name="图片 12">
            <a:extLst>
              <a:ext uri="{FF2B5EF4-FFF2-40B4-BE49-F238E27FC236}">
                <a16:creationId xmlns:a16="http://schemas.microsoft.com/office/drawing/2014/main" id="{05D5B808-F42B-41C0-6C90-0B607F968C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1144165" y="2571749"/>
            <a:ext cx="9903670" cy="4514851"/>
          </a:xfrm>
          <a:prstGeom prst="rect">
            <a:avLst/>
          </a:prstGeom>
        </p:spPr>
      </p:pic>
      <p:pic>
        <p:nvPicPr>
          <p:cNvPr id="17" name="图片 31">
            <a:extLst>
              <a:ext uri="{FF2B5EF4-FFF2-40B4-BE49-F238E27FC236}">
                <a16:creationId xmlns:a16="http://schemas.microsoft.com/office/drawing/2014/main" id="{43E64DF2-CA52-A67E-C3E9-8C0DECCE27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377598" y="116850"/>
            <a:ext cx="3490622" cy="27149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8016F73-72B9-917D-84C5-6AE8D12176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65" y="-701373"/>
            <a:ext cx="2297469" cy="19610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0BE226-6E6E-B5C6-AA76-3094ED3CC432}"/>
              </a:ext>
            </a:extLst>
          </p:cNvPr>
          <p:cNvSpPr txBox="1"/>
          <p:nvPr/>
        </p:nvSpPr>
        <p:spPr>
          <a:xfrm>
            <a:off x="3048000" y="762000"/>
            <a:ext cx="8001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11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endParaRPr lang="en-US" sz="11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237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954957" y="221806"/>
            <a:ext cx="9264086" cy="5414211"/>
            <a:chOff x="375986" y="819150"/>
            <a:chExt cx="9708177" cy="5334000"/>
          </a:xfrm>
        </p:grpSpPr>
        <p:sp>
          <p:nvSpPr>
            <p:cNvPr id="11" name="圆角矩形 10"/>
            <p:cNvSpPr/>
            <p:nvPr/>
          </p:nvSpPr>
          <p:spPr>
            <a:xfrm>
              <a:off x="375986" y="819150"/>
              <a:ext cx="9708177" cy="5334000"/>
            </a:xfrm>
            <a:prstGeom prst="roundRect">
              <a:avLst>
                <a:gd name="adj" fmla="val 3606"/>
              </a:avLst>
            </a:prstGeom>
            <a:solidFill>
              <a:srgbClr val="0064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692457" y="1008767"/>
              <a:ext cx="8994873" cy="4972129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27803" y="4559512"/>
            <a:ext cx="2133600" cy="2082789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6764" y="4923487"/>
            <a:ext cx="2064497" cy="1853356"/>
          </a:xfrm>
          <a:prstGeom prst="rect">
            <a:avLst/>
          </a:prstGeom>
        </p:spPr>
      </p:pic>
      <p:pic>
        <p:nvPicPr>
          <p:cNvPr id="27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162" y="2671317"/>
            <a:ext cx="5704424" cy="4878347"/>
          </a:xfrm>
          <a:prstGeom prst="rect">
            <a:avLst/>
          </a:prstGeom>
        </p:spPr>
      </p:pic>
      <p:pic>
        <p:nvPicPr>
          <p:cNvPr id="18" name="图片 31">
            <a:extLst>
              <a:ext uri="{FF2B5EF4-FFF2-40B4-BE49-F238E27FC236}">
                <a16:creationId xmlns:a16="http://schemas.microsoft.com/office/drawing/2014/main" id="{8F89E76B-457E-FF6E-0D98-A34808A82C5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363630" y="-74305"/>
            <a:ext cx="3490622" cy="27149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2510FA2-BEBA-0F24-8DFB-7E98EADBB3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30" y="-741098"/>
            <a:ext cx="2297469" cy="19610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B98DD0-E7BE-382A-A10B-1E17AC47DA0E}"/>
              </a:ext>
            </a:extLst>
          </p:cNvPr>
          <p:cNvSpPr txBox="1"/>
          <p:nvPr/>
        </p:nvSpPr>
        <p:spPr>
          <a:xfrm>
            <a:off x="1428751" y="1543050"/>
            <a:ext cx="8162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vi-VN" sz="4800" b="1" i="0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oạn văn nêu tình cảm, cảm xúc về một người gần gũi, thân thiết </a:t>
            </a:r>
            <a:endParaRPr lang="vi-VN" sz="4800" b="1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20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619F472-6A98-83C0-121A-9B21E417D7E5}"/>
              </a:ext>
            </a:extLst>
          </p:cNvPr>
          <p:cNvGrpSpPr/>
          <p:nvPr/>
        </p:nvGrpSpPr>
        <p:grpSpPr>
          <a:xfrm>
            <a:off x="-485776" y="-149158"/>
            <a:ext cx="13332967" cy="1225517"/>
            <a:chOff x="-655192" y="-149158"/>
            <a:chExt cx="13502384" cy="122551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F593EBC-8478-004C-3514-6B066C581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6E762E4-8775-57C5-608A-347ABAB49442}"/>
                </a:ext>
              </a:extLst>
            </p:cNvPr>
            <p:cNvSpPr txBox="1"/>
            <p:nvPr/>
          </p:nvSpPr>
          <p:spPr>
            <a:xfrm>
              <a:off x="-292076" y="-1008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Chuẩn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2AAD5-236E-6A25-4382-6D0EE7E66966}"/>
              </a:ext>
            </a:extLst>
          </p:cNvPr>
          <p:cNvSpPr/>
          <p:nvPr/>
        </p:nvSpPr>
        <p:spPr>
          <a:xfrm>
            <a:off x="371475" y="1066800"/>
            <a:ext cx="11630025" cy="55911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86C59D-2153-8BAD-1EF2-6403C56B25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5325" y="1949104"/>
            <a:ext cx="3448050" cy="271462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35819F4-9CAC-AB23-024A-7C71152C7C51}"/>
              </a:ext>
            </a:extLst>
          </p:cNvPr>
          <p:cNvGrpSpPr/>
          <p:nvPr/>
        </p:nvGrpSpPr>
        <p:grpSpPr>
          <a:xfrm>
            <a:off x="166009" y="1348000"/>
            <a:ext cx="8150853" cy="1655507"/>
            <a:chOff x="1005030" y="2497824"/>
            <a:chExt cx="5666671" cy="901747"/>
          </a:xfrm>
        </p:grpSpPr>
        <p:sp>
          <p:nvSpPr>
            <p:cNvPr id="13" name="Rounded Rectangle 36">
              <a:extLst>
                <a:ext uri="{FF2B5EF4-FFF2-40B4-BE49-F238E27FC236}">
                  <a16:creationId xmlns:a16="http://schemas.microsoft.com/office/drawing/2014/main" id="{AB406465-C2D3-7C1F-20B9-60F3A30A4599}"/>
                </a:ext>
              </a:extLst>
            </p:cNvPr>
            <p:cNvSpPr/>
            <p:nvPr/>
          </p:nvSpPr>
          <p:spPr>
            <a:xfrm>
              <a:off x="1990939" y="2658795"/>
              <a:ext cx="4680762" cy="574422"/>
            </a:xfrm>
            <a:prstGeom prst="roundRect">
              <a:avLst/>
            </a:prstGeom>
            <a:solidFill>
              <a:srgbClr val="00B0F0">
                <a:alpha val="65000"/>
              </a:srgb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muốn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bày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tỏ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xúc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ai?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00ED1AF-E6B3-6AC6-7EA5-5B4461ECA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B74431B-9207-8523-D4F9-738BDCE2C890}"/>
              </a:ext>
            </a:extLst>
          </p:cNvPr>
          <p:cNvGrpSpPr/>
          <p:nvPr/>
        </p:nvGrpSpPr>
        <p:grpSpPr>
          <a:xfrm>
            <a:off x="96435" y="2759356"/>
            <a:ext cx="8150853" cy="1655507"/>
            <a:chOff x="1005030" y="2497824"/>
            <a:chExt cx="5666671" cy="901747"/>
          </a:xfrm>
        </p:grpSpPr>
        <p:sp>
          <p:nvSpPr>
            <p:cNvPr id="16" name="Rounded Rectangle 36">
              <a:extLst>
                <a:ext uri="{FF2B5EF4-FFF2-40B4-BE49-F238E27FC236}">
                  <a16:creationId xmlns:a16="http://schemas.microsoft.com/office/drawing/2014/main" id="{24D90A1D-D3FD-0526-F703-4BCBEC1AE7E1}"/>
                </a:ext>
              </a:extLst>
            </p:cNvPr>
            <p:cNvSpPr/>
            <p:nvPr/>
          </p:nvSpPr>
          <p:spPr>
            <a:xfrm>
              <a:off x="1990939" y="2658795"/>
              <a:ext cx="4680762" cy="57442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65000"/>
              </a:scheme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Điều gì ở người đó làm em xúc động?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05FA6A-48AA-C2E3-6E9E-47011A97A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90BD397-9BC6-0177-ED98-BE4D8C026846}"/>
              </a:ext>
            </a:extLst>
          </p:cNvPr>
          <p:cNvGrpSpPr/>
          <p:nvPr/>
        </p:nvGrpSpPr>
        <p:grpSpPr>
          <a:xfrm>
            <a:off x="146130" y="4220408"/>
            <a:ext cx="8150853" cy="1862340"/>
            <a:chOff x="1005030" y="2497824"/>
            <a:chExt cx="5666671" cy="1014408"/>
          </a:xfrm>
        </p:grpSpPr>
        <p:sp>
          <p:nvSpPr>
            <p:cNvPr id="21" name="Rounded Rectangle 36">
              <a:extLst>
                <a:ext uri="{FF2B5EF4-FFF2-40B4-BE49-F238E27FC236}">
                  <a16:creationId xmlns:a16="http://schemas.microsoft.com/office/drawing/2014/main" id="{649145E6-8FD6-CA4E-1F0B-3F738AB91862}"/>
                </a:ext>
              </a:extLst>
            </p:cNvPr>
            <p:cNvSpPr/>
            <p:nvPr/>
          </p:nvSpPr>
          <p:spPr>
            <a:xfrm>
              <a:off x="1990939" y="2658795"/>
              <a:ext cx="4680762" cy="853437"/>
            </a:xfrm>
            <a:prstGeom prst="roundRect">
              <a:avLst/>
            </a:prstGeom>
            <a:solidFill>
              <a:srgbClr val="00B050">
                <a:alpha val="65000"/>
              </a:srgb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 có tình cảm, cảm xúc gì? Em đã thể hiện tình cảm, cảm xúc đó như thế nào?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8E0C25B-31B4-2C51-784E-C8FA1B6FC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49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1">
            <a:extLst>
              <a:ext uri="{FF2B5EF4-FFF2-40B4-BE49-F238E27FC236}">
                <a16:creationId xmlns:a16="http://schemas.microsoft.com/office/drawing/2014/main" id="{51EBA8DA-25C6-4DA4-285F-9DA53523BB0D}"/>
              </a:ext>
            </a:extLst>
          </p:cNvPr>
          <p:cNvGrpSpPr/>
          <p:nvPr/>
        </p:nvGrpSpPr>
        <p:grpSpPr>
          <a:xfrm rot="959798">
            <a:off x="890550" y="1080135"/>
            <a:ext cx="10061113" cy="6335880"/>
            <a:chOff x="375986" y="819150"/>
            <a:chExt cx="9708177" cy="5334000"/>
          </a:xfrm>
        </p:grpSpPr>
        <p:sp>
          <p:nvSpPr>
            <p:cNvPr id="17" name="圆角矩形 10">
              <a:extLst>
                <a:ext uri="{FF2B5EF4-FFF2-40B4-BE49-F238E27FC236}">
                  <a16:creationId xmlns:a16="http://schemas.microsoft.com/office/drawing/2014/main" id="{2C61CEC0-54B3-6AD3-D792-9D2E959F4000}"/>
                </a:ext>
              </a:extLst>
            </p:cNvPr>
            <p:cNvSpPr/>
            <p:nvPr/>
          </p:nvSpPr>
          <p:spPr>
            <a:xfrm>
              <a:off x="375986" y="819150"/>
              <a:ext cx="9708177" cy="5334000"/>
            </a:xfrm>
            <a:prstGeom prst="roundRect">
              <a:avLst>
                <a:gd name="adj" fmla="val 3606"/>
              </a:avLst>
            </a:prstGeom>
            <a:solidFill>
              <a:srgbClr val="0064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8" name="圆角矩形 9">
              <a:extLst>
                <a:ext uri="{FF2B5EF4-FFF2-40B4-BE49-F238E27FC236}">
                  <a16:creationId xmlns:a16="http://schemas.microsoft.com/office/drawing/2014/main" id="{424A888C-71D7-2714-C16C-D50EADE064F7}"/>
                </a:ext>
              </a:extLst>
            </p:cNvPr>
            <p:cNvSpPr/>
            <p:nvPr/>
          </p:nvSpPr>
          <p:spPr>
            <a:xfrm>
              <a:off x="692457" y="1008767"/>
              <a:ext cx="8994873" cy="4972129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0727D5E-91EC-A808-E318-244E78D3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046" y="4295916"/>
            <a:ext cx="8510754" cy="29263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4D43AE-5BE6-47C8-8432-3A01F701C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046" y="91290"/>
            <a:ext cx="8230313" cy="30604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DBE2C5-E75C-5672-5FB0-F3383C14CE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041" y="58078"/>
            <a:ext cx="8925318" cy="37981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FFB18F-1099-8DA6-1764-7D2F60D6D4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9119" y="1647334"/>
            <a:ext cx="8181541" cy="28226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61E591-88B0-992A-8C0C-057B056A7F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2198" y="1681407"/>
            <a:ext cx="8742422" cy="342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872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自定义 9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E673F"/>
      </a:accent1>
      <a:accent2>
        <a:srgbClr val="DE673F"/>
      </a:accent2>
      <a:accent3>
        <a:srgbClr val="DE673F"/>
      </a:accent3>
      <a:accent4>
        <a:srgbClr val="DE673F"/>
      </a:accent4>
      <a:accent5>
        <a:srgbClr val="DE673F"/>
      </a:accent5>
      <a:accent6>
        <a:srgbClr val="DE673F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70C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762</Words>
  <Application>Microsoft Office PowerPoint</Application>
  <PresentationFormat>Widescreen</PresentationFormat>
  <Paragraphs>75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宋体</vt:lpstr>
      <vt:lpstr>Arial</vt:lpstr>
      <vt:lpstr>Calibri</vt:lpstr>
      <vt:lpstr>Cambria</vt:lpstr>
      <vt:lpstr>等线</vt:lpstr>
      <vt:lpstr>SVN-SAF</vt:lpstr>
      <vt:lpstr>UTM Avo</vt:lpstr>
      <vt:lpstr>思源黑体 CN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Thu Vu</cp:lastModifiedBy>
  <cp:revision>40</cp:revision>
  <dcterms:created xsi:type="dcterms:W3CDTF">2023-10-23T06:50:24Z</dcterms:created>
  <dcterms:modified xsi:type="dcterms:W3CDTF">2026-01-15T11:59:01Z</dcterms:modified>
</cp:coreProperties>
</file>