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26" r:id="rId3"/>
  </p:sldMasterIdLst>
  <p:notesMasterIdLst>
    <p:notesMasterId r:id="rId25"/>
  </p:notesMasterIdLst>
  <p:sldIdLst>
    <p:sldId id="259" r:id="rId4"/>
    <p:sldId id="365" r:id="rId5"/>
    <p:sldId id="364" r:id="rId6"/>
    <p:sldId id="367" r:id="rId7"/>
    <p:sldId id="370" r:id="rId8"/>
    <p:sldId id="257" r:id="rId9"/>
    <p:sldId id="265" r:id="rId10"/>
    <p:sldId id="266" r:id="rId11"/>
    <p:sldId id="2645" r:id="rId12"/>
    <p:sldId id="2668" r:id="rId13"/>
    <p:sldId id="2669" r:id="rId14"/>
    <p:sldId id="2643" r:id="rId15"/>
    <p:sldId id="2652" r:id="rId16"/>
    <p:sldId id="2653" r:id="rId17"/>
    <p:sldId id="2667" r:id="rId18"/>
    <p:sldId id="2670" r:id="rId19"/>
    <p:sldId id="2671" r:id="rId20"/>
    <p:sldId id="2672" r:id="rId21"/>
    <p:sldId id="273" r:id="rId22"/>
    <p:sldId id="2646" r:id="rId23"/>
    <p:sldId id="5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extLst>
      <p:ext uri="{BB962C8B-B14F-4D97-AF65-F5344CB8AC3E}">
        <p14:creationId xmlns:p14="http://schemas.microsoft.com/office/powerpoint/2010/main" val="6389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405854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8369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5707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77014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044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1152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483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0131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2581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140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1640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3589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4228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838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3861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763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576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9464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13735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35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55560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16234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881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75864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0909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09465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381162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51348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4487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02671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032296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44390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240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49557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82657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AFE08C9-2CE6-425A-EDCB-27A65EC0F39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B22029CB-D55A-43CA-8EE2-241EBE9311F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138020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59AB11A8-22A1-2968-E52D-3626B624D23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extLst>
      <p:ext uri="{BB962C8B-B14F-4D97-AF65-F5344CB8AC3E}">
        <p14:creationId xmlns:p14="http://schemas.microsoft.com/office/powerpoint/2010/main" val="2528112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2026/1/22</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2917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4.xml"/><Relationship Id="rId2" Type="http://schemas.openxmlformats.org/officeDocument/2006/relationships/notesSlide" Target="../notesSlides/notesSlide1.xml"/><Relationship Id="rId16" Type="http://schemas.openxmlformats.org/officeDocument/2006/relationships/slide" Target="slide6.xml"/><Relationship Id="rId1" Type="http://schemas.openxmlformats.org/officeDocument/2006/relationships/slideLayout" Target="../slideLayouts/slideLayout25.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slide" Target="slide3.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20.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25.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25.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25.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306365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8390E58F-C9D7-2E39-0899-144B236D15BE}"/>
              </a:ext>
            </a:extLst>
          </p:cNvPr>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297932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id="{17EEE378-D2E9-C686-05E9-61559D181564}"/>
              </a:ext>
            </a:extLst>
          </p:cNvPr>
          <p:cNvGraphicFramePr>
            <a:graphicFrameLocks noGrp="1"/>
          </p:cNvGraphicFramePr>
          <p:nvPr>
            <p:extLst>
              <p:ext uri="{D42A27DB-BD31-4B8C-83A1-F6EECF244321}">
                <p14:modId xmlns:p14="http://schemas.microsoft.com/office/powerpoint/2010/main" val="196711862"/>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6" name="TextBox 5">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22269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id="{FC104DBC-A15A-A841-CD1A-553BFBD03B5E}"/>
              </a:ext>
            </a:extLst>
          </p:cNvPr>
          <p:cNvPicPr>
            <a:picLocks noChangeAspect="1"/>
          </p:cNvPicPr>
          <p:nvPr/>
        </p:nvPicPr>
        <p:blipFill>
          <a:blip r:embed="rId5"/>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344226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12 x 2 = 24</a:t>
            </a:r>
          </a:p>
        </p:txBody>
      </p:sp>
      <p:sp>
        <p:nvSpPr>
          <p:cNvPr id="11"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74062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1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77525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169CE1-8044-99F5-9328-DAC134EC5B2A}"/>
              </a:ext>
            </a:extLst>
          </p:cNvPr>
          <p:cNvPicPr>
            <a:picLocks noChangeAspect="1"/>
          </p:cNvPicPr>
          <p:nvPr/>
        </p:nvPicPr>
        <p:blipFill>
          <a:blip r:embed="rId2"/>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57320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821F36-94BD-6228-D6C3-43A0A23D5277}"/>
              </a:ext>
            </a:extLst>
          </p:cNvPr>
          <p:cNvPicPr>
            <a:picLocks noChangeAspect="1"/>
          </p:cNvPicPr>
          <p:nvPr/>
        </p:nvPicPr>
        <p:blipFill>
          <a:blip r:embed="rId2"/>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615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2"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2"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4"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id="{285F6F6F-71F1-7B1B-3492-6A2173C12258}"/>
              </a:ext>
            </a:extLst>
          </p:cNvPr>
          <p:cNvPicPr>
            <a:picLocks noChangeAspect="1"/>
          </p:cNvPicPr>
          <p:nvPr/>
        </p:nvPicPr>
        <p:blipFill>
          <a:blip r:embed="rId15" cstate="hqprint">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4"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9"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5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id="{3CF3ABEA-9745-C64A-B245-8E3E77D21A66}"/>
              </a:ext>
            </a:extLst>
          </p:cNvPr>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id="{5B92FDF0-1031-0C4B-E9AB-72E64099A0AD}"/>
              </a:ext>
            </a:extLst>
          </p:cNvPr>
          <p:cNvPicPr>
            <a:picLocks noChangeAspect="1"/>
          </p:cNvPicPr>
          <p:nvPr/>
        </p:nvPicPr>
        <p:blipFill>
          <a:blip r:embed="rId8"/>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id="{8DC25FC2-92A1-B75B-4B6B-43702C5B01DE}"/>
              </a:ext>
            </a:extLst>
          </p:cNvPr>
          <p:cNvPicPr>
            <a:picLocks noChangeAspect="1"/>
          </p:cNvPicPr>
          <p:nvPr/>
        </p:nvPicPr>
        <p:blipFill>
          <a:blip r:embed="rId6"/>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id="{6B06DFDE-E52C-62E1-43F9-33C14ECE85A3}"/>
              </a:ext>
            </a:extLst>
          </p:cNvPr>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id="{215118E1-9D5B-27E1-6830-6911ECADB433}"/>
              </a:ext>
            </a:extLst>
          </p:cNvPr>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id="{952A95E1-84E8-BDBD-5545-75F97DE257F3}"/>
              </a:ext>
            </a:extLst>
          </p:cNvPr>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1722866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1059</Words>
  <Application>Microsoft Office PowerPoint</Application>
  <PresentationFormat>Widescreen</PresentationFormat>
  <Paragraphs>123</Paragraphs>
  <Slides>21</Slides>
  <Notes>7</Notes>
  <HiddenSlides>0</HiddenSlides>
  <MMClips>3</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21</vt:i4>
      </vt:variant>
    </vt:vector>
  </HeadingPairs>
  <TitlesOfParts>
    <vt:vector size="42" baseType="lpstr">
      <vt:lpstr>微软雅黑</vt:lpstr>
      <vt:lpstr>宋体</vt:lpstr>
      <vt:lpstr>#9Slide05 Bodega Script</vt:lpstr>
      <vt:lpstr>#9Slide07 HoneyCream</vt:lpstr>
      <vt:lpstr>Arial</vt:lpstr>
      <vt:lpstr>Arima Madurai</vt:lpstr>
      <vt:lpstr>Calibri</vt:lpstr>
      <vt:lpstr>Calibri Light</vt:lpstr>
      <vt:lpstr>Cambria</vt:lpstr>
      <vt:lpstr>等线</vt:lpstr>
      <vt:lpstr>等线 Light</vt:lpstr>
      <vt:lpstr>SVN-Newton</vt:lpstr>
      <vt:lpstr>Times New Roman</vt:lpstr>
      <vt:lpstr>UTM Aquarelle</vt:lpstr>
      <vt:lpstr>UTM Avo</vt:lpstr>
      <vt:lpstr>VNI-Avo</vt:lpstr>
      <vt:lpstr>仓耳今楷05-6763 W05</vt:lpstr>
      <vt:lpstr>字魂151号-联盟综艺体</vt:lpstr>
      <vt:lpstr>1_Office Theme</vt:lpstr>
      <vt:lpstr>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Vu</cp:lastModifiedBy>
  <cp:revision>54</cp:revision>
  <dcterms:created xsi:type="dcterms:W3CDTF">2023-11-02T01:36:20Z</dcterms:created>
  <dcterms:modified xsi:type="dcterms:W3CDTF">2026-01-22T14:07:49Z</dcterms:modified>
</cp:coreProperties>
</file>