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2" r:id="rId3"/>
    <p:sldId id="301" r:id="rId4"/>
    <p:sldId id="302" r:id="rId5"/>
    <p:sldId id="261" r:id="rId6"/>
    <p:sldId id="2635" r:id="rId7"/>
    <p:sldId id="2644" r:id="rId8"/>
    <p:sldId id="2645" r:id="rId9"/>
    <p:sldId id="2646" r:id="rId10"/>
    <p:sldId id="2643" r:id="rId11"/>
    <p:sldId id="276" r:id="rId12"/>
    <p:sldId id="277" r:id="rId13"/>
    <p:sldId id="2649" r:id="rId14"/>
    <p:sldId id="2648" r:id="rId15"/>
    <p:sldId id="2650" r:id="rId16"/>
    <p:sldId id="26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5A1BBE-1172-122A-52C5-F36A5EDCDA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B6D0E8-2EA8-1A63-3A7A-9BBE6E80C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slide" Target="slide2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slide" Target="slide2.xm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E40EE0A-19AA-D78A-E0C4-EB85935C1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27" y="612548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FA8AC0-17F5-C77A-222B-637BE770D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3" y="0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F9B06F3-BB5D-9222-96C8-0A90A300A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71" y="469353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DF7AEF6-E445-0E53-6E04-DA7A82F30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1" y="65805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AE341F0B-679F-4913-B59F-7A32D65F41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808122"/>
            <a:ext cx="2432832" cy="384667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6B11E6-AC50-7AC7-BE08-FDAD6960AC95}"/>
              </a:ext>
            </a:extLst>
          </p:cNvPr>
          <p:cNvSpPr/>
          <p:nvPr/>
        </p:nvSpPr>
        <p:spPr>
          <a:xfrm>
            <a:off x="8453120" y="1544320"/>
            <a:ext cx="3352800" cy="1117600"/>
          </a:xfrm>
          <a:prstGeom prst="wedgeRoundRectCallout">
            <a:avLst>
              <a:gd name="adj1" fmla="val -2954"/>
              <a:gd name="adj2" fmla="val 6795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ô tô chở 34 học sinh. 12 ô tô như thế chở bao nhiêu học sinh?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 descr="A cartoon of a child waving&#10;&#10;Description automatically generated">
            <a:extLst>
              <a:ext uri="{FF2B5EF4-FFF2-40B4-BE49-F238E27FC236}">
                <a16:creationId xmlns:a16="http://schemas.microsoft.com/office/drawing/2014/main" id="{4082D29A-86BF-D678-486D-33DF4CAAC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160" y="2538495"/>
            <a:ext cx="2766122" cy="4319505"/>
          </a:xfrm>
          <a:prstGeom prst="rect">
            <a:avLst/>
          </a:prstGeom>
        </p:spPr>
      </p:pic>
      <p:pic>
        <p:nvPicPr>
          <p:cNvPr id="6" name="2 (1)">
            <a:hlinkClick r:id="" action="ppaction://media"/>
            <a:extLst>
              <a:ext uri="{FF2B5EF4-FFF2-40B4-BE49-F238E27FC236}">
                <a16:creationId xmlns:a16="http://schemas.microsoft.com/office/drawing/2014/main" id="{91A804BF-8628-E23A-3E99-8D99D1F86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240" y="1153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403</Words>
  <Application>Microsoft Office PowerPoint</Application>
  <PresentationFormat>Widescreen</PresentationFormat>
  <Paragraphs>61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等线</vt:lpstr>
      <vt:lpstr>等线 Light</vt:lpstr>
      <vt:lpstr>Times New Roman</vt:lpstr>
      <vt:lpstr>Office 主题​​</vt:lpstr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2023-12-04T02:49:45Z</dcterms:created>
  <dcterms:modified xsi:type="dcterms:W3CDTF">2026-01-29T03:35:07Z</dcterms:modified>
</cp:coreProperties>
</file>