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8" r:id="rId4"/>
    <p:sldId id="272" r:id="rId5"/>
    <p:sldId id="273" r:id="rId6"/>
    <p:sldId id="274" r:id="rId7"/>
    <p:sldId id="27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7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0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6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3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97CF6-CD9D-4E77-9B1B-EEA90E44A31E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68047" y="281330"/>
            <a:ext cx="7177089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0" y="0"/>
            <a:ext cx="4468047" cy="1357313"/>
          </a:xfrm>
          <a:prstGeom prst="cloudCallout">
            <a:avLst>
              <a:gd name="adj1" fmla="val -22112"/>
              <a:gd name="adj2" fmla="val 751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1.Khởi </a:t>
            </a:r>
            <a:r>
              <a:rPr lang="en-US" sz="3600" b="1" dirty="0" err="1"/>
              <a:t>động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575439" y="1666325"/>
            <a:ext cx="11069697" cy="16927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7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9" y="3359097"/>
            <a:ext cx="2782124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055033" y="6129001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Nấm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mốc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 descr="Bài 21: Nấm gây hỏng thực phẩm và nấm độ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89" y="3354003"/>
            <a:ext cx="2859088" cy="2636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4032592" y="6088581"/>
            <a:ext cx="1964640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endParaRPr lang="en-US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Picture 11" descr="Bài 21: Nấm gây hỏng thực phẩm và nấm độc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957" y="3359097"/>
            <a:ext cx="247883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6439056" y="5990205"/>
            <a:ext cx="2651986" cy="73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nón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Bài 21: Nấm gây hỏng thực phẩm và nấm độc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821" y="3359097"/>
            <a:ext cx="239331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9206472" y="5990962"/>
            <a:ext cx="2484013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khía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nâu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xám</a:t>
            </a:r>
            <a:r>
              <a:rPr lang="en-US" sz="2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08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  <p:bldP spid="11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1" y="585788"/>
            <a:ext cx="9620316" cy="5786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4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8651" y="0"/>
            <a:ext cx="108870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</a:t>
            </a:r>
            <a:r>
              <a:rPr lang="en-US" sz="2800" b="1" dirty="0" err="1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80)</a:t>
            </a:r>
            <a:r>
              <a: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00150"/>
            <a:ext cx="11015662" cy="520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5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85775" y="0"/>
            <a:ext cx="5429250" cy="1457325"/>
          </a:xfrm>
          <a:prstGeom prst="cloudCallout">
            <a:avLst>
              <a:gd name="adj1" fmla="val -22938"/>
              <a:gd name="adj2" fmla="val 83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800" b="1" dirty="0" err="1"/>
              <a:t>Trò</a:t>
            </a:r>
            <a:r>
              <a:rPr lang="en-US" sz="2800" b="1" dirty="0"/>
              <a:t> </a:t>
            </a:r>
            <a:r>
              <a:rPr lang="en-US" sz="2800" b="1" dirty="0" err="1"/>
              <a:t>chơi</a:t>
            </a:r>
            <a:r>
              <a:rPr lang="en-US" sz="2800" b="1" dirty="0"/>
              <a:t> Ai </a:t>
            </a:r>
            <a:r>
              <a:rPr lang="en-US" sz="2800" b="1" dirty="0" err="1"/>
              <a:t>nhanh</a:t>
            </a:r>
            <a:r>
              <a:rPr lang="en-US" sz="2800" b="1" dirty="0"/>
              <a:t>-Ai </a:t>
            </a:r>
            <a:r>
              <a:rPr lang="en-US" sz="2800" b="1" dirty="0" err="1"/>
              <a:t>đúng</a:t>
            </a:r>
            <a:r>
              <a:rPr lang="en-US" sz="2800" b="1" dirty="0"/>
              <a:t> ?</a:t>
            </a:r>
          </a:p>
        </p:txBody>
      </p:sp>
      <p:sp>
        <p:nvSpPr>
          <p:cNvPr id="6" name="Rectangle 5"/>
          <p:cNvSpPr/>
          <p:nvPr/>
        </p:nvSpPr>
        <p:spPr>
          <a:xfrm>
            <a:off x="814387" y="1964978"/>
            <a:ext cx="10529888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</a:p>
        </p:txBody>
      </p:sp>
      <p:sp>
        <p:nvSpPr>
          <p:cNvPr id="7" name="Rectangle 6"/>
          <p:cNvSpPr/>
          <p:nvPr/>
        </p:nvSpPr>
        <p:spPr>
          <a:xfrm>
            <a:off x="857250" y="3695343"/>
            <a:ext cx="10444162" cy="2339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8872538" y="3922427"/>
            <a:ext cx="628650" cy="346293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9015413" y="4663521"/>
            <a:ext cx="685800" cy="40005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015413" y="5486399"/>
            <a:ext cx="685800" cy="371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1743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1526" y="1383527"/>
            <a:ext cx="107442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03" y="174793"/>
            <a:ext cx="5397910" cy="12110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1526" y="2753162"/>
            <a:ext cx="1074419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0480" marR="30480" lvl="0" algn="just">
              <a:spcAft>
                <a:spcPts val="1200"/>
              </a:spcAft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7629525" y="3255141"/>
            <a:ext cx="1085850" cy="41433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3043238" y="5314950"/>
            <a:ext cx="814387" cy="371475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73653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14" y="0"/>
            <a:ext cx="5450296" cy="1993565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6005818" y="371476"/>
            <a:ext cx="4287634" cy="14859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Nguyên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nhân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gây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hỏng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thực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phẩm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gì</a:t>
            </a:r>
            <a:r>
              <a:rPr lang="en-US" sz="2800" b="1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42066" y="2379327"/>
            <a:ext cx="230028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/>
              <a:t>Nhiệt</a:t>
            </a:r>
            <a:r>
              <a:rPr lang="en-US" sz="2800" dirty="0"/>
              <a:t> </a:t>
            </a:r>
            <a:r>
              <a:rPr lang="en-US" sz="2800" dirty="0" err="1"/>
              <a:t>độ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893278" y="2407950"/>
            <a:ext cx="232886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/>
              <a:t>Độ</a:t>
            </a:r>
            <a:r>
              <a:rPr lang="en-US" sz="3200" dirty="0"/>
              <a:t> </a:t>
            </a:r>
            <a:r>
              <a:rPr lang="en-US" sz="3200" dirty="0" err="1"/>
              <a:t>ẩm</a:t>
            </a:r>
            <a:r>
              <a:rPr lang="en-US" sz="3200" dirty="0"/>
              <a:t> </a:t>
            </a:r>
            <a:r>
              <a:rPr lang="en-US" sz="3200" dirty="0" err="1"/>
              <a:t>cao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6400800" y="3543300"/>
            <a:ext cx="3206853" cy="12892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Nấm</a:t>
            </a:r>
            <a:r>
              <a:rPr lang="en-US" sz="3200" dirty="0"/>
              <a:t> </a:t>
            </a:r>
            <a:r>
              <a:rPr lang="en-US" sz="3200" dirty="0" err="1"/>
              <a:t>móc</a:t>
            </a:r>
            <a:r>
              <a:rPr lang="en-US" sz="3200" dirty="0"/>
              <a:t> </a:t>
            </a:r>
            <a:r>
              <a:rPr lang="en-US" sz="3200" dirty="0" err="1"/>
              <a:t>phát</a:t>
            </a:r>
            <a:r>
              <a:rPr lang="en-US" sz="3200" dirty="0"/>
              <a:t> </a:t>
            </a:r>
            <a:r>
              <a:rPr lang="en-US" sz="3200" dirty="0" err="1"/>
              <a:t>triển</a:t>
            </a:r>
            <a:endParaRPr lang="en-US" sz="3200" dirty="0"/>
          </a:p>
        </p:txBody>
      </p:sp>
      <p:sp>
        <p:nvSpPr>
          <p:cNvPr id="9" name="Horizontal Scroll 8"/>
          <p:cNvSpPr/>
          <p:nvPr/>
        </p:nvSpPr>
        <p:spPr>
          <a:xfrm>
            <a:off x="5429250" y="5272088"/>
            <a:ext cx="4628459" cy="914400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</a:rPr>
              <a:t>Gây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hỏng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thực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phâm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43625" y="1857376"/>
            <a:ext cx="257175" cy="521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286875" y="1871687"/>
            <a:ext cx="320778" cy="5362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5138" y="2902547"/>
            <a:ext cx="757237" cy="64075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686800" y="2902547"/>
            <a:ext cx="920853" cy="6407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129587" y="4832568"/>
            <a:ext cx="0" cy="5296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1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65" y="0"/>
            <a:ext cx="5450296" cy="157162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970553" y="1343025"/>
            <a:ext cx="10716623" cy="1185863"/>
          </a:xfrm>
          <a:prstGeom prst="cloudCallout">
            <a:avLst>
              <a:gd name="adj1" fmla="val -20433"/>
              <a:gd name="adj2" fmla="val 8539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</a:rPr>
              <a:t>Nêu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cách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bào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quản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phẩm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đã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biết</a:t>
            </a:r>
            <a:r>
              <a:rPr lang="en-US" sz="28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4865" y="3210044"/>
            <a:ext cx="10373723" cy="27699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tôm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tằm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Muối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chua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dưa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6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310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My Pc</cp:lastModifiedBy>
  <cp:revision>27</cp:revision>
  <dcterms:created xsi:type="dcterms:W3CDTF">2024-01-22T13:07:02Z</dcterms:created>
  <dcterms:modified xsi:type="dcterms:W3CDTF">2025-02-12T01:47:07Z</dcterms:modified>
</cp:coreProperties>
</file>