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8.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76" r:id="rId3"/>
    <p:sldMasterId id="2147483688" r:id="rId4"/>
    <p:sldMasterId id="2147483700" r:id="rId5"/>
    <p:sldMasterId id="2147483712" r:id="rId6"/>
    <p:sldMasterId id="2147483715" r:id="rId7"/>
    <p:sldMasterId id="2147483731" r:id="rId8"/>
    <p:sldMasterId id="2147483743" r:id="rId9"/>
  </p:sldMasterIdLst>
  <p:notesMasterIdLst>
    <p:notesMasterId r:id="rId29"/>
  </p:notesMasterIdLst>
  <p:sldIdLst>
    <p:sldId id="319" r:id="rId10"/>
    <p:sldId id="314" r:id="rId11"/>
    <p:sldId id="335" r:id="rId12"/>
    <p:sldId id="305" r:id="rId13"/>
    <p:sldId id="299" r:id="rId14"/>
    <p:sldId id="315" r:id="rId15"/>
    <p:sldId id="316" r:id="rId16"/>
    <p:sldId id="320" r:id="rId17"/>
    <p:sldId id="324" r:id="rId18"/>
    <p:sldId id="325" r:id="rId19"/>
    <p:sldId id="326" r:id="rId20"/>
    <p:sldId id="327" r:id="rId21"/>
    <p:sldId id="328" r:id="rId22"/>
    <p:sldId id="329" r:id="rId23"/>
    <p:sldId id="330" r:id="rId24"/>
    <p:sldId id="331" r:id="rId25"/>
    <p:sldId id="332" r:id="rId26"/>
    <p:sldId id="333" r:id="rId27"/>
    <p:sldId id="33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5" d="100"/>
          <a:sy n="75" d="100"/>
        </p:scale>
        <p:origin x="327" y="2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presProps" Target="presProp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9DF5E1-17BF-4F7E-8BF6-CBDC1262D11A}" type="datetimeFigureOut">
              <a:rPr lang="en-US" smtClean="0"/>
              <a:t>1/8/2026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3773AD-C6E2-4F87-ACFB-0A945E66F2C1}" type="slidenum">
              <a:rPr lang="en-US" smtClean="0"/>
              <a:t>‹#›</a:t>
            </a:fld>
            <a:endParaRPr lang="en-US"/>
          </a:p>
        </p:txBody>
      </p:sp>
    </p:spTree>
    <p:extLst>
      <p:ext uri="{BB962C8B-B14F-4D97-AF65-F5344CB8AC3E}">
        <p14:creationId xmlns:p14="http://schemas.microsoft.com/office/powerpoint/2010/main" val="2499878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945DC-4BA2-4105-998F-66C2CB46B8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7662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GIÁO VIÊN BẤM CHUỘT VÀO CÁC MẢNH GHÉP ĐỂ ĐƯỢC DẪN ĐẾN CÂU HỎI TƯƠNG ỨNG.</a:t>
            </a:r>
            <a:br>
              <a:rPr lang="en-US" dirty="0"/>
            </a:br>
            <a:r>
              <a:rPr lang="en-US" dirty="0" err="1"/>
              <a:t>Cách</a:t>
            </a:r>
            <a:r>
              <a:rPr lang="en-US" dirty="0"/>
              <a:t> </a:t>
            </a:r>
            <a:r>
              <a:rPr lang="en-US" dirty="0" err="1"/>
              <a:t>thay</a:t>
            </a:r>
            <a:r>
              <a:rPr lang="en-US" dirty="0"/>
              <a:t> </a:t>
            </a:r>
            <a:r>
              <a:rPr lang="en-US" dirty="0" err="1"/>
              <a:t>ảnh</a:t>
            </a:r>
            <a:r>
              <a:rPr lang="en-US" dirty="0"/>
              <a:t> </a:t>
            </a:r>
            <a:r>
              <a:rPr lang="en-US" dirty="0" err="1"/>
              <a:t>sau</a:t>
            </a:r>
            <a:r>
              <a:rPr lang="en-US" dirty="0"/>
              <a:t> </a:t>
            </a:r>
            <a:r>
              <a:rPr lang="en-US" dirty="0" err="1"/>
              <a:t>mảnh</a:t>
            </a:r>
            <a:r>
              <a:rPr lang="en-US" dirty="0"/>
              <a:t> </a:t>
            </a:r>
            <a:r>
              <a:rPr lang="en-US" dirty="0" err="1"/>
              <a:t>ghép</a:t>
            </a:r>
            <a:r>
              <a:rPr lang="en-US" dirty="0"/>
              <a:t>, </a:t>
            </a:r>
            <a:r>
              <a:rPr lang="en-US" dirty="0" err="1"/>
              <a:t>kéo</a:t>
            </a:r>
            <a:r>
              <a:rPr lang="en-US" dirty="0"/>
              <a:t> 1 </a:t>
            </a:r>
            <a:r>
              <a:rPr lang="en-US" dirty="0" err="1"/>
              <a:t>mảnh</a:t>
            </a:r>
            <a:r>
              <a:rPr lang="en-US" dirty="0"/>
              <a:t> </a:t>
            </a:r>
            <a:r>
              <a:rPr lang="en-US" dirty="0" err="1"/>
              <a:t>ghép</a:t>
            </a:r>
            <a:r>
              <a:rPr lang="en-US" dirty="0"/>
              <a:t> </a:t>
            </a:r>
            <a:r>
              <a:rPr lang="en-US" dirty="0" err="1"/>
              <a:t>ra</a:t>
            </a:r>
            <a:r>
              <a:rPr lang="en-US" dirty="0"/>
              <a:t>, </a:t>
            </a:r>
            <a:r>
              <a:rPr lang="en-US" dirty="0" err="1"/>
              <a:t>bấm</a:t>
            </a:r>
            <a:r>
              <a:rPr lang="en-US" dirty="0"/>
              <a:t> </a:t>
            </a:r>
            <a:r>
              <a:rPr lang="en-US" dirty="0" err="1"/>
              <a:t>chuột</a:t>
            </a:r>
            <a:r>
              <a:rPr lang="en-US" dirty="0"/>
              <a:t> </a:t>
            </a:r>
            <a:r>
              <a:rPr lang="en-US" dirty="0" err="1"/>
              <a:t>phải</a:t>
            </a:r>
            <a:r>
              <a:rPr lang="en-US" dirty="0"/>
              <a:t> </a:t>
            </a:r>
            <a:r>
              <a:rPr lang="en-US" dirty="0" err="1"/>
              <a:t>vào</a:t>
            </a:r>
            <a:r>
              <a:rPr lang="en-US" dirty="0"/>
              <a:t> </a:t>
            </a:r>
            <a:r>
              <a:rPr lang="en-US" dirty="0" err="1"/>
              <a:t>ảnh</a:t>
            </a:r>
            <a:r>
              <a:rPr lang="en-US" dirty="0"/>
              <a:t> </a:t>
            </a:r>
            <a:r>
              <a:rPr lang="en-US" dirty="0" err="1"/>
              <a:t>chọn</a:t>
            </a:r>
            <a:r>
              <a:rPr lang="en-US" dirty="0"/>
              <a:t> change picture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73EF8-45AF-4F64-A1C1-92B752BBFFE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000211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DF77C4DF-97BC-438D-8167-1CFBB8D0F42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81800" y="0"/>
            <a:ext cx="5410200" cy="2458121"/>
          </a:xfrm>
          <a:prstGeom prst="rect">
            <a:avLst/>
          </a:prstGeom>
        </p:spPr>
      </p:pic>
      <p:pic>
        <p:nvPicPr>
          <p:cNvPr id="12" name="图片 11">
            <a:extLst>
              <a:ext uri="{FF2B5EF4-FFF2-40B4-BE49-F238E27FC236}">
                <a16:creationId xmlns:a16="http://schemas.microsoft.com/office/drawing/2014/main" id="{16F9CBCE-58A4-667D-0776-A2A36DE3E2D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6562" t="44783" b="3701"/>
          <a:stretch/>
        </p:blipFill>
        <p:spPr>
          <a:xfrm>
            <a:off x="5676900" y="3517809"/>
            <a:ext cx="6515100" cy="2990850"/>
          </a:xfrm>
          <a:prstGeom prst="rect">
            <a:avLst/>
          </a:prstGeom>
        </p:spPr>
      </p:pic>
      <p:pic>
        <p:nvPicPr>
          <p:cNvPr id="14" name="图片 13">
            <a:extLst>
              <a:ext uri="{FF2B5EF4-FFF2-40B4-BE49-F238E27FC236}">
                <a16:creationId xmlns:a16="http://schemas.microsoft.com/office/drawing/2014/main" id="{29DD7ABD-BC98-B4A3-5988-20E35EF9515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5165634"/>
            <a:ext cx="12192000" cy="1692366"/>
          </a:xfrm>
          <a:prstGeom prst="rect">
            <a:avLst/>
          </a:prstGeom>
        </p:spPr>
      </p:pic>
      <p:pic>
        <p:nvPicPr>
          <p:cNvPr id="20" name="图片 19">
            <a:extLst>
              <a:ext uri="{FF2B5EF4-FFF2-40B4-BE49-F238E27FC236}">
                <a16:creationId xmlns:a16="http://schemas.microsoft.com/office/drawing/2014/main" id="{B1702305-14C6-E503-BFF5-AB4F6AB8180F}"/>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r="9673"/>
          <a:stretch>
            <a:fillRect/>
          </a:stretch>
        </p:blipFill>
        <p:spPr>
          <a:xfrm>
            <a:off x="6685643" y="4399880"/>
            <a:ext cx="5506357" cy="2340452"/>
          </a:xfrm>
          <a:custGeom>
            <a:avLst/>
            <a:gdLst>
              <a:gd name="connsiteX0" fmla="*/ 0 w 5506357"/>
              <a:gd name="connsiteY0" fmla="*/ 0 h 2340452"/>
              <a:gd name="connsiteX1" fmla="*/ 5089219 w 5506357"/>
              <a:gd name="connsiteY1" fmla="*/ 0 h 2340452"/>
              <a:gd name="connsiteX2" fmla="*/ 5063459 w 5506357"/>
              <a:gd name="connsiteY2" fmla="*/ 82987 h 2340452"/>
              <a:gd name="connsiteX3" fmla="*/ 5045075 w 5506357"/>
              <a:gd name="connsiteY3" fmla="*/ 265351 h 2340452"/>
              <a:gd name="connsiteX4" fmla="*/ 5444026 w 5506357"/>
              <a:gd name="connsiteY4" fmla="*/ 1015688 h 2340452"/>
              <a:gd name="connsiteX5" fmla="*/ 5506357 w 5506357"/>
              <a:gd name="connsiteY5" fmla="*/ 1053555 h 2340452"/>
              <a:gd name="connsiteX6" fmla="*/ 5506357 w 5506357"/>
              <a:gd name="connsiteY6" fmla="*/ 2340452 h 2340452"/>
              <a:gd name="connsiteX7" fmla="*/ 0 w 5506357"/>
              <a:gd name="connsiteY7" fmla="*/ 2340452 h 23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6357" h="2340452">
                <a:moveTo>
                  <a:pt x="0" y="0"/>
                </a:moveTo>
                <a:lnTo>
                  <a:pt x="5089219" y="0"/>
                </a:lnTo>
                <a:lnTo>
                  <a:pt x="5063459" y="82987"/>
                </a:lnTo>
                <a:cubicBezTo>
                  <a:pt x="5051405" y="141893"/>
                  <a:pt x="5045075" y="202883"/>
                  <a:pt x="5045075" y="265351"/>
                </a:cubicBezTo>
                <a:cubicBezTo>
                  <a:pt x="5045075" y="577694"/>
                  <a:pt x="5203327" y="853075"/>
                  <a:pt x="5444026" y="1015688"/>
                </a:cubicBezTo>
                <a:lnTo>
                  <a:pt x="5506357" y="1053555"/>
                </a:lnTo>
                <a:lnTo>
                  <a:pt x="5506357" y="2340452"/>
                </a:lnTo>
                <a:lnTo>
                  <a:pt x="0" y="2340452"/>
                </a:lnTo>
                <a:close/>
              </a:path>
            </a:pathLst>
          </a:custGeom>
        </p:spPr>
      </p:pic>
      <p:pic>
        <p:nvPicPr>
          <p:cNvPr id="22" name="图片 21">
            <a:extLst>
              <a:ext uri="{FF2B5EF4-FFF2-40B4-BE49-F238E27FC236}">
                <a16:creationId xmlns:a16="http://schemas.microsoft.com/office/drawing/2014/main" id="{B704C3BD-7A3A-B72D-2FB4-BE9F1F7162B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4294777"/>
            <a:ext cx="12192000" cy="2563223"/>
          </a:xfrm>
          <a:prstGeom prst="rect">
            <a:avLst/>
          </a:prstGeom>
        </p:spPr>
      </p:pic>
      <p:pic>
        <p:nvPicPr>
          <p:cNvPr id="24" name="图片 23">
            <a:extLst>
              <a:ext uri="{FF2B5EF4-FFF2-40B4-BE49-F238E27FC236}">
                <a16:creationId xmlns:a16="http://schemas.microsoft.com/office/drawing/2014/main" id="{E4A7FB76-C571-1ABA-E3F1-C29E622C827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794039" y="0"/>
            <a:ext cx="5397961" cy="5704114"/>
          </a:xfrm>
          <a:prstGeom prst="rect">
            <a:avLst/>
          </a:prstGeom>
        </p:spPr>
      </p:pic>
      <p:pic>
        <p:nvPicPr>
          <p:cNvPr id="25" name="图片 24">
            <a:extLst>
              <a:ext uri="{FF2B5EF4-FFF2-40B4-BE49-F238E27FC236}">
                <a16:creationId xmlns:a16="http://schemas.microsoft.com/office/drawing/2014/main" id="{CA7322D8-397F-F72B-AFB8-B2C9BE4AA60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1184065" y="3429000"/>
            <a:ext cx="1256263" cy="861667"/>
          </a:xfrm>
          <a:prstGeom prst="rect">
            <a:avLst/>
          </a:prstGeom>
        </p:spPr>
      </p:pic>
    </p:spTree>
    <p:extLst>
      <p:ext uri="{BB962C8B-B14F-4D97-AF65-F5344CB8AC3E}">
        <p14:creationId xmlns:p14="http://schemas.microsoft.com/office/powerpoint/2010/main" val="2368486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0617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FEF2BA0-CD2A-605E-1169-F82548ACC1B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8CECD66-D034-9557-3094-7AF5C4DFE5D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DF95B2D-E596-1989-44DD-D5586C297A0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2026/1/8</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9B21D6B-1BCE-14F0-02CC-D8A1F9324AB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1B95C9FD-8911-A7A7-FEE8-257966980F7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44988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065275-DD43-4BF3-8036-A614866E6A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C26ED70-5ACA-4720-A7C8-A830DB950C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D0F2F94-E610-446D-9317-3D9646957AF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4FB889-6E36-48F2-9413-7767A17A740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2026/1/8</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6535EDD-751E-49BE-BF66-09103227C7A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B914726-B73D-43D9-B48E-492D6DC8B6E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E136EC2-E052-4BBF-AD23-382731C825C0}"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621969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AD8240-3148-4746-BA4B-7B32B016BA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dirty="0"/>
              <a:t>单击此处编辑母版标题样式</a:t>
            </a:r>
          </a:p>
        </p:txBody>
      </p:sp>
      <p:sp>
        <p:nvSpPr>
          <p:cNvPr id="3" name="副标题 2">
            <a:extLst>
              <a:ext uri="{FF2B5EF4-FFF2-40B4-BE49-F238E27FC236}">
                <a16:creationId xmlns:a16="http://schemas.microsoft.com/office/drawing/2014/main" id="{B51CC32A-496B-42D5-8EC6-30D10EB5C16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0F25E7C-B1D9-4999-8D1F-ED84C4EE9A27}"/>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2026/1/8</a:t>
            </a:fld>
            <a:endParaRPr lang="zh-CN" altLang="en-US"/>
          </a:p>
        </p:txBody>
      </p:sp>
      <p:sp>
        <p:nvSpPr>
          <p:cNvPr id="5" name="页脚占位符 4">
            <a:extLst>
              <a:ext uri="{FF2B5EF4-FFF2-40B4-BE49-F238E27FC236}">
                <a16:creationId xmlns:a16="http://schemas.microsoft.com/office/drawing/2014/main" id="{E18A7BBD-E847-449A-AA53-B3DBD3F53D1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1910074-A50B-4F6C-9D3A-997C16815E9A}"/>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19316820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222988-F7A5-40D8-93C2-FFC76DD6F132}"/>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2026/1/8</a:t>
            </a:fld>
            <a:endParaRPr lang="zh-CN" altLang="en-US"/>
          </a:p>
        </p:txBody>
      </p:sp>
      <p:sp>
        <p:nvSpPr>
          <p:cNvPr id="3" name="页脚占位符 2">
            <a:extLst>
              <a:ext uri="{FF2B5EF4-FFF2-40B4-BE49-F238E27FC236}">
                <a16:creationId xmlns:a16="http://schemas.microsoft.com/office/drawing/2014/main" id="{B09A7AB5-A93E-4BB9-B456-29E36D7D4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06456C9-71B0-4254-B323-89F5CF60FAE3}"/>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13482685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A802-1EC3-0ED0-B54A-EFD79AC78B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E7B273-5379-A7F9-AF0C-A473FCC8BF0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2AA39F-FC0E-F63F-6F51-E31F7007FBA8}"/>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1/8/2026</a:t>
            </a:fld>
            <a:endParaRPr lang="en-US"/>
          </a:p>
        </p:txBody>
      </p:sp>
      <p:sp>
        <p:nvSpPr>
          <p:cNvPr id="5" name="Footer Placeholder 4">
            <a:extLst>
              <a:ext uri="{FF2B5EF4-FFF2-40B4-BE49-F238E27FC236}">
                <a16:creationId xmlns:a16="http://schemas.microsoft.com/office/drawing/2014/main" id="{4FB8E5F7-9B0C-AF0F-7902-C9D8E083DA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F70520-1744-9CAB-390E-E167905FF04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126769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54AA8-959C-EFDE-7F0F-C6CEA077A2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B60704-C9BA-B6F9-07CE-6D6781204B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9BF9E5-2E55-9083-42E7-AB4B8E94002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1/8/2026</a:t>
            </a:fld>
            <a:endParaRPr lang="en-US"/>
          </a:p>
        </p:txBody>
      </p:sp>
      <p:sp>
        <p:nvSpPr>
          <p:cNvPr id="5" name="Footer Placeholder 4">
            <a:extLst>
              <a:ext uri="{FF2B5EF4-FFF2-40B4-BE49-F238E27FC236}">
                <a16:creationId xmlns:a16="http://schemas.microsoft.com/office/drawing/2014/main" id="{495DD27B-9B1B-9C43-60F4-61696F9A8D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CC6B53-167C-5B8B-7175-C2984B59E35F}"/>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3479959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0DFAB-3E91-9346-8E43-69810063CEA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4D7C58-427D-F040-02C0-AACD0730B2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2A92C1-7A8C-DF92-BDF6-0398E58058E2}"/>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1/8/2026</a:t>
            </a:fld>
            <a:endParaRPr lang="en-US"/>
          </a:p>
        </p:txBody>
      </p:sp>
      <p:sp>
        <p:nvSpPr>
          <p:cNvPr id="5" name="Footer Placeholder 4">
            <a:extLst>
              <a:ext uri="{FF2B5EF4-FFF2-40B4-BE49-F238E27FC236}">
                <a16:creationId xmlns:a16="http://schemas.microsoft.com/office/drawing/2014/main" id="{8E966EAC-F7B4-9311-82D8-F0787166FD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83C3C5-2CA5-A04A-6B5A-605F1039B4F7}"/>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3719926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30A51-88D2-EA3C-6117-77D685E7F51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675392B-2EBB-54AE-CD1E-440D6DA6517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BE1C5D-C77D-0E89-B7DA-665922AD7DA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9C525A-FF83-6E66-A54B-E276FC6CE6B0}"/>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1/8/2026</a:t>
            </a:fld>
            <a:endParaRPr lang="en-US"/>
          </a:p>
        </p:txBody>
      </p:sp>
      <p:sp>
        <p:nvSpPr>
          <p:cNvPr id="6" name="Footer Placeholder 5">
            <a:extLst>
              <a:ext uri="{FF2B5EF4-FFF2-40B4-BE49-F238E27FC236}">
                <a16:creationId xmlns:a16="http://schemas.microsoft.com/office/drawing/2014/main" id="{30FA1C19-BB31-ADE5-DC42-73A965ECDB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EA97BCA-F205-5A48-F2CA-2337EF1E22B4}"/>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9625134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FD9B-BDC6-DF74-FAB0-677B2443FFA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0EA83BC-0672-3D53-030F-03AAFA73B1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1D5AA0-374F-C08A-BA14-2443CA803E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134C89-1AFE-968F-1F29-E5552C373E3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0083C9-B3F8-E1A4-2509-0F18582D07A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538042-DE4E-7CB1-232E-F1AA9389793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1/8/2026</a:t>
            </a:fld>
            <a:endParaRPr lang="en-US"/>
          </a:p>
        </p:txBody>
      </p:sp>
      <p:sp>
        <p:nvSpPr>
          <p:cNvPr id="8" name="Footer Placeholder 7">
            <a:extLst>
              <a:ext uri="{FF2B5EF4-FFF2-40B4-BE49-F238E27FC236}">
                <a16:creationId xmlns:a16="http://schemas.microsoft.com/office/drawing/2014/main" id="{A8A99C8F-6C1F-F514-6FA1-5E0965CF84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19563F-B0F7-2A28-98A6-EB4363E93808}"/>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482847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28A3C286-AB6E-2135-5C09-8BD770156EA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1818" b="11818"/>
          <a:stretch/>
        </p:blipFill>
        <p:spPr>
          <a:xfrm flipH="1">
            <a:off x="198595" y="4077349"/>
            <a:ext cx="3290002" cy="2512396"/>
          </a:xfrm>
          <a:prstGeom prst="rect">
            <a:avLst/>
          </a:prstGeom>
        </p:spPr>
      </p:pic>
      <p:pic>
        <p:nvPicPr>
          <p:cNvPr id="14" name="图片 12">
            <a:extLst>
              <a:ext uri="{FF2B5EF4-FFF2-40B4-BE49-F238E27FC236}">
                <a16:creationId xmlns:a16="http://schemas.microsoft.com/office/drawing/2014/main" id="{0FF3E9D8-781C-4787-AC7D-FDF96E05C4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51174" y="0"/>
            <a:ext cx="9839421" cy="6107061"/>
          </a:xfrm>
          <a:prstGeom prst="rect">
            <a:avLst/>
          </a:prstGeom>
        </p:spPr>
      </p:pic>
    </p:spTree>
    <p:extLst>
      <p:ext uri="{BB962C8B-B14F-4D97-AF65-F5344CB8AC3E}">
        <p14:creationId xmlns:p14="http://schemas.microsoft.com/office/powerpoint/2010/main" val="1722787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5432-C178-EF16-18E7-2251EFF487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B9F277-3A28-EDDF-106E-85C2737FD84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1/8/2026</a:t>
            </a:fld>
            <a:endParaRPr lang="en-US"/>
          </a:p>
        </p:txBody>
      </p:sp>
      <p:sp>
        <p:nvSpPr>
          <p:cNvPr id="4" name="Footer Placeholder 3">
            <a:extLst>
              <a:ext uri="{FF2B5EF4-FFF2-40B4-BE49-F238E27FC236}">
                <a16:creationId xmlns:a16="http://schemas.microsoft.com/office/drawing/2014/main" id="{6C2AF171-1D02-0F67-CC14-978FC5B3A6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E12A72-9458-7953-1EED-251EA3AE8659}"/>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9646009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FEBBCB-03E3-E973-C159-299AEE097761}"/>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1/8/2026</a:t>
            </a:fld>
            <a:endParaRPr lang="en-US"/>
          </a:p>
        </p:txBody>
      </p:sp>
      <p:sp>
        <p:nvSpPr>
          <p:cNvPr id="3" name="Footer Placeholder 2">
            <a:extLst>
              <a:ext uri="{FF2B5EF4-FFF2-40B4-BE49-F238E27FC236}">
                <a16:creationId xmlns:a16="http://schemas.microsoft.com/office/drawing/2014/main" id="{98F018EE-2F44-8F14-0F8B-D81F461A41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8E6D56-049E-2990-088A-B1FC34228D56}"/>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9853445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D035C-FDA9-E597-1B51-BC1B1B8D5A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242BFD-1D2F-D3EB-02EB-E06EF809FF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0262A9-E472-0BC6-F8BE-ED0DD57B748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3FF949-B82F-85FD-A6BF-5BE0BF3D872E}"/>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1/8/2026</a:t>
            </a:fld>
            <a:endParaRPr lang="en-US"/>
          </a:p>
        </p:txBody>
      </p:sp>
      <p:sp>
        <p:nvSpPr>
          <p:cNvPr id="6" name="Footer Placeholder 5">
            <a:extLst>
              <a:ext uri="{FF2B5EF4-FFF2-40B4-BE49-F238E27FC236}">
                <a16:creationId xmlns:a16="http://schemas.microsoft.com/office/drawing/2014/main" id="{C2252A66-6204-A500-BAC9-8766A7840E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45F9E27-E2A9-C7EA-CABB-B3EA5D67910C}"/>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348948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7B5C2-BF3C-F3AB-3A34-517DCC09AB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336BD-C4F1-C604-0D17-65C783ABA40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9936DB-C1F4-1027-64E9-715F515185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2E926C-C22F-13A3-964D-2E5DEA580E84}"/>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1/8/2026</a:t>
            </a:fld>
            <a:endParaRPr lang="en-US"/>
          </a:p>
        </p:txBody>
      </p:sp>
      <p:sp>
        <p:nvSpPr>
          <p:cNvPr id="6" name="Footer Placeholder 5">
            <a:extLst>
              <a:ext uri="{FF2B5EF4-FFF2-40B4-BE49-F238E27FC236}">
                <a16:creationId xmlns:a16="http://schemas.microsoft.com/office/drawing/2014/main" id="{FCD562D0-5B8A-1681-FF1F-A6CCAD9B97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6F497D-86E5-8642-E719-5F08030BECB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2951627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4EDFE-E9CB-8E20-6492-700AE525F4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098EF5-D966-ADAE-F623-C42B2C2DE2D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85345-1414-46A3-A14A-16845536205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1/8/2026</a:t>
            </a:fld>
            <a:endParaRPr lang="en-US"/>
          </a:p>
        </p:txBody>
      </p:sp>
      <p:sp>
        <p:nvSpPr>
          <p:cNvPr id="5" name="Footer Placeholder 4">
            <a:extLst>
              <a:ext uri="{FF2B5EF4-FFF2-40B4-BE49-F238E27FC236}">
                <a16:creationId xmlns:a16="http://schemas.microsoft.com/office/drawing/2014/main" id="{07C051CF-3744-5674-56ED-3EF52FA8A5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ACBBFF-5B13-1D45-E9D7-971575E6960B}"/>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9884614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AAF486-7722-3D0A-4204-BDBA7744851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4AB5D1-6E6B-6B34-52BE-80B9D53E10A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16328-96EF-1CA5-0042-816C760933E3}"/>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1/8/2026</a:t>
            </a:fld>
            <a:endParaRPr lang="en-US"/>
          </a:p>
        </p:txBody>
      </p:sp>
      <p:sp>
        <p:nvSpPr>
          <p:cNvPr id="5" name="Footer Placeholder 4">
            <a:extLst>
              <a:ext uri="{FF2B5EF4-FFF2-40B4-BE49-F238E27FC236}">
                <a16:creationId xmlns:a16="http://schemas.microsoft.com/office/drawing/2014/main" id="{8F6CB065-9D41-9FD5-F4DC-E0C9736F98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60CF8A-B40A-B9D7-A588-523BA1E7B360}"/>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3209288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A802-1EC3-0ED0-B54A-EFD79AC78B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E7B273-5379-A7F9-AF0C-A473FCC8BF0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2AA39F-FC0E-F63F-6F51-E31F7007FBA8}"/>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1/8/2026</a:t>
            </a:fld>
            <a:endParaRPr lang="en-US"/>
          </a:p>
        </p:txBody>
      </p:sp>
      <p:sp>
        <p:nvSpPr>
          <p:cNvPr id="5" name="Footer Placeholder 4">
            <a:extLst>
              <a:ext uri="{FF2B5EF4-FFF2-40B4-BE49-F238E27FC236}">
                <a16:creationId xmlns:a16="http://schemas.microsoft.com/office/drawing/2014/main" id="{4FB8E5F7-9B0C-AF0F-7902-C9D8E083DA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F70520-1744-9CAB-390E-E167905FF04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6792358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54AA8-959C-EFDE-7F0F-C6CEA077A2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B60704-C9BA-B6F9-07CE-6D6781204B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9BF9E5-2E55-9083-42E7-AB4B8E94002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1/8/2026</a:t>
            </a:fld>
            <a:endParaRPr lang="en-US"/>
          </a:p>
        </p:txBody>
      </p:sp>
      <p:sp>
        <p:nvSpPr>
          <p:cNvPr id="5" name="Footer Placeholder 4">
            <a:extLst>
              <a:ext uri="{FF2B5EF4-FFF2-40B4-BE49-F238E27FC236}">
                <a16:creationId xmlns:a16="http://schemas.microsoft.com/office/drawing/2014/main" id="{495DD27B-9B1B-9C43-60F4-61696F9A8D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CC6B53-167C-5B8B-7175-C2984B59E35F}"/>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2950695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0DFAB-3E91-9346-8E43-69810063CEA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4D7C58-427D-F040-02C0-AACD0730B2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2A92C1-7A8C-DF92-BDF6-0398E58058E2}"/>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1/8/2026</a:t>
            </a:fld>
            <a:endParaRPr lang="en-US"/>
          </a:p>
        </p:txBody>
      </p:sp>
      <p:sp>
        <p:nvSpPr>
          <p:cNvPr id="5" name="Footer Placeholder 4">
            <a:extLst>
              <a:ext uri="{FF2B5EF4-FFF2-40B4-BE49-F238E27FC236}">
                <a16:creationId xmlns:a16="http://schemas.microsoft.com/office/drawing/2014/main" id="{8E966EAC-F7B4-9311-82D8-F0787166FD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83C3C5-2CA5-A04A-6B5A-605F1039B4F7}"/>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4255641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30A51-88D2-EA3C-6117-77D685E7F51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675392B-2EBB-54AE-CD1E-440D6DA6517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BE1C5D-C77D-0E89-B7DA-665922AD7DA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9C525A-FF83-6E66-A54B-E276FC6CE6B0}"/>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1/8/2026</a:t>
            </a:fld>
            <a:endParaRPr lang="en-US"/>
          </a:p>
        </p:txBody>
      </p:sp>
      <p:sp>
        <p:nvSpPr>
          <p:cNvPr id="6" name="Footer Placeholder 5">
            <a:extLst>
              <a:ext uri="{FF2B5EF4-FFF2-40B4-BE49-F238E27FC236}">
                <a16:creationId xmlns:a16="http://schemas.microsoft.com/office/drawing/2014/main" id="{30FA1C19-BB31-ADE5-DC42-73A965ECDB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EA97BCA-F205-5A48-F2CA-2337EF1E22B4}"/>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12202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5D2FE4C-B35B-7270-E8E4-873D41BF03E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6562" t="44783" b="3701"/>
          <a:stretch/>
        </p:blipFill>
        <p:spPr>
          <a:xfrm>
            <a:off x="7302766" y="4449891"/>
            <a:ext cx="4889234" cy="2244473"/>
          </a:xfrm>
          <a:prstGeom prst="rect">
            <a:avLst/>
          </a:prstGeom>
        </p:spPr>
      </p:pic>
      <p:pic>
        <p:nvPicPr>
          <p:cNvPr id="8" name="图片 7">
            <a:extLst>
              <a:ext uri="{FF2B5EF4-FFF2-40B4-BE49-F238E27FC236}">
                <a16:creationId xmlns:a16="http://schemas.microsoft.com/office/drawing/2014/main" id="{5A7C7267-7F1E-D356-4A2D-2B92A6A67FA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26243"/>
          <a:stretch/>
        </p:blipFill>
        <p:spPr>
          <a:xfrm>
            <a:off x="0" y="5614073"/>
            <a:ext cx="12192000" cy="1248243"/>
          </a:xfrm>
          <a:prstGeom prst="rect">
            <a:avLst/>
          </a:prstGeom>
        </p:spPr>
      </p:pic>
      <p:pic>
        <p:nvPicPr>
          <p:cNvPr id="9" name="图片 8">
            <a:extLst>
              <a:ext uri="{FF2B5EF4-FFF2-40B4-BE49-F238E27FC236}">
                <a16:creationId xmlns:a16="http://schemas.microsoft.com/office/drawing/2014/main" id="{9C06457F-955C-E42E-8829-CA83E66D5D6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81800" y="0"/>
            <a:ext cx="5410200" cy="2458121"/>
          </a:xfrm>
          <a:prstGeom prst="rect">
            <a:avLst/>
          </a:prstGeom>
        </p:spPr>
      </p:pic>
      <p:pic>
        <p:nvPicPr>
          <p:cNvPr id="10" name="图片 9">
            <a:extLst>
              <a:ext uri="{FF2B5EF4-FFF2-40B4-BE49-F238E27FC236}">
                <a16:creationId xmlns:a16="http://schemas.microsoft.com/office/drawing/2014/main" id="{7F49FDB2-54DA-DD36-1138-77C97678096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94039" y="0"/>
            <a:ext cx="5397961" cy="5704114"/>
          </a:xfrm>
          <a:prstGeom prst="rect">
            <a:avLst/>
          </a:prstGeom>
        </p:spPr>
      </p:pic>
    </p:spTree>
    <p:extLst>
      <p:ext uri="{BB962C8B-B14F-4D97-AF65-F5344CB8AC3E}">
        <p14:creationId xmlns:p14="http://schemas.microsoft.com/office/powerpoint/2010/main" val="31502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FD9B-BDC6-DF74-FAB0-677B2443FFA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0EA83BC-0672-3D53-030F-03AAFA73B1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1D5AA0-374F-C08A-BA14-2443CA803E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134C89-1AFE-968F-1F29-E5552C373E3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0083C9-B3F8-E1A4-2509-0F18582D07A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538042-DE4E-7CB1-232E-F1AA9389793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1/8/2026</a:t>
            </a:fld>
            <a:endParaRPr lang="en-US"/>
          </a:p>
        </p:txBody>
      </p:sp>
      <p:sp>
        <p:nvSpPr>
          <p:cNvPr id="8" name="Footer Placeholder 7">
            <a:extLst>
              <a:ext uri="{FF2B5EF4-FFF2-40B4-BE49-F238E27FC236}">
                <a16:creationId xmlns:a16="http://schemas.microsoft.com/office/drawing/2014/main" id="{A8A99C8F-6C1F-F514-6FA1-5E0965CF84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19563F-B0F7-2A28-98A6-EB4363E93808}"/>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9588001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5432-C178-EF16-18E7-2251EFF487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B9F277-3A28-EDDF-106E-85C2737FD84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1/8/2026</a:t>
            </a:fld>
            <a:endParaRPr lang="en-US"/>
          </a:p>
        </p:txBody>
      </p:sp>
      <p:sp>
        <p:nvSpPr>
          <p:cNvPr id="4" name="Footer Placeholder 3">
            <a:extLst>
              <a:ext uri="{FF2B5EF4-FFF2-40B4-BE49-F238E27FC236}">
                <a16:creationId xmlns:a16="http://schemas.microsoft.com/office/drawing/2014/main" id="{6C2AF171-1D02-0F67-CC14-978FC5B3A6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E12A72-9458-7953-1EED-251EA3AE8659}"/>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3029670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FEBBCB-03E3-E973-C159-299AEE097761}"/>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1/8/2026</a:t>
            </a:fld>
            <a:endParaRPr lang="en-US"/>
          </a:p>
        </p:txBody>
      </p:sp>
      <p:sp>
        <p:nvSpPr>
          <p:cNvPr id="3" name="Footer Placeholder 2">
            <a:extLst>
              <a:ext uri="{FF2B5EF4-FFF2-40B4-BE49-F238E27FC236}">
                <a16:creationId xmlns:a16="http://schemas.microsoft.com/office/drawing/2014/main" id="{98F018EE-2F44-8F14-0F8B-D81F461A41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8E6D56-049E-2990-088A-B1FC34228D56}"/>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4384415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D035C-FDA9-E597-1B51-BC1B1B8D5A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242BFD-1D2F-D3EB-02EB-E06EF809FF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0262A9-E472-0BC6-F8BE-ED0DD57B748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3FF949-B82F-85FD-A6BF-5BE0BF3D872E}"/>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1/8/2026</a:t>
            </a:fld>
            <a:endParaRPr lang="en-US"/>
          </a:p>
        </p:txBody>
      </p:sp>
      <p:sp>
        <p:nvSpPr>
          <p:cNvPr id="6" name="Footer Placeholder 5">
            <a:extLst>
              <a:ext uri="{FF2B5EF4-FFF2-40B4-BE49-F238E27FC236}">
                <a16:creationId xmlns:a16="http://schemas.microsoft.com/office/drawing/2014/main" id="{C2252A66-6204-A500-BAC9-8766A7840E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45F9E27-E2A9-C7EA-CABB-B3EA5D67910C}"/>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8761784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7B5C2-BF3C-F3AB-3A34-517DCC09AB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336BD-C4F1-C604-0D17-65C783ABA40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9936DB-C1F4-1027-64E9-715F515185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2E926C-C22F-13A3-964D-2E5DEA580E84}"/>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1/8/2026</a:t>
            </a:fld>
            <a:endParaRPr lang="en-US"/>
          </a:p>
        </p:txBody>
      </p:sp>
      <p:sp>
        <p:nvSpPr>
          <p:cNvPr id="6" name="Footer Placeholder 5">
            <a:extLst>
              <a:ext uri="{FF2B5EF4-FFF2-40B4-BE49-F238E27FC236}">
                <a16:creationId xmlns:a16="http://schemas.microsoft.com/office/drawing/2014/main" id="{FCD562D0-5B8A-1681-FF1F-A6CCAD9B97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6F497D-86E5-8642-E719-5F08030BECB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8089132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4EDFE-E9CB-8E20-6492-700AE525F4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098EF5-D966-ADAE-F623-C42B2C2DE2D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85345-1414-46A3-A14A-16845536205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1/8/2026</a:t>
            </a:fld>
            <a:endParaRPr lang="en-US"/>
          </a:p>
        </p:txBody>
      </p:sp>
      <p:sp>
        <p:nvSpPr>
          <p:cNvPr id="5" name="Footer Placeholder 4">
            <a:extLst>
              <a:ext uri="{FF2B5EF4-FFF2-40B4-BE49-F238E27FC236}">
                <a16:creationId xmlns:a16="http://schemas.microsoft.com/office/drawing/2014/main" id="{07C051CF-3744-5674-56ED-3EF52FA8A5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ACBBFF-5B13-1D45-E9D7-971575E6960B}"/>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8374590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AAF486-7722-3D0A-4204-BDBA7744851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4AB5D1-6E6B-6B34-52BE-80B9D53E10A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16328-96EF-1CA5-0042-816C760933E3}"/>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1/8/2026</a:t>
            </a:fld>
            <a:endParaRPr lang="en-US"/>
          </a:p>
        </p:txBody>
      </p:sp>
      <p:sp>
        <p:nvSpPr>
          <p:cNvPr id="5" name="Footer Placeholder 4">
            <a:extLst>
              <a:ext uri="{FF2B5EF4-FFF2-40B4-BE49-F238E27FC236}">
                <a16:creationId xmlns:a16="http://schemas.microsoft.com/office/drawing/2014/main" id="{8F6CB065-9D41-9FD5-F4DC-E0C9736F98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60CF8A-B40A-B9D7-A588-523BA1E7B360}"/>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0596588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A802-1EC3-0ED0-B54A-EFD79AC78B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E7B273-5379-A7F9-AF0C-A473FCC8BF0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2AA39F-FC0E-F63F-6F51-E31F7007FBA8}"/>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1/8/2026</a:t>
            </a:fld>
            <a:endParaRPr lang="en-US"/>
          </a:p>
        </p:txBody>
      </p:sp>
      <p:sp>
        <p:nvSpPr>
          <p:cNvPr id="5" name="Footer Placeholder 4">
            <a:extLst>
              <a:ext uri="{FF2B5EF4-FFF2-40B4-BE49-F238E27FC236}">
                <a16:creationId xmlns:a16="http://schemas.microsoft.com/office/drawing/2014/main" id="{4FB8E5F7-9B0C-AF0F-7902-C9D8E083DA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F70520-1744-9CAB-390E-E167905FF04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8746963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54AA8-959C-EFDE-7F0F-C6CEA077A2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B60704-C9BA-B6F9-07CE-6D6781204B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9BF9E5-2E55-9083-42E7-AB4B8E94002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1/8/2026</a:t>
            </a:fld>
            <a:endParaRPr lang="en-US"/>
          </a:p>
        </p:txBody>
      </p:sp>
      <p:sp>
        <p:nvSpPr>
          <p:cNvPr id="5" name="Footer Placeholder 4">
            <a:extLst>
              <a:ext uri="{FF2B5EF4-FFF2-40B4-BE49-F238E27FC236}">
                <a16:creationId xmlns:a16="http://schemas.microsoft.com/office/drawing/2014/main" id="{495DD27B-9B1B-9C43-60F4-61696F9A8D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CC6B53-167C-5B8B-7175-C2984B59E35F}"/>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8273752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0DFAB-3E91-9346-8E43-69810063CEA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4D7C58-427D-F040-02C0-AACD0730B2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2A92C1-7A8C-DF92-BDF6-0398E58058E2}"/>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1/8/2026</a:t>
            </a:fld>
            <a:endParaRPr lang="en-US"/>
          </a:p>
        </p:txBody>
      </p:sp>
      <p:sp>
        <p:nvSpPr>
          <p:cNvPr id="5" name="Footer Placeholder 4">
            <a:extLst>
              <a:ext uri="{FF2B5EF4-FFF2-40B4-BE49-F238E27FC236}">
                <a16:creationId xmlns:a16="http://schemas.microsoft.com/office/drawing/2014/main" id="{8E966EAC-F7B4-9311-82D8-F0787166FD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83C3C5-2CA5-A04A-6B5A-605F1039B4F7}"/>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4078762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104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30A51-88D2-EA3C-6117-77D685E7F51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675392B-2EBB-54AE-CD1E-440D6DA6517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BE1C5D-C77D-0E89-B7DA-665922AD7DA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9C525A-FF83-6E66-A54B-E276FC6CE6B0}"/>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1/8/2026</a:t>
            </a:fld>
            <a:endParaRPr lang="en-US"/>
          </a:p>
        </p:txBody>
      </p:sp>
      <p:sp>
        <p:nvSpPr>
          <p:cNvPr id="6" name="Footer Placeholder 5">
            <a:extLst>
              <a:ext uri="{FF2B5EF4-FFF2-40B4-BE49-F238E27FC236}">
                <a16:creationId xmlns:a16="http://schemas.microsoft.com/office/drawing/2014/main" id="{30FA1C19-BB31-ADE5-DC42-73A965ECDB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EA97BCA-F205-5A48-F2CA-2337EF1E22B4}"/>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9250720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FD9B-BDC6-DF74-FAB0-677B2443FFA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0EA83BC-0672-3D53-030F-03AAFA73B1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1D5AA0-374F-C08A-BA14-2443CA803E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134C89-1AFE-968F-1F29-E5552C373E3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0083C9-B3F8-E1A4-2509-0F18582D07A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538042-DE4E-7CB1-232E-F1AA9389793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1/8/2026</a:t>
            </a:fld>
            <a:endParaRPr lang="en-US"/>
          </a:p>
        </p:txBody>
      </p:sp>
      <p:sp>
        <p:nvSpPr>
          <p:cNvPr id="8" name="Footer Placeholder 7">
            <a:extLst>
              <a:ext uri="{FF2B5EF4-FFF2-40B4-BE49-F238E27FC236}">
                <a16:creationId xmlns:a16="http://schemas.microsoft.com/office/drawing/2014/main" id="{A8A99C8F-6C1F-F514-6FA1-5E0965CF84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19563F-B0F7-2A28-98A6-EB4363E93808}"/>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971994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5432-C178-EF16-18E7-2251EFF487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B9F277-3A28-EDDF-106E-85C2737FD84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1/8/2026</a:t>
            </a:fld>
            <a:endParaRPr lang="en-US"/>
          </a:p>
        </p:txBody>
      </p:sp>
      <p:sp>
        <p:nvSpPr>
          <p:cNvPr id="4" name="Footer Placeholder 3">
            <a:extLst>
              <a:ext uri="{FF2B5EF4-FFF2-40B4-BE49-F238E27FC236}">
                <a16:creationId xmlns:a16="http://schemas.microsoft.com/office/drawing/2014/main" id="{6C2AF171-1D02-0F67-CC14-978FC5B3A6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E12A72-9458-7953-1EED-251EA3AE8659}"/>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523948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FEBBCB-03E3-E973-C159-299AEE097761}"/>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1/8/2026</a:t>
            </a:fld>
            <a:endParaRPr lang="en-US"/>
          </a:p>
        </p:txBody>
      </p:sp>
      <p:sp>
        <p:nvSpPr>
          <p:cNvPr id="3" name="Footer Placeholder 2">
            <a:extLst>
              <a:ext uri="{FF2B5EF4-FFF2-40B4-BE49-F238E27FC236}">
                <a16:creationId xmlns:a16="http://schemas.microsoft.com/office/drawing/2014/main" id="{98F018EE-2F44-8F14-0F8B-D81F461A41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8E6D56-049E-2990-088A-B1FC34228D56}"/>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2752388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D035C-FDA9-E597-1B51-BC1B1B8D5A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242BFD-1D2F-D3EB-02EB-E06EF809FF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0262A9-E472-0BC6-F8BE-ED0DD57B748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3FF949-B82F-85FD-A6BF-5BE0BF3D872E}"/>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1/8/2026</a:t>
            </a:fld>
            <a:endParaRPr lang="en-US"/>
          </a:p>
        </p:txBody>
      </p:sp>
      <p:sp>
        <p:nvSpPr>
          <p:cNvPr id="6" name="Footer Placeholder 5">
            <a:extLst>
              <a:ext uri="{FF2B5EF4-FFF2-40B4-BE49-F238E27FC236}">
                <a16:creationId xmlns:a16="http://schemas.microsoft.com/office/drawing/2014/main" id="{C2252A66-6204-A500-BAC9-8766A7840E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45F9E27-E2A9-C7EA-CABB-B3EA5D67910C}"/>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6460821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7B5C2-BF3C-F3AB-3A34-517DCC09AB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336BD-C4F1-C604-0D17-65C783ABA40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9936DB-C1F4-1027-64E9-715F515185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2E926C-C22F-13A3-964D-2E5DEA580E84}"/>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1/8/2026</a:t>
            </a:fld>
            <a:endParaRPr lang="en-US"/>
          </a:p>
        </p:txBody>
      </p:sp>
      <p:sp>
        <p:nvSpPr>
          <p:cNvPr id="6" name="Footer Placeholder 5">
            <a:extLst>
              <a:ext uri="{FF2B5EF4-FFF2-40B4-BE49-F238E27FC236}">
                <a16:creationId xmlns:a16="http://schemas.microsoft.com/office/drawing/2014/main" id="{FCD562D0-5B8A-1681-FF1F-A6CCAD9B97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6F497D-86E5-8642-E719-5F08030BECB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8376612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4EDFE-E9CB-8E20-6492-700AE525F4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098EF5-D966-ADAE-F623-C42B2C2DE2D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85345-1414-46A3-A14A-16845536205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1/8/2026</a:t>
            </a:fld>
            <a:endParaRPr lang="en-US"/>
          </a:p>
        </p:txBody>
      </p:sp>
      <p:sp>
        <p:nvSpPr>
          <p:cNvPr id="5" name="Footer Placeholder 4">
            <a:extLst>
              <a:ext uri="{FF2B5EF4-FFF2-40B4-BE49-F238E27FC236}">
                <a16:creationId xmlns:a16="http://schemas.microsoft.com/office/drawing/2014/main" id="{07C051CF-3744-5674-56ED-3EF52FA8A5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ACBBFF-5B13-1D45-E9D7-971575E6960B}"/>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7868657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AAF486-7722-3D0A-4204-BDBA7744851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4AB5D1-6E6B-6B34-52BE-80B9D53E10A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16328-96EF-1CA5-0042-816C760933E3}"/>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1/8/2026</a:t>
            </a:fld>
            <a:endParaRPr lang="en-US"/>
          </a:p>
        </p:txBody>
      </p:sp>
      <p:sp>
        <p:nvSpPr>
          <p:cNvPr id="5" name="Footer Placeholder 4">
            <a:extLst>
              <a:ext uri="{FF2B5EF4-FFF2-40B4-BE49-F238E27FC236}">
                <a16:creationId xmlns:a16="http://schemas.microsoft.com/office/drawing/2014/main" id="{8F6CB065-9D41-9FD5-F4DC-E0C9736F98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60CF8A-B40A-B9D7-A588-523BA1E7B360}"/>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6529810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AD8240-3148-4746-BA4B-7B32B016BA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dirty="0"/>
              <a:t>单击此处编辑母版标题样式</a:t>
            </a:r>
          </a:p>
        </p:txBody>
      </p:sp>
      <p:sp>
        <p:nvSpPr>
          <p:cNvPr id="3" name="副标题 2">
            <a:extLst>
              <a:ext uri="{FF2B5EF4-FFF2-40B4-BE49-F238E27FC236}">
                <a16:creationId xmlns:a16="http://schemas.microsoft.com/office/drawing/2014/main" id="{B51CC32A-496B-42D5-8EC6-30D10EB5C16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0F25E7C-B1D9-4999-8D1F-ED84C4EE9A27}"/>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2026/1/8</a:t>
            </a:fld>
            <a:endParaRPr lang="zh-CN" altLang="en-US"/>
          </a:p>
        </p:txBody>
      </p:sp>
      <p:sp>
        <p:nvSpPr>
          <p:cNvPr id="5" name="页脚占位符 4">
            <a:extLst>
              <a:ext uri="{FF2B5EF4-FFF2-40B4-BE49-F238E27FC236}">
                <a16:creationId xmlns:a16="http://schemas.microsoft.com/office/drawing/2014/main" id="{E18A7BBD-E847-449A-AA53-B3DBD3F53D1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1910074-A50B-4F6C-9D3A-997C16815E9A}"/>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26287113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222988-F7A5-40D8-93C2-FFC76DD6F132}"/>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2026/1/8</a:t>
            </a:fld>
            <a:endParaRPr lang="zh-CN" altLang="en-US"/>
          </a:p>
        </p:txBody>
      </p:sp>
      <p:sp>
        <p:nvSpPr>
          <p:cNvPr id="3" name="页脚占位符 2">
            <a:extLst>
              <a:ext uri="{FF2B5EF4-FFF2-40B4-BE49-F238E27FC236}">
                <a16:creationId xmlns:a16="http://schemas.microsoft.com/office/drawing/2014/main" id="{B09A7AB5-A93E-4BB9-B456-29E36D7D4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06456C9-71B0-4254-B323-89F5CF60FAE3}"/>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1309599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FCCAF-030E-BB7F-CA14-A072307F6B7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09EA928-8200-ACAC-C54D-D6E8DD10811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CCE8AA2-2083-1352-20D6-1D7370A575F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8A9FAB-E54B-BB88-4A1E-20DD1F128C4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03C982E-1861-01AF-FACB-D9CF24EF84D6}"/>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0D319B3-F5A2-5CA8-2F65-19A2D752550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2026/1/8</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3238E8F7-F285-2E0F-7B2B-A1747D81A62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EBCC2464-98AF-F2CD-2C6B-B37631B8F6C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116374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2026/1/8</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2979154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2026/1/8</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6389008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2026/1/8</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1766264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2026/1/8</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9124658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2026/1/8</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3955564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2026/1/8</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1594823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2026/1/8</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25941552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2026/1/8</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1893361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2026/1/8</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453505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2026/1/8</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048231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7804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2026/1/8</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0013486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70227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75884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84302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2438719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68860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68842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04814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15442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666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9035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27064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01546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71823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440092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16240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33232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E28A1-31C6-CD0C-7FE5-23A0E61823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6E4A17BB-BDAC-5CB4-7886-7CCE9B5091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A173E56-7534-47E8-80F2-95F4DC885F7E}"/>
              </a:ext>
            </a:extLst>
          </p:cNvPr>
          <p:cNvSpPr>
            <a:spLocks noGrp="1"/>
          </p:cNvSpPr>
          <p:nvPr>
            <p:ph type="dt" sz="half" idx="10"/>
          </p:nvPr>
        </p:nvSpPr>
        <p:spPr/>
        <p:txBody>
          <a:bodyPr/>
          <a:lstStyle/>
          <a:p>
            <a:fld id="{E0D75E70-B76F-4F76-9575-EA7F545D535A}" type="datetimeFigureOut">
              <a:rPr lang="vi-VN" smtClean="0"/>
              <a:t>08/01/2026</a:t>
            </a:fld>
            <a:endParaRPr lang="vi-VN"/>
          </a:p>
        </p:txBody>
      </p:sp>
      <p:sp>
        <p:nvSpPr>
          <p:cNvPr id="5" name="Footer Placeholder 4">
            <a:extLst>
              <a:ext uri="{FF2B5EF4-FFF2-40B4-BE49-F238E27FC236}">
                <a16:creationId xmlns:a16="http://schemas.microsoft.com/office/drawing/2014/main" id="{2563A4C7-35B4-B988-B0A8-84BA2E0B52B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725CF87-7033-3B0C-D436-0CAA9A788370}"/>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6880227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FB212-B47D-37FD-15E0-7E6836702FA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CDA47E4-A919-7862-5EA6-C5953AEC77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1BC695-5B3B-0E2B-6208-0A5865BCA7EC}"/>
              </a:ext>
            </a:extLst>
          </p:cNvPr>
          <p:cNvSpPr>
            <a:spLocks noGrp="1"/>
          </p:cNvSpPr>
          <p:nvPr>
            <p:ph type="dt" sz="half" idx="10"/>
          </p:nvPr>
        </p:nvSpPr>
        <p:spPr/>
        <p:txBody>
          <a:bodyPr/>
          <a:lstStyle/>
          <a:p>
            <a:fld id="{E0D75E70-B76F-4F76-9575-EA7F545D535A}" type="datetimeFigureOut">
              <a:rPr lang="vi-VN" smtClean="0"/>
              <a:t>08/01/2026</a:t>
            </a:fld>
            <a:endParaRPr lang="vi-VN"/>
          </a:p>
        </p:txBody>
      </p:sp>
      <p:sp>
        <p:nvSpPr>
          <p:cNvPr id="5" name="Footer Placeholder 4">
            <a:extLst>
              <a:ext uri="{FF2B5EF4-FFF2-40B4-BE49-F238E27FC236}">
                <a16:creationId xmlns:a16="http://schemas.microsoft.com/office/drawing/2014/main" id="{A6FC8EF6-C910-6F8B-1A6F-2949519F0B9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0B8DBA5-A1A9-C0CF-23F7-234521A9F9D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8528754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2E0A8-262E-1EFB-8F4F-456A1B6479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B23A663-425E-0904-6511-D15C0D21FA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20006F-C0A0-5C99-8AF1-7644B23274BD}"/>
              </a:ext>
            </a:extLst>
          </p:cNvPr>
          <p:cNvSpPr>
            <a:spLocks noGrp="1"/>
          </p:cNvSpPr>
          <p:nvPr>
            <p:ph type="dt" sz="half" idx="10"/>
          </p:nvPr>
        </p:nvSpPr>
        <p:spPr/>
        <p:txBody>
          <a:bodyPr/>
          <a:lstStyle/>
          <a:p>
            <a:fld id="{E0D75E70-B76F-4F76-9575-EA7F545D535A}" type="datetimeFigureOut">
              <a:rPr lang="vi-VN" smtClean="0"/>
              <a:t>08/01/2026</a:t>
            </a:fld>
            <a:endParaRPr lang="vi-VN"/>
          </a:p>
        </p:txBody>
      </p:sp>
      <p:sp>
        <p:nvSpPr>
          <p:cNvPr id="5" name="Footer Placeholder 4">
            <a:extLst>
              <a:ext uri="{FF2B5EF4-FFF2-40B4-BE49-F238E27FC236}">
                <a16:creationId xmlns:a16="http://schemas.microsoft.com/office/drawing/2014/main" id="{54F06F71-51C8-4ED6-691B-AF7D161F8B8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0DBD89E-E07B-4999-E009-EA8755C180CC}"/>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6013738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90734-AC0E-E807-8B98-3C61A005B9F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378B31D-DD2C-2245-0AE5-9B32C5BE3E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01B4EA0F-7B4B-ADD0-2DF3-7824D24346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DB6A02AF-B2DD-4642-8F60-6780AF0AD9C8}"/>
              </a:ext>
            </a:extLst>
          </p:cNvPr>
          <p:cNvSpPr>
            <a:spLocks noGrp="1"/>
          </p:cNvSpPr>
          <p:nvPr>
            <p:ph type="dt" sz="half" idx="10"/>
          </p:nvPr>
        </p:nvSpPr>
        <p:spPr/>
        <p:txBody>
          <a:bodyPr/>
          <a:lstStyle/>
          <a:p>
            <a:fld id="{E0D75E70-B76F-4F76-9575-EA7F545D535A}" type="datetimeFigureOut">
              <a:rPr lang="vi-VN" smtClean="0"/>
              <a:t>08/01/2026</a:t>
            </a:fld>
            <a:endParaRPr lang="vi-VN"/>
          </a:p>
        </p:txBody>
      </p:sp>
      <p:sp>
        <p:nvSpPr>
          <p:cNvPr id="6" name="Footer Placeholder 5">
            <a:extLst>
              <a:ext uri="{FF2B5EF4-FFF2-40B4-BE49-F238E27FC236}">
                <a16:creationId xmlns:a16="http://schemas.microsoft.com/office/drawing/2014/main" id="{5A89A240-3518-BA82-F06C-62AF2DC10AE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66BEF8B-48F7-18BB-A863-FC5B9B749DD4}"/>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943676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5053E2-0A64-6F75-4A5B-39CDE3AC52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427E059-81BD-5062-E74D-CE3DA497654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8D403F5-0DA5-7976-C0DC-BD618D9F6CB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92AE23A-4770-F133-9C6E-0E9BE51D6A8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2026/1/8</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677B0570-CDC3-3A2E-D331-BAAE5BFBF7F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1AEB23F-2A77-F84B-B3F2-5E4815C447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69286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28918-1B52-634C-84B5-8BB8AA0C7580}"/>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F409DB4-93A0-A2B8-A36F-2AD48C1D6F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6C1EEB-B8FE-3826-AD7A-DE124A8B85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ABD945B-9C01-C363-5741-16DCC02EF2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7B3816-0A9F-AC57-D058-45E40D3FA2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1A0ACAB-AB01-3872-E8D2-C247CA0716A4}"/>
              </a:ext>
            </a:extLst>
          </p:cNvPr>
          <p:cNvSpPr>
            <a:spLocks noGrp="1"/>
          </p:cNvSpPr>
          <p:nvPr>
            <p:ph type="dt" sz="half" idx="10"/>
          </p:nvPr>
        </p:nvSpPr>
        <p:spPr/>
        <p:txBody>
          <a:bodyPr/>
          <a:lstStyle/>
          <a:p>
            <a:fld id="{E0D75E70-B76F-4F76-9575-EA7F545D535A}" type="datetimeFigureOut">
              <a:rPr lang="vi-VN" smtClean="0"/>
              <a:t>08/01/2026</a:t>
            </a:fld>
            <a:endParaRPr lang="vi-VN"/>
          </a:p>
        </p:txBody>
      </p:sp>
      <p:sp>
        <p:nvSpPr>
          <p:cNvPr id="8" name="Footer Placeholder 7">
            <a:extLst>
              <a:ext uri="{FF2B5EF4-FFF2-40B4-BE49-F238E27FC236}">
                <a16:creationId xmlns:a16="http://schemas.microsoft.com/office/drawing/2014/main" id="{DB25F88F-D63B-E86B-4C56-050B43910C8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2C0B2F5-35AC-0B9B-4615-ADCABC9211ED}"/>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6698485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B84A-5061-B56B-46C3-3290DEB71DD5}"/>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771570E3-2F2B-F8CF-4213-2480943ACD75}"/>
              </a:ext>
            </a:extLst>
          </p:cNvPr>
          <p:cNvSpPr>
            <a:spLocks noGrp="1"/>
          </p:cNvSpPr>
          <p:nvPr>
            <p:ph type="dt" sz="half" idx="10"/>
          </p:nvPr>
        </p:nvSpPr>
        <p:spPr/>
        <p:txBody>
          <a:bodyPr/>
          <a:lstStyle/>
          <a:p>
            <a:fld id="{E0D75E70-B76F-4F76-9575-EA7F545D535A}" type="datetimeFigureOut">
              <a:rPr lang="vi-VN" smtClean="0"/>
              <a:t>08/01/2026</a:t>
            </a:fld>
            <a:endParaRPr lang="vi-VN"/>
          </a:p>
        </p:txBody>
      </p:sp>
      <p:sp>
        <p:nvSpPr>
          <p:cNvPr id="4" name="Footer Placeholder 3">
            <a:extLst>
              <a:ext uri="{FF2B5EF4-FFF2-40B4-BE49-F238E27FC236}">
                <a16:creationId xmlns:a16="http://schemas.microsoft.com/office/drawing/2014/main" id="{25B49782-DB5D-D16A-CB51-2E2F603F604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1B21C09-A77B-548B-A38B-5BDFAC9E5DDF}"/>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8114207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6FFBF0-6874-1846-1518-D6EB01A92224}"/>
              </a:ext>
            </a:extLst>
          </p:cNvPr>
          <p:cNvSpPr>
            <a:spLocks noGrp="1"/>
          </p:cNvSpPr>
          <p:nvPr>
            <p:ph type="dt" sz="half" idx="10"/>
          </p:nvPr>
        </p:nvSpPr>
        <p:spPr/>
        <p:txBody>
          <a:bodyPr/>
          <a:lstStyle/>
          <a:p>
            <a:fld id="{E0D75E70-B76F-4F76-9575-EA7F545D535A}" type="datetimeFigureOut">
              <a:rPr lang="vi-VN" smtClean="0"/>
              <a:t>08/01/2026</a:t>
            </a:fld>
            <a:endParaRPr lang="vi-VN"/>
          </a:p>
        </p:txBody>
      </p:sp>
      <p:sp>
        <p:nvSpPr>
          <p:cNvPr id="3" name="Footer Placeholder 2">
            <a:extLst>
              <a:ext uri="{FF2B5EF4-FFF2-40B4-BE49-F238E27FC236}">
                <a16:creationId xmlns:a16="http://schemas.microsoft.com/office/drawing/2014/main" id="{B9A10652-DE7C-5CC2-202F-51CA60F1675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92E917E8-08D6-F68F-EBD9-C66B3A493F7E}"/>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6915820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9F216-739E-506F-506E-4C2526AF7A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ADF588D-6FF1-60E2-5FC7-B34FD23CCE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ACC9C3E-59EB-6021-DC68-5423F0FAB9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51F7EC-C39A-3BCE-617A-3351E677355B}"/>
              </a:ext>
            </a:extLst>
          </p:cNvPr>
          <p:cNvSpPr>
            <a:spLocks noGrp="1"/>
          </p:cNvSpPr>
          <p:nvPr>
            <p:ph type="dt" sz="half" idx="10"/>
          </p:nvPr>
        </p:nvSpPr>
        <p:spPr/>
        <p:txBody>
          <a:bodyPr/>
          <a:lstStyle/>
          <a:p>
            <a:fld id="{E0D75E70-B76F-4F76-9575-EA7F545D535A}" type="datetimeFigureOut">
              <a:rPr lang="vi-VN" smtClean="0"/>
              <a:t>08/01/2026</a:t>
            </a:fld>
            <a:endParaRPr lang="vi-VN"/>
          </a:p>
        </p:txBody>
      </p:sp>
      <p:sp>
        <p:nvSpPr>
          <p:cNvPr id="6" name="Footer Placeholder 5">
            <a:extLst>
              <a:ext uri="{FF2B5EF4-FFF2-40B4-BE49-F238E27FC236}">
                <a16:creationId xmlns:a16="http://schemas.microsoft.com/office/drawing/2014/main" id="{A0F03205-C6DD-BF33-0612-289DEC97DA6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AAC0DA-6968-32CD-C30C-47AE0201E7C3}"/>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8303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B1E02-F5C6-27CF-A4A3-565854BE2D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C9DA7B6-3C68-AA42-2AA1-6E72193BBD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C755F5B-B5ED-98F7-2A43-0A085D9A63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1A3AEA-191E-8A45-90E2-FAC4021046F6}"/>
              </a:ext>
            </a:extLst>
          </p:cNvPr>
          <p:cNvSpPr>
            <a:spLocks noGrp="1"/>
          </p:cNvSpPr>
          <p:nvPr>
            <p:ph type="dt" sz="half" idx="10"/>
          </p:nvPr>
        </p:nvSpPr>
        <p:spPr/>
        <p:txBody>
          <a:bodyPr/>
          <a:lstStyle/>
          <a:p>
            <a:fld id="{E0D75E70-B76F-4F76-9575-EA7F545D535A}" type="datetimeFigureOut">
              <a:rPr lang="vi-VN" smtClean="0"/>
              <a:t>08/01/2026</a:t>
            </a:fld>
            <a:endParaRPr lang="vi-VN"/>
          </a:p>
        </p:txBody>
      </p:sp>
      <p:sp>
        <p:nvSpPr>
          <p:cNvPr id="6" name="Footer Placeholder 5">
            <a:extLst>
              <a:ext uri="{FF2B5EF4-FFF2-40B4-BE49-F238E27FC236}">
                <a16:creationId xmlns:a16="http://schemas.microsoft.com/office/drawing/2014/main" id="{824AEDD2-8D2C-5C56-3A05-74AAB2D1840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83703DE-CF6A-DDE4-FE55-3C48FFC6B4A1}"/>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5839426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B226A-64B5-5693-62B0-1A26261FBA2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287B2D9-8D75-4596-0220-F4B9ABAC75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0A3735E-950D-4465-8168-8FA8AE6C7B37}"/>
              </a:ext>
            </a:extLst>
          </p:cNvPr>
          <p:cNvSpPr>
            <a:spLocks noGrp="1"/>
          </p:cNvSpPr>
          <p:nvPr>
            <p:ph type="dt" sz="half" idx="10"/>
          </p:nvPr>
        </p:nvSpPr>
        <p:spPr/>
        <p:txBody>
          <a:bodyPr/>
          <a:lstStyle/>
          <a:p>
            <a:fld id="{E0D75E70-B76F-4F76-9575-EA7F545D535A}" type="datetimeFigureOut">
              <a:rPr lang="vi-VN" smtClean="0"/>
              <a:t>08/01/2026</a:t>
            </a:fld>
            <a:endParaRPr lang="vi-VN"/>
          </a:p>
        </p:txBody>
      </p:sp>
      <p:sp>
        <p:nvSpPr>
          <p:cNvPr id="5" name="Footer Placeholder 4">
            <a:extLst>
              <a:ext uri="{FF2B5EF4-FFF2-40B4-BE49-F238E27FC236}">
                <a16:creationId xmlns:a16="http://schemas.microsoft.com/office/drawing/2014/main" id="{3689316C-B2A2-BD6A-09CD-0193FDF51AE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C57A781-FCC6-8EB7-054B-919EACC1695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52224904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26025B-6112-3D2A-8AE2-B02747AB7CC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CE230D9-EEEA-C10A-1D49-CB6D031ABD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C844DDB-444B-59C9-6C09-3FA6B683B95B}"/>
              </a:ext>
            </a:extLst>
          </p:cNvPr>
          <p:cNvSpPr>
            <a:spLocks noGrp="1"/>
          </p:cNvSpPr>
          <p:nvPr>
            <p:ph type="dt" sz="half" idx="10"/>
          </p:nvPr>
        </p:nvSpPr>
        <p:spPr/>
        <p:txBody>
          <a:bodyPr/>
          <a:lstStyle/>
          <a:p>
            <a:fld id="{E0D75E70-B76F-4F76-9575-EA7F545D535A}" type="datetimeFigureOut">
              <a:rPr lang="vi-VN" smtClean="0"/>
              <a:t>08/01/2026</a:t>
            </a:fld>
            <a:endParaRPr lang="vi-VN"/>
          </a:p>
        </p:txBody>
      </p:sp>
      <p:sp>
        <p:nvSpPr>
          <p:cNvPr id="5" name="Footer Placeholder 4">
            <a:extLst>
              <a:ext uri="{FF2B5EF4-FFF2-40B4-BE49-F238E27FC236}">
                <a16:creationId xmlns:a16="http://schemas.microsoft.com/office/drawing/2014/main" id="{BC5CFC18-22ED-CB79-B680-1775E65E2B5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464A90A-4824-F47D-76E4-C4E50563A35B}"/>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146406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84CFEA-1CA6-82B3-162F-108564C485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86847C1-6FCC-C5A7-27F8-5FA5122FB81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A47ADDB-EE78-6C95-0DC9-1957005D372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042707E-3DCF-8B8D-E7A4-349CB67CAF6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2026/1/8</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7AA6077C-9C1C-8D45-54B9-41787D7E52B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1D5D4C3A-384D-7CD6-5F6C-A35BF43DF79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144368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15.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5.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5.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5.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4" Type="http://schemas.openxmlformats.org/officeDocument/2006/relationships/image" Target="../media/image15.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image" Target="../media/image16.jpeg"/><Relationship Id="rId2" Type="http://schemas.openxmlformats.org/officeDocument/2006/relationships/slideLayout" Target="../slideLayouts/slideLayout51.xml"/><Relationship Id="rId16" Type="http://schemas.openxmlformats.org/officeDocument/2006/relationships/theme" Target="../theme/theme7.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8.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9.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FB87ABB-31F3-9DFD-AD56-F03C9EB52C7C}"/>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35F9F709-8B8A-C7C1-3779-A61F1719B89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931277" y="81096"/>
            <a:ext cx="1484946" cy="1484946"/>
          </a:xfrm>
          <a:prstGeom prst="rect">
            <a:avLst/>
          </a:prstGeom>
        </p:spPr>
      </p:pic>
    </p:spTree>
    <p:extLst>
      <p:ext uri="{BB962C8B-B14F-4D97-AF65-F5344CB8AC3E}">
        <p14:creationId xmlns:p14="http://schemas.microsoft.com/office/powerpoint/2010/main" val="11470092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4" cstate="hqprint">
            <a:extLst>
              <a:ext uri="{28A0092B-C50C-407E-A947-70E740481C1C}">
                <a14:useLocalDpi xmlns:a14="http://schemas.microsoft.com/office/drawing/2010/main" val="0"/>
              </a:ext>
            </a:extLst>
          </a:blip>
          <a:srcRect l="4737" r="10607"/>
          <a:stretch/>
        </p:blipFill>
        <p:spPr>
          <a:xfrm>
            <a:off x="-1" y="0"/>
            <a:ext cx="12192001" cy="6858000"/>
          </a:xfrm>
          <a:prstGeom prst="rect">
            <a:avLst/>
          </a:prstGeom>
        </p:spPr>
      </p:pic>
      <p:sp>
        <p:nvSpPr>
          <p:cNvPr id="10" name="圆角矩形 9"/>
          <p:cNvSpPr/>
          <p:nvPr userDrawn="1"/>
        </p:nvSpPr>
        <p:spPr>
          <a:xfrm>
            <a:off x="461961" y="423862"/>
            <a:ext cx="11268075" cy="6010275"/>
          </a:xfrm>
          <a:prstGeom prst="roundRect">
            <a:avLst>
              <a:gd name="adj" fmla="val 3513"/>
            </a:avLst>
          </a:prstGeom>
          <a:solidFill>
            <a:schemeClr val="bg1"/>
          </a:solidFill>
          <a:ln>
            <a:noFill/>
          </a:ln>
          <a:effectLst>
            <a:outerShdw blurRad="63500" sx="102000" sy="102000" algn="ctr" rotWithShape="0">
              <a:srgbClr val="0070C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69241872"/>
      </p:ext>
    </p:extLst>
  </p:cSld>
  <p:clrMap bg1="lt1" tx1="dk1" bg2="lt2" tx2="dk2" accent1="accent1" accent2="accent2" accent3="accent3" accent4="accent4" accent5="accent5" accent6="accent6" hlink="hlink" folHlink="folHlink"/>
  <p:sldLayoutIdLst>
    <p:sldLayoutId id="2147483674" r:id="rId1"/>
    <p:sldLayoutId id="214748367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8">
            <a:extLst>
              <a:ext uri="{FF2B5EF4-FFF2-40B4-BE49-F238E27FC236}">
                <a16:creationId xmlns:a16="http://schemas.microsoft.com/office/drawing/2014/main" id="{C9D130F7-5113-37B8-7E43-99B341A76DBF}"/>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F42B689A-3020-FF29-7BBE-691C6B3651A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31277" y="81096"/>
            <a:ext cx="1484946" cy="1484946"/>
          </a:xfrm>
          <a:prstGeom prst="rect">
            <a:avLst/>
          </a:prstGeom>
        </p:spPr>
      </p:pic>
    </p:spTree>
    <p:extLst>
      <p:ext uri="{BB962C8B-B14F-4D97-AF65-F5344CB8AC3E}">
        <p14:creationId xmlns:p14="http://schemas.microsoft.com/office/powerpoint/2010/main" val="21536848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8">
            <a:extLst>
              <a:ext uri="{FF2B5EF4-FFF2-40B4-BE49-F238E27FC236}">
                <a16:creationId xmlns:a16="http://schemas.microsoft.com/office/drawing/2014/main" id="{C9D130F7-5113-37B8-7E43-99B341A76DBF}"/>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spTree>
    <p:extLst>
      <p:ext uri="{BB962C8B-B14F-4D97-AF65-F5344CB8AC3E}">
        <p14:creationId xmlns:p14="http://schemas.microsoft.com/office/powerpoint/2010/main" val="185967411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8">
            <a:extLst>
              <a:ext uri="{FF2B5EF4-FFF2-40B4-BE49-F238E27FC236}">
                <a16:creationId xmlns:a16="http://schemas.microsoft.com/office/drawing/2014/main" id="{C9D130F7-5113-37B8-7E43-99B341A76DBF}"/>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spTree>
    <p:extLst>
      <p:ext uri="{BB962C8B-B14F-4D97-AF65-F5344CB8AC3E}">
        <p14:creationId xmlns:p14="http://schemas.microsoft.com/office/powerpoint/2010/main" val="222747692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4" cstate="hqprint">
            <a:extLst>
              <a:ext uri="{28A0092B-C50C-407E-A947-70E740481C1C}">
                <a14:useLocalDpi xmlns:a14="http://schemas.microsoft.com/office/drawing/2010/main" val="0"/>
              </a:ext>
            </a:extLst>
          </a:blip>
          <a:srcRect l="4737" r="10607"/>
          <a:stretch/>
        </p:blipFill>
        <p:spPr>
          <a:xfrm>
            <a:off x="-1" y="0"/>
            <a:ext cx="12192001" cy="6858000"/>
          </a:xfrm>
          <a:prstGeom prst="rect">
            <a:avLst/>
          </a:prstGeom>
        </p:spPr>
      </p:pic>
      <p:sp>
        <p:nvSpPr>
          <p:cNvPr id="10" name="圆角矩形 9"/>
          <p:cNvSpPr/>
          <p:nvPr userDrawn="1"/>
        </p:nvSpPr>
        <p:spPr>
          <a:xfrm>
            <a:off x="461961" y="423862"/>
            <a:ext cx="11268075" cy="6010275"/>
          </a:xfrm>
          <a:prstGeom prst="roundRect">
            <a:avLst>
              <a:gd name="adj" fmla="val 3513"/>
            </a:avLst>
          </a:prstGeom>
          <a:solidFill>
            <a:schemeClr val="bg1"/>
          </a:solidFill>
          <a:ln>
            <a:noFill/>
          </a:ln>
          <a:effectLst>
            <a:outerShdw blurRad="63500" sx="102000" sy="102000" algn="ctr" rotWithShape="0">
              <a:srgbClr val="0070C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71175646"/>
      </p:ext>
    </p:extLst>
  </p:cSld>
  <p:clrMap bg1="lt1" tx1="dk1" bg2="lt2" tx2="dk2" accent1="accent1" accent2="accent2" accent3="accent3" accent4="accent4" accent5="accent5" accent6="accent6" hlink="hlink" folHlink="folHlink"/>
  <p:sldLayoutIdLst>
    <p:sldLayoutId id="2147483713" r:id="rId1"/>
    <p:sldLayoutId id="214748371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96097767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1/8/2026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517712330"/>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44D056-E094-A271-61A8-302298103E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FC5C9BF-68DA-657F-9404-2BF16D74C4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2B912AB-2B26-C88A-2E8F-6A8F021C55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D75E70-B76F-4F76-9575-EA7F545D535A}" type="datetimeFigureOut">
              <a:rPr lang="vi-VN" smtClean="0"/>
              <a:t>08/01/2026</a:t>
            </a:fld>
            <a:endParaRPr lang="vi-VN"/>
          </a:p>
        </p:txBody>
      </p:sp>
      <p:sp>
        <p:nvSpPr>
          <p:cNvPr id="5" name="Footer Placeholder 4">
            <a:extLst>
              <a:ext uri="{FF2B5EF4-FFF2-40B4-BE49-F238E27FC236}">
                <a16:creationId xmlns:a16="http://schemas.microsoft.com/office/drawing/2014/main" id="{232B3627-8F32-C437-D7B3-2714D24AF8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55E8A8B2-F64F-A251-CC74-77E55CE121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79CF5B-82D3-4FEA-B9EB-AD7451712007}" type="slidenum">
              <a:rPr lang="vi-VN" smtClean="0"/>
              <a:t>‹#›</a:t>
            </a:fld>
            <a:endParaRPr lang="vi-VN"/>
          </a:p>
        </p:txBody>
      </p:sp>
    </p:spTree>
    <p:extLst>
      <p:ext uri="{BB962C8B-B14F-4D97-AF65-F5344CB8AC3E}">
        <p14:creationId xmlns:p14="http://schemas.microsoft.com/office/powerpoint/2010/main" val="660924723"/>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21.xml"/><Relationship Id="rId6" Type="http://schemas.openxmlformats.org/officeDocument/2006/relationships/image" Target="../media/image2.png"/><Relationship Id="rId5" Type="http://schemas.openxmlformats.org/officeDocument/2006/relationships/image" Target="../media/image22.png"/><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43.xml"/><Relationship Id="rId5" Type="http://schemas.openxmlformats.org/officeDocument/2006/relationships/image" Target="../media/image46.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3.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51.png"/><Relationship Id="rId1" Type="http://schemas.openxmlformats.org/officeDocument/2006/relationships/slideLayout" Target="../slideLayouts/slideLayout51.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jpeg"/><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image" Target="../media/image24.png"/><Relationship Id="rId7" Type="http://schemas.openxmlformats.org/officeDocument/2006/relationships/image" Target="../media/image28.gif"/><Relationship Id="rId2" Type="http://schemas.openxmlformats.org/officeDocument/2006/relationships/notesSlide" Target="../notesSlides/notesSlide1.xml"/><Relationship Id="rId1" Type="http://schemas.openxmlformats.org/officeDocument/2006/relationships/slideLayout" Target="../slideLayouts/slideLayout7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svg"/><Relationship Id="rId9" Type="http://schemas.openxmlformats.org/officeDocument/2006/relationships/image" Target="../media/image30.gif"/></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31.jpg"/><Relationship Id="rId7" Type="http://schemas.openxmlformats.org/officeDocument/2006/relationships/image" Target="../media/image33.png"/><Relationship Id="rId12" Type="http://schemas.openxmlformats.org/officeDocument/2006/relationships/slide" Target="slide9.xml"/><Relationship Id="rId2" Type="http://schemas.openxmlformats.org/officeDocument/2006/relationships/notesSlide" Target="../notesSlides/notesSlide2.xml"/><Relationship Id="rId1" Type="http://schemas.openxmlformats.org/officeDocument/2006/relationships/slideLayout" Target="../slideLayouts/slideLayout77.xml"/><Relationship Id="rId6" Type="http://schemas.openxmlformats.org/officeDocument/2006/relationships/slide" Target="slide6.xml"/><Relationship Id="rId11" Type="http://schemas.openxmlformats.org/officeDocument/2006/relationships/image" Target="../media/image35.png"/><Relationship Id="rId5" Type="http://schemas.openxmlformats.org/officeDocument/2006/relationships/image" Target="../media/image32.png"/><Relationship Id="rId10" Type="http://schemas.openxmlformats.org/officeDocument/2006/relationships/slide" Target="slide8.xml"/><Relationship Id="rId4" Type="http://schemas.openxmlformats.org/officeDocument/2006/relationships/slide" Target="slide5.xml"/><Relationship Id="rId9"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1.xml"/><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445BA4A7-C9A5-835A-D113-F15BB26AF5B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pic>
        <p:nvPicPr>
          <p:cNvPr id="3" name="图片 1">
            <a:extLst>
              <a:ext uri="{FF2B5EF4-FFF2-40B4-BE49-F238E27FC236}">
                <a16:creationId xmlns:a16="http://schemas.microsoft.com/office/drawing/2014/main" id="{A7F00B5D-7D8D-8055-9FA7-F2518DA9E80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520700" y="1993900"/>
            <a:ext cx="5270506" cy="5270506"/>
          </a:xfrm>
          <a:prstGeom prst="rect">
            <a:avLst/>
          </a:prstGeom>
        </p:spPr>
      </p:pic>
      <p:pic>
        <p:nvPicPr>
          <p:cNvPr id="4" name="图片 2">
            <a:extLst>
              <a:ext uri="{FF2B5EF4-FFF2-40B4-BE49-F238E27FC236}">
                <a16:creationId xmlns:a16="http://schemas.microsoft.com/office/drawing/2014/main" id="{2979938E-28F8-41A3-80E5-AC5E5E3AC17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pic>
        <p:nvPicPr>
          <p:cNvPr id="5" name="Picture 4">
            <a:extLst>
              <a:ext uri="{FF2B5EF4-FFF2-40B4-BE49-F238E27FC236}">
                <a16:creationId xmlns:a16="http://schemas.microsoft.com/office/drawing/2014/main" id="{5239F360-8FCF-5B6C-9427-00002FA986E7}"/>
              </a:ext>
            </a:extLst>
          </p:cNvPr>
          <p:cNvPicPr>
            <a:picLocks noChangeAspect="1"/>
          </p:cNvPicPr>
          <p:nvPr/>
        </p:nvPicPr>
        <p:blipFill>
          <a:blip r:embed="rId5"/>
          <a:stretch>
            <a:fillRect/>
          </a:stretch>
        </p:blipFill>
        <p:spPr>
          <a:xfrm>
            <a:off x="1891363" y="1012259"/>
            <a:ext cx="10821338" cy="3889585"/>
          </a:xfrm>
          <a:prstGeom prst="rect">
            <a:avLst/>
          </a:prstGeom>
        </p:spPr>
      </p:pic>
      <p:pic>
        <p:nvPicPr>
          <p:cNvPr id="6" name="Picture 5" descr="A round pink circle with white text and a black background&#10;&#10;AI-generated content may be incorrect.">
            <a:extLst>
              <a:ext uri="{FF2B5EF4-FFF2-40B4-BE49-F238E27FC236}">
                <a16:creationId xmlns:a16="http://schemas.microsoft.com/office/drawing/2014/main" id="{70860350-CBB6-3615-1E28-56BDC35590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1277" y="81096"/>
            <a:ext cx="1484946" cy="1484946"/>
          </a:xfrm>
          <a:prstGeom prst="rect">
            <a:avLst/>
          </a:prstGeom>
        </p:spPr>
      </p:pic>
    </p:spTree>
    <p:extLst>
      <p:ext uri="{BB962C8B-B14F-4D97-AF65-F5344CB8AC3E}">
        <p14:creationId xmlns:p14="http://schemas.microsoft.com/office/powerpoint/2010/main" val="195034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aphicFrame>
        <p:nvGraphicFramePr>
          <p:cNvPr id="7" name="Table 6">
            <a:extLst>
              <a:ext uri="{FF2B5EF4-FFF2-40B4-BE49-F238E27FC236}">
                <a16:creationId xmlns:a16="http://schemas.microsoft.com/office/drawing/2014/main" id="{7026BCF6-E647-3749-EF36-4A185C0A20D4}"/>
              </a:ext>
            </a:extLst>
          </p:cNvPr>
          <p:cNvGraphicFramePr>
            <a:graphicFrameLocks noGrp="1"/>
          </p:cNvGraphicFramePr>
          <p:nvPr>
            <p:extLst>
              <p:ext uri="{D42A27DB-BD31-4B8C-83A1-F6EECF244321}">
                <p14:modId xmlns:p14="http://schemas.microsoft.com/office/powerpoint/2010/main" val="2458979823"/>
              </p:ext>
            </p:extLst>
          </p:nvPr>
        </p:nvGraphicFramePr>
        <p:xfrm>
          <a:off x="576072" y="2039112"/>
          <a:ext cx="11146535" cy="4415057"/>
        </p:xfrm>
        <a:graphic>
          <a:graphicData uri="http://schemas.openxmlformats.org/drawingml/2006/table">
            <a:tbl>
              <a:tblPr firstRow="1" firstCol="1" bandRow="1">
                <a:tableStyleId>{5C22544A-7EE6-4342-B048-85BDC9FD1C3A}</a:tableStyleId>
              </a:tblPr>
              <a:tblGrid>
                <a:gridCol w="3714826">
                  <a:extLst>
                    <a:ext uri="{9D8B030D-6E8A-4147-A177-3AD203B41FA5}">
                      <a16:colId xmlns:a16="http://schemas.microsoft.com/office/drawing/2014/main" val="2393593343"/>
                    </a:ext>
                  </a:extLst>
                </a:gridCol>
                <a:gridCol w="3714826">
                  <a:extLst>
                    <a:ext uri="{9D8B030D-6E8A-4147-A177-3AD203B41FA5}">
                      <a16:colId xmlns:a16="http://schemas.microsoft.com/office/drawing/2014/main" val="1469391743"/>
                    </a:ext>
                  </a:extLst>
                </a:gridCol>
                <a:gridCol w="3716883">
                  <a:extLst>
                    <a:ext uri="{9D8B030D-6E8A-4147-A177-3AD203B41FA5}">
                      <a16:colId xmlns:a16="http://schemas.microsoft.com/office/drawing/2014/main" val="3000637007"/>
                    </a:ext>
                  </a:extLst>
                </a:gridCol>
              </a:tblGrid>
              <a:tr h="962398">
                <a:tc>
                  <a:txBody>
                    <a:bodyPr/>
                    <a:lstStyle/>
                    <a:p>
                      <a:pPr marL="0" marR="0" algn="ctr">
                        <a:lnSpc>
                          <a:spcPct val="120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Danh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Động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Tính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63920010"/>
                  </a:ext>
                </a:extLst>
              </a:tr>
              <a:tr h="1454940">
                <a:tc>
                  <a:txBody>
                    <a:bodyPr/>
                    <a:lstStyle/>
                    <a:p>
                      <a:pPr marL="0" marR="0" algn="ctr">
                        <a:lnSpc>
                          <a:spcPct val="120000"/>
                        </a:lnSpc>
                        <a:spcBef>
                          <a:spcPts val="0"/>
                        </a:spcBef>
                        <a:spcAft>
                          <a:spcPts val="0"/>
                        </a:spcAft>
                      </a:pPr>
                      <a:r>
                        <a:rPr lang="en-US" sz="2000" dirty="0">
                          <a:solidFill>
                            <a:srgbClr val="002060"/>
                          </a:solidFill>
                          <a:effectLst/>
                          <a:latin typeface="Cambria" panose="02040503050406030204" pitchFamily="18" charset="0"/>
                          <a:ea typeface="Cambria" panose="02040503050406030204" pitchFamily="18" charset="0"/>
                        </a:rPr>
                        <a:t>Danh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chung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Động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hoạt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động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Tính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điểm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của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sự</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vật</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27768096"/>
                  </a:ext>
                </a:extLst>
              </a:tr>
              <a:tr h="1997719">
                <a:tc>
                  <a:txBody>
                    <a:bodyPr/>
                    <a:lstStyle/>
                    <a:p>
                      <a:pPr marL="0" marR="0" algn="ctr">
                        <a:lnSpc>
                          <a:spcPct val="120000"/>
                        </a:lnSpc>
                        <a:spcBef>
                          <a:spcPts val="0"/>
                        </a:spcBef>
                        <a:spcAft>
                          <a:spcPts val="0"/>
                        </a:spcAft>
                      </a:pPr>
                      <a:r>
                        <a:rPr lang="en-US" sz="2000">
                          <a:solidFill>
                            <a:srgbClr val="002060"/>
                          </a:solidFill>
                          <a:effectLst/>
                          <a:latin typeface="Cambria" panose="02040503050406030204" pitchFamily="18" charset="0"/>
                          <a:ea typeface="Cambria" panose="02040503050406030204" pitchFamily="18" charset="0"/>
                        </a:rPr>
                        <a:t>Danh từ riêng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Động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trạng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thái</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Tính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điểm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của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hoạt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động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08134848"/>
                  </a:ext>
                </a:extLst>
              </a:tr>
            </a:tbl>
          </a:graphicData>
        </a:graphic>
      </p:graphicFrame>
      <p:sp>
        <p:nvSpPr>
          <p:cNvPr id="8" name="TextBox 7">
            <a:extLst>
              <a:ext uri="{FF2B5EF4-FFF2-40B4-BE49-F238E27FC236}">
                <a16:creationId xmlns:a16="http://schemas.microsoft.com/office/drawing/2014/main" id="{7E87654D-B8B6-4BE8-8AC3-47985173B883}"/>
              </a:ext>
            </a:extLst>
          </p:cNvPr>
          <p:cNvSpPr txBox="1"/>
          <p:nvPr/>
        </p:nvSpPr>
        <p:spPr>
          <a:xfrm>
            <a:off x="795528" y="512064"/>
            <a:ext cx="10625328" cy="1354217"/>
          </a:xfrm>
          <a:prstGeom prst="rect">
            <a:avLst/>
          </a:prstGeom>
          <a:noFill/>
        </p:spPr>
        <p:txBody>
          <a:bodyPr wrap="square" rtlCol="0">
            <a:spAutoFit/>
          </a:bodyPr>
          <a:lstStyle/>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Hội diều làng </a:t>
            </a:r>
            <a:r>
              <a:rPr lang="vi-VN" sz="1600" b="1" i="0" dirty="0">
                <a:solidFill>
                  <a:srgbClr val="000000"/>
                </a:solidFill>
                <a:effectLst/>
                <a:latin typeface="Cambria" panose="02040503050406030204" pitchFamily="18" charset="0"/>
                <a:ea typeface="Cambria" panose="02040503050406030204" pitchFamily="18" charset="0"/>
              </a:rPr>
              <a:t>Bá Dương Nội</a:t>
            </a:r>
            <a:r>
              <a:rPr lang="vi-VN" sz="1600" b="0" i="0" dirty="0">
                <a:solidFill>
                  <a:srgbClr val="000000"/>
                </a:solidFill>
                <a:effectLst/>
                <a:latin typeface="Cambria" panose="02040503050406030204" pitchFamily="18" charset="0"/>
                <a:ea typeface="Cambria" panose="02040503050406030204" pitchFamily="18" charset="0"/>
              </a:rPr>
              <a:t> được </a:t>
            </a:r>
            <a:r>
              <a:rPr lang="vi-VN" sz="1600" b="1" i="0" dirty="0">
                <a:solidFill>
                  <a:srgbClr val="000000"/>
                </a:solidFill>
                <a:effectLst/>
                <a:latin typeface="Cambria" panose="02040503050406030204" pitchFamily="18" charset="0"/>
                <a:ea typeface="Cambria" panose="02040503050406030204" pitchFamily="18" charset="0"/>
              </a:rPr>
              <a:t>tổ chức</a:t>
            </a:r>
            <a:r>
              <a:rPr lang="vi-VN" sz="1600" b="0" i="0" dirty="0">
                <a:solidFill>
                  <a:srgbClr val="000000"/>
                </a:solidFill>
                <a:effectLst/>
                <a:latin typeface="Cambria" panose="02040503050406030204" pitchFamily="18" charset="0"/>
                <a:ea typeface="Cambria" panose="02040503050406030204" pitchFamily="18" charset="0"/>
              </a:rPr>
              <a:t> hằng năm. Mỗi năm có cả trăm con diều tham dự. Trong </a:t>
            </a:r>
            <a:r>
              <a:rPr lang="vi-VN" sz="1600" b="1" i="0" dirty="0">
                <a:solidFill>
                  <a:srgbClr val="000000"/>
                </a:solidFill>
                <a:effectLst/>
                <a:latin typeface="Cambria" panose="02040503050406030204" pitchFamily="18" charset="0"/>
                <a:ea typeface="Cambria" panose="02040503050406030204" pitchFamily="18" charset="0"/>
              </a:rPr>
              <a:t>gió</a:t>
            </a:r>
            <a:r>
              <a:rPr lang="vi-VN" sz="1600" b="0" i="0" dirty="0">
                <a:solidFill>
                  <a:srgbClr val="000000"/>
                </a:solidFill>
                <a:effectLst/>
                <a:latin typeface="Cambria" panose="02040503050406030204" pitchFamily="18" charset="0"/>
                <a:ea typeface="Cambria" panose="02040503050406030204" pitchFamily="18" charset="0"/>
              </a:rPr>
              <a:t> nằm nam của </a:t>
            </a:r>
            <a:r>
              <a:rPr lang="vi-VN" sz="1600" b="1" i="0" dirty="0">
                <a:solidFill>
                  <a:srgbClr val="000000"/>
                </a:solidFill>
                <a:effectLst/>
                <a:latin typeface="Cambria" panose="02040503050406030204" pitchFamily="18" charset="0"/>
                <a:ea typeface="Cambria" panose="02040503050406030204" pitchFamily="18" charset="0"/>
              </a:rPr>
              <a:t>buổi chiều</a:t>
            </a:r>
            <a:r>
              <a:rPr lang="vi-VN" sz="1600" b="0" i="0" dirty="0">
                <a:solidFill>
                  <a:srgbClr val="000000"/>
                </a:solidFill>
                <a:effectLst/>
                <a:latin typeface="Cambria" panose="02040503050406030204" pitchFamily="18" charset="0"/>
                <a:ea typeface="Cambria" panose="02040503050406030204" pitchFamily="18" charset="0"/>
              </a:rPr>
              <a:t> quê, những con diều </a:t>
            </a:r>
            <a:r>
              <a:rPr lang="vi-VN" sz="1600" b="1" i="0" dirty="0">
                <a:solidFill>
                  <a:srgbClr val="000000"/>
                </a:solidFill>
                <a:effectLst/>
                <a:latin typeface="Cambria" panose="02040503050406030204" pitchFamily="18" charset="0"/>
                <a:ea typeface="Cambria" panose="02040503050406030204" pitchFamily="18" charset="0"/>
              </a:rPr>
              <a:t>rực rỡ</a:t>
            </a:r>
            <a:r>
              <a:rPr lang="vi-VN" sz="1600" b="0" i="0" dirty="0">
                <a:solidFill>
                  <a:srgbClr val="000000"/>
                </a:solidFill>
                <a:effectLst/>
                <a:latin typeface="Cambria" panose="02040503050406030204" pitchFamily="18" charset="0"/>
                <a:ea typeface="Cambria" panose="02040503050406030204" pitchFamily="18" charset="0"/>
              </a:rPr>
              <a:t> cùng </a:t>
            </a:r>
            <a:r>
              <a:rPr lang="vi-VN" sz="1600" b="1" i="0" dirty="0">
                <a:solidFill>
                  <a:srgbClr val="000000"/>
                </a:solidFill>
                <a:effectLst/>
                <a:latin typeface="Cambria" panose="02040503050406030204" pitchFamily="18" charset="0"/>
                <a:ea typeface="Cambria" panose="02040503050406030204" pitchFamily="18" charset="0"/>
              </a:rPr>
              <a:t>bay</a:t>
            </a:r>
            <a:r>
              <a:rPr lang="vi-VN" sz="1600" b="0" i="0" dirty="0">
                <a:solidFill>
                  <a:srgbClr val="000000"/>
                </a:solidFill>
                <a:effectLst/>
                <a:latin typeface="Cambria" panose="02040503050406030204" pitchFamily="18" charset="0"/>
                <a:ea typeface="Cambria" panose="02040503050406030204" pitchFamily="18" charset="0"/>
              </a:rPr>
              <a:t> lên trời </a:t>
            </a:r>
            <a:r>
              <a:rPr lang="vi-VN" sz="1600" b="1" i="0" dirty="0">
                <a:solidFill>
                  <a:srgbClr val="000000"/>
                </a:solidFill>
                <a:effectLst/>
                <a:latin typeface="Cambria" panose="02040503050406030204" pitchFamily="18" charset="0"/>
                <a:ea typeface="Cambria" panose="02040503050406030204" pitchFamily="18" charset="0"/>
              </a:rPr>
              <a:t>cao</a:t>
            </a:r>
            <a:r>
              <a:rPr lang="vi-VN" sz="1600" b="0" i="0" dirty="0">
                <a:solidFill>
                  <a:srgbClr val="000000"/>
                </a:solidFill>
                <a:effectLst/>
                <a:latin typeface="Cambria" panose="02040503050406030204" pitchFamily="18" charset="0"/>
                <a:ea typeface="Cambria" panose="02040503050406030204" pitchFamily="18" charset="0"/>
              </a:rPr>
              <a:t>. Tiếng sáo u u vi vút những khúc nhạc đồng quê. Trên bờ đê, trước </a:t>
            </a:r>
            <a:r>
              <a:rPr lang="vi-VN" sz="1600" b="1" i="0" dirty="0">
                <a:solidFill>
                  <a:srgbClr val="000000"/>
                </a:solidFill>
                <a:effectLst/>
                <a:latin typeface="Cambria" panose="02040503050406030204" pitchFamily="18" charset="0"/>
                <a:ea typeface="Cambria" panose="02040503050406030204" pitchFamily="18" charset="0"/>
              </a:rPr>
              <a:t>sân đình</a:t>
            </a:r>
            <a:r>
              <a:rPr lang="vi-VN" sz="1600" b="0" i="0" dirty="0">
                <a:solidFill>
                  <a:srgbClr val="000000"/>
                </a:solidFill>
                <a:effectLst/>
                <a:latin typeface="Cambria" panose="02040503050406030204" pitchFamily="18" charset="0"/>
                <a:ea typeface="Cambria" panose="02040503050406030204" pitchFamily="18" charset="0"/>
              </a:rPr>
              <a:t> hoặc ở trong </a:t>
            </a:r>
            <a:r>
              <a:rPr lang="vi-VN" sz="1600" b="1" i="0" dirty="0">
                <a:solidFill>
                  <a:srgbClr val="000000"/>
                </a:solidFill>
                <a:effectLst/>
                <a:latin typeface="Cambria" panose="02040503050406030204" pitchFamily="18" charset="0"/>
                <a:ea typeface="Cambria" panose="02040503050406030204" pitchFamily="18" charset="0"/>
              </a:rPr>
              <a:t>làng</a:t>
            </a:r>
            <a:r>
              <a:rPr lang="vi-VN" sz="1600" b="0" i="0" dirty="0">
                <a:solidFill>
                  <a:srgbClr val="000000"/>
                </a:solidFill>
                <a:effectLst/>
                <a:latin typeface="Cambria" panose="02040503050406030204" pitchFamily="18" charset="0"/>
                <a:ea typeface="Cambria" panose="02040503050406030204" pitchFamily="18" charset="0"/>
              </a:rPr>
              <a:t>, người dân đều có thể </a:t>
            </a:r>
            <a:r>
              <a:rPr lang="vi-VN" sz="1600" b="1" i="0" dirty="0">
                <a:solidFill>
                  <a:srgbClr val="000000"/>
                </a:solidFill>
                <a:effectLst/>
                <a:latin typeface="Cambria" panose="02040503050406030204" pitchFamily="18" charset="0"/>
                <a:ea typeface="Cambria" panose="02040503050406030204" pitchFamily="18" charset="0"/>
              </a:rPr>
              <a:t>ngắm</a:t>
            </a:r>
            <a:r>
              <a:rPr lang="vi-VN" sz="1600" b="0" i="0" dirty="0">
                <a:solidFill>
                  <a:srgbClr val="000000"/>
                </a:solidFill>
                <a:effectLst/>
                <a:latin typeface="Cambria" panose="02040503050406030204" pitchFamily="18" charset="0"/>
                <a:ea typeface="Cambria" panose="02040503050406030204" pitchFamily="18" charset="0"/>
              </a:rPr>
              <a:t> diều bay và </a:t>
            </a:r>
            <a:r>
              <a:rPr lang="vi-VN" sz="1600" b="1" i="0" dirty="0">
                <a:solidFill>
                  <a:srgbClr val="000000"/>
                </a:solidFill>
                <a:effectLst/>
                <a:latin typeface="Cambria" panose="02040503050406030204" pitchFamily="18" charset="0"/>
                <a:ea typeface="Cambria" panose="02040503050406030204" pitchFamily="18" charset="0"/>
              </a:rPr>
              <a:t>ngất ngây</a:t>
            </a:r>
            <a:r>
              <a:rPr lang="vi-VN" sz="1600" b="0" i="0" dirty="0">
                <a:solidFill>
                  <a:srgbClr val="000000"/>
                </a:solidFill>
                <a:effectLst/>
                <a:latin typeface="Cambria" panose="02040503050406030204" pitchFamily="18" charset="0"/>
                <a:ea typeface="Cambria" panose="02040503050406030204" pitchFamily="18" charset="0"/>
              </a:rPr>
              <a:t> trong tiếng sáo diều. Diều nào bay </a:t>
            </a:r>
            <a:r>
              <a:rPr lang="vi-VN" sz="1600" b="1" i="0" dirty="0">
                <a:solidFill>
                  <a:srgbClr val="000000"/>
                </a:solidFill>
                <a:effectLst/>
                <a:latin typeface="Cambria" panose="02040503050406030204" pitchFamily="18" charset="0"/>
                <a:ea typeface="Cambria" panose="02040503050406030204" pitchFamily="18" charset="0"/>
              </a:rPr>
              <a:t>cao</a:t>
            </a:r>
            <a:r>
              <a:rPr lang="vi-VN" sz="1600" b="0" i="0" dirty="0">
                <a:solidFill>
                  <a:srgbClr val="000000"/>
                </a:solidFill>
                <a:effectLst/>
                <a:latin typeface="Cambria" panose="02040503050406030204" pitchFamily="18" charset="0"/>
                <a:ea typeface="Cambria" panose="02040503050406030204" pitchFamily="18" charset="0"/>
              </a:rPr>
              <a:t>, bay </a:t>
            </a:r>
            <a:r>
              <a:rPr lang="vi-VN" sz="1600" b="1" i="0" dirty="0">
                <a:solidFill>
                  <a:srgbClr val="000000"/>
                </a:solidFill>
                <a:effectLst/>
                <a:latin typeface="Cambria" panose="02040503050406030204" pitchFamily="18" charset="0"/>
                <a:ea typeface="Cambria" panose="02040503050406030204" pitchFamily="18" charset="0"/>
              </a:rPr>
              <a:t>xa</a:t>
            </a:r>
            <a:r>
              <a:rPr lang="vi-VN" sz="1600" b="0" i="0" dirty="0">
                <a:solidFill>
                  <a:srgbClr val="000000"/>
                </a:solidFill>
                <a:effectLst/>
                <a:latin typeface="Cambria" panose="02040503050406030204" pitchFamily="18" charset="0"/>
                <a:ea typeface="Cambria" panose="02040503050406030204" pitchFamily="18" charset="0"/>
              </a:rPr>
              <a:t>, có tiếng sáo hay nhất sẽ được </a:t>
            </a:r>
            <a:r>
              <a:rPr lang="vi-VN" sz="1600" b="1" i="0" dirty="0">
                <a:solidFill>
                  <a:srgbClr val="000000"/>
                </a:solidFill>
                <a:effectLst/>
                <a:latin typeface="Cambria" panose="02040503050406030204" pitchFamily="18" charset="0"/>
                <a:ea typeface="Cambria" panose="02040503050406030204" pitchFamily="18" charset="0"/>
              </a:rPr>
              <a:t>trao</a:t>
            </a:r>
            <a:r>
              <a:rPr lang="vi-VN" sz="1600" b="0" i="0" dirty="0">
                <a:solidFill>
                  <a:srgbClr val="000000"/>
                </a:solidFill>
                <a:effectLst/>
                <a:latin typeface="Cambria" panose="02040503050406030204" pitchFamily="18" charset="0"/>
                <a:ea typeface="Cambria" panose="02040503050406030204" pitchFamily="18" charset="0"/>
              </a:rPr>
              <a:t> giải.</a:t>
            </a:r>
          </a:p>
          <a:p>
            <a:pPr algn="r"/>
            <a:r>
              <a:rPr lang="vi-VN" sz="1600" b="0" i="0" dirty="0">
                <a:solidFill>
                  <a:srgbClr val="000000"/>
                </a:solidFill>
                <a:effectLst/>
                <a:latin typeface="Cambria" panose="02040503050406030204" pitchFamily="18" charset="0"/>
                <a:ea typeface="Cambria" panose="02040503050406030204" pitchFamily="18" charset="0"/>
              </a:rPr>
              <a:t>(</a:t>
            </a:r>
            <a:r>
              <a:rPr lang="vi-VN" sz="1600" b="0" i="1" dirty="0">
                <a:solidFill>
                  <a:srgbClr val="000000"/>
                </a:solidFill>
                <a:effectLst/>
                <a:latin typeface="Cambria" panose="02040503050406030204" pitchFamily="18" charset="0"/>
                <a:ea typeface="Cambria" panose="02040503050406030204" pitchFamily="18" charset="0"/>
              </a:rPr>
              <a:t>Theo</a:t>
            </a:r>
            <a:r>
              <a:rPr lang="vi-VN" sz="1600" b="0" i="0" dirty="0">
                <a:solidFill>
                  <a:srgbClr val="000000"/>
                </a:solidFill>
                <a:effectLst/>
                <a:latin typeface="Cambria" panose="02040503050406030204" pitchFamily="18" charset="0"/>
                <a:ea typeface="Cambria" panose="02040503050406030204" pitchFamily="18" charset="0"/>
              </a:rPr>
              <a:t> Đỗ Thị Ngọc Minh)</a:t>
            </a:r>
          </a:p>
        </p:txBody>
      </p:sp>
      <p:sp>
        <p:nvSpPr>
          <p:cNvPr id="9" name="TextBox 8">
            <a:extLst>
              <a:ext uri="{FF2B5EF4-FFF2-40B4-BE49-F238E27FC236}">
                <a16:creationId xmlns:a16="http://schemas.microsoft.com/office/drawing/2014/main" id="{7DC5B6DA-06D4-2216-E519-59B7B458112B}"/>
              </a:ext>
            </a:extLst>
          </p:cNvPr>
          <p:cNvSpPr txBox="1"/>
          <p:nvPr/>
        </p:nvSpPr>
        <p:spPr>
          <a:xfrm>
            <a:off x="1115568" y="3547872"/>
            <a:ext cx="2889504" cy="584775"/>
          </a:xfrm>
          <a:prstGeom prst="rect">
            <a:avLst/>
          </a:prstGeom>
          <a:noFill/>
        </p:spPr>
        <p:txBody>
          <a:bodyPr wrap="square" rtlCol="0">
            <a:spAutoFit/>
          </a:bodyPr>
          <a:lstStyle/>
          <a:p>
            <a:pPr algn="ctr"/>
            <a:r>
              <a:rPr lang="en-US" sz="3200" b="1" dirty="0">
                <a:solidFill>
                  <a:srgbClr val="FF0000"/>
                </a:solidFill>
                <a:latin typeface="Cambria" panose="02040503050406030204" pitchFamily="18" charset="0"/>
                <a:ea typeface="Cambria" panose="02040503050406030204" pitchFamily="18" charset="0"/>
              </a:rPr>
              <a:t>Bá </a:t>
            </a:r>
            <a:r>
              <a:rPr lang="en-US" sz="3200" b="1" dirty="0" err="1">
                <a:solidFill>
                  <a:srgbClr val="FF0000"/>
                </a:solidFill>
                <a:latin typeface="Cambria" panose="02040503050406030204" pitchFamily="18" charset="0"/>
                <a:ea typeface="Cambria" panose="02040503050406030204" pitchFamily="18" charset="0"/>
              </a:rPr>
              <a:t>Dương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Nội</a:t>
            </a:r>
            <a:endParaRPr lang="en-US" sz="3200" b="1"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534363AD-F0E6-7353-B008-B8B04D51503D}"/>
              </a:ext>
            </a:extLst>
          </p:cNvPr>
          <p:cNvSpPr txBox="1"/>
          <p:nvPr/>
        </p:nvSpPr>
        <p:spPr>
          <a:xfrm>
            <a:off x="905256" y="5001768"/>
            <a:ext cx="3291840" cy="1077218"/>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gió</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buổi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chiều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sân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đình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làng</a:t>
            </a:r>
            <a:endParaRPr lang="en-US" sz="3200" b="1"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9E9695CD-D3E0-73AA-2BB7-F651EFB65042}"/>
              </a:ext>
            </a:extLst>
          </p:cNvPr>
          <p:cNvSpPr txBox="1"/>
          <p:nvPr/>
        </p:nvSpPr>
        <p:spPr>
          <a:xfrm>
            <a:off x="4727448" y="3383280"/>
            <a:ext cx="2889504" cy="1077218"/>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tổ</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chức</a:t>
            </a:r>
            <a:r>
              <a:rPr lang="en-US" sz="3200" b="1" dirty="0">
                <a:solidFill>
                  <a:srgbClr val="FF0000"/>
                </a:solidFill>
                <a:latin typeface="Cambria" panose="02040503050406030204" pitchFamily="18" charset="0"/>
                <a:ea typeface="Cambria" panose="02040503050406030204" pitchFamily="18" charset="0"/>
              </a:rPr>
              <a:t>, bay, </a:t>
            </a:r>
            <a:r>
              <a:rPr lang="en-US" sz="3200" b="1" dirty="0" err="1">
                <a:solidFill>
                  <a:srgbClr val="FF0000"/>
                </a:solidFill>
                <a:latin typeface="Cambria" panose="02040503050406030204" pitchFamily="18" charset="0"/>
                <a:ea typeface="Cambria" panose="02040503050406030204" pitchFamily="18" charset="0"/>
              </a:rPr>
              <a:t>ngắm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trao</a:t>
            </a:r>
            <a:endParaRPr lang="en-US" sz="3200" b="1"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E9F715CF-BAC2-1557-1135-58FDA244482A}"/>
              </a:ext>
            </a:extLst>
          </p:cNvPr>
          <p:cNvSpPr txBox="1"/>
          <p:nvPr/>
        </p:nvSpPr>
        <p:spPr>
          <a:xfrm>
            <a:off x="4727448" y="4937760"/>
            <a:ext cx="2889504"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ngất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ngây</a:t>
            </a:r>
            <a:endParaRPr lang="en-US" sz="3200" b="1" dirty="0">
              <a:solidFill>
                <a:srgbClr val="FF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1DCFCCA-AB67-98CD-654A-5C3522B4E7B5}"/>
              </a:ext>
            </a:extLst>
          </p:cNvPr>
          <p:cNvSpPr txBox="1"/>
          <p:nvPr/>
        </p:nvSpPr>
        <p:spPr>
          <a:xfrm>
            <a:off x="8366760" y="3493008"/>
            <a:ext cx="2889504" cy="584775"/>
          </a:xfrm>
          <a:prstGeom prst="rect">
            <a:avLst/>
          </a:prstGeom>
          <a:noFill/>
        </p:spPr>
        <p:txBody>
          <a:bodyPr wrap="square" rtlCol="0">
            <a:spAutoFit/>
          </a:bodyPr>
          <a:lstStyle/>
          <a:p>
            <a:pPr algn="ctr"/>
            <a:r>
              <a:rPr lang="en-US" sz="3200" b="1">
                <a:solidFill>
                  <a:srgbClr val="FF0000"/>
                </a:solidFill>
                <a:latin typeface="Cambria" panose="02040503050406030204" pitchFamily="18" charset="0"/>
                <a:ea typeface="Cambria" panose="02040503050406030204" pitchFamily="18" charset="0"/>
              </a:rPr>
              <a:t>rực rỡ, cao</a:t>
            </a:r>
            <a:endParaRPr lang="en-US" sz="3200" b="1" dirty="0">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FDE5D90B-6ADA-0EC9-E333-FA6EC73268E2}"/>
              </a:ext>
            </a:extLst>
          </p:cNvPr>
          <p:cNvSpPr txBox="1"/>
          <p:nvPr/>
        </p:nvSpPr>
        <p:spPr>
          <a:xfrm>
            <a:off x="8412480" y="5212080"/>
            <a:ext cx="2889504"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cao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xa</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31980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276554" y="300845"/>
            <a:ext cx="11354614" cy="1116068"/>
            <a:chOff x="3215622" y="1936016"/>
            <a:chExt cx="10521079" cy="1116068"/>
          </a:xfrm>
        </p:grpSpPr>
        <p:sp>
          <p:nvSpPr>
            <p:cNvPr id="4" name="文本框 42">
              <a:extLst>
                <a:ext uri="{FF2B5EF4-FFF2-40B4-BE49-F238E27FC236}">
                  <a16:creationId xmlns:a16="http://schemas.microsoft.com/office/drawing/2014/main" id="{F1FA5C90-182F-0131-EA13-3C8E1DA33E13}"/>
                </a:ext>
              </a:extLst>
            </p:cNvPr>
            <p:cNvSpPr txBox="1"/>
            <p:nvPr/>
          </p:nvSpPr>
          <p:spPr>
            <a:xfrm>
              <a:off x="4120136" y="1996476"/>
              <a:ext cx="9616565"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Tìm vật, hiện tượng tự nhiên được nhân hoá trong các đoạn dưới đây và cho biết chúng được nhân hoá bằng cách nào.</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887568"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5</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pic>
        <p:nvPicPr>
          <p:cNvPr id="9" name="Picture 8">
            <a:extLst>
              <a:ext uri="{FF2B5EF4-FFF2-40B4-BE49-F238E27FC236}">
                <a16:creationId xmlns:a16="http://schemas.microsoft.com/office/drawing/2014/main" id="{314B5F92-96C5-6E51-ED9F-BE04EE63DDF7}"/>
              </a:ext>
            </a:extLst>
          </p:cNvPr>
          <p:cNvPicPr>
            <a:picLocks noChangeAspect="1"/>
          </p:cNvPicPr>
          <p:nvPr/>
        </p:nvPicPr>
        <p:blipFill>
          <a:blip r:embed="rId2"/>
          <a:stretch>
            <a:fillRect/>
          </a:stretch>
        </p:blipFill>
        <p:spPr>
          <a:xfrm>
            <a:off x="2295144" y="1368553"/>
            <a:ext cx="8332850" cy="1625922"/>
          </a:xfrm>
          <a:prstGeom prst="rect">
            <a:avLst/>
          </a:prstGeom>
        </p:spPr>
      </p:pic>
      <p:pic>
        <p:nvPicPr>
          <p:cNvPr id="11" name="Picture 10">
            <a:extLst>
              <a:ext uri="{FF2B5EF4-FFF2-40B4-BE49-F238E27FC236}">
                <a16:creationId xmlns:a16="http://schemas.microsoft.com/office/drawing/2014/main" id="{C53DDE72-3D86-1448-BCD2-E7C79C47B3E3}"/>
              </a:ext>
            </a:extLst>
          </p:cNvPr>
          <p:cNvPicPr>
            <a:picLocks noChangeAspect="1"/>
          </p:cNvPicPr>
          <p:nvPr/>
        </p:nvPicPr>
        <p:blipFill>
          <a:blip r:embed="rId3"/>
          <a:stretch>
            <a:fillRect/>
          </a:stretch>
        </p:blipFill>
        <p:spPr>
          <a:xfrm>
            <a:off x="4654295" y="4599458"/>
            <a:ext cx="6439169" cy="1892782"/>
          </a:xfrm>
          <a:prstGeom prst="rect">
            <a:avLst/>
          </a:prstGeom>
        </p:spPr>
      </p:pic>
      <p:sp>
        <p:nvSpPr>
          <p:cNvPr id="12" name="TextBox 11">
            <a:extLst>
              <a:ext uri="{FF2B5EF4-FFF2-40B4-BE49-F238E27FC236}">
                <a16:creationId xmlns:a16="http://schemas.microsoft.com/office/drawing/2014/main" id="{27AB6025-20BD-5C85-E89F-FC1CEAF23E8E}"/>
              </a:ext>
            </a:extLst>
          </p:cNvPr>
          <p:cNvSpPr txBox="1"/>
          <p:nvPr/>
        </p:nvSpPr>
        <p:spPr>
          <a:xfrm>
            <a:off x="411480" y="3703320"/>
            <a:ext cx="5065776" cy="1746504"/>
          </a:xfrm>
          <a:prstGeom prst="rect">
            <a:avLst/>
          </a:prstGeom>
          <a:noFill/>
        </p:spPr>
        <p:txBody>
          <a:bodyPr wrap="square" rtlCol="0">
            <a:spAutoFit/>
          </a:bodyPr>
          <a:lstStyle/>
          <a:p>
            <a:endParaRPr lang="en-US" dirty="0"/>
          </a:p>
        </p:txBody>
      </p:sp>
      <p:pic>
        <p:nvPicPr>
          <p:cNvPr id="14" name="Picture 13">
            <a:extLst>
              <a:ext uri="{FF2B5EF4-FFF2-40B4-BE49-F238E27FC236}">
                <a16:creationId xmlns:a16="http://schemas.microsoft.com/office/drawing/2014/main" id="{58A8A003-800C-8C4A-6ED9-A708293C9F4C}"/>
              </a:ext>
            </a:extLst>
          </p:cNvPr>
          <p:cNvPicPr>
            <a:picLocks noChangeAspect="1"/>
          </p:cNvPicPr>
          <p:nvPr/>
        </p:nvPicPr>
        <p:blipFill>
          <a:blip r:embed="rId4"/>
          <a:stretch>
            <a:fillRect/>
          </a:stretch>
        </p:blipFill>
        <p:spPr>
          <a:xfrm>
            <a:off x="613029" y="3065335"/>
            <a:ext cx="7600950" cy="1495425"/>
          </a:xfrm>
          <a:prstGeom prst="rect">
            <a:avLst/>
          </a:prstGeom>
        </p:spPr>
      </p:pic>
    </p:spTree>
    <p:extLst>
      <p:ext uri="{BB962C8B-B14F-4D97-AF65-F5344CB8AC3E}">
        <p14:creationId xmlns:p14="http://schemas.microsoft.com/office/powerpoint/2010/main" val="2618639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aphicFrame>
        <p:nvGraphicFramePr>
          <p:cNvPr id="6" name="Table 5">
            <a:extLst>
              <a:ext uri="{FF2B5EF4-FFF2-40B4-BE49-F238E27FC236}">
                <a16:creationId xmlns:a16="http://schemas.microsoft.com/office/drawing/2014/main" id="{F31D4C2E-62D0-6D10-FAD7-F35451FA031C}"/>
              </a:ext>
            </a:extLst>
          </p:cNvPr>
          <p:cNvGraphicFramePr>
            <a:graphicFrameLocks noGrp="1"/>
          </p:cNvGraphicFramePr>
          <p:nvPr>
            <p:extLst>
              <p:ext uri="{D42A27DB-BD31-4B8C-83A1-F6EECF244321}">
                <p14:modId xmlns:p14="http://schemas.microsoft.com/office/powerpoint/2010/main" val="188943920"/>
              </p:ext>
            </p:extLst>
          </p:nvPr>
        </p:nvGraphicFramePr>
        <p:xfrm>
          <a:off x="859536" y="1581912"/>
          <a:ext cx="10771632" cy="4975435"/>
        </p:xfrm>
        <a:graphic>
          <a:graphicData uri="http://schemas.openxmlformats.org/drawingml/2006/table">
            <a:tbl>
              <a:tblPr firstRow="1" firstCol="1" bandRow="1">
                <a:tableStyleId>{5C22544A-7EE6-4342-B048-85BDC9FD1C3A}</a:tableStyleId>
              </a:tblPr>
              <a:tblGrid>
                <a:gridCol w="2861853">
                  <a:extLst>
                    <a:ext uri="{9D8B030D-6E8A-4147-A177-3AD203B41FA5}">
                      <a16:colId xmlns:a16="http://schemas.microsoft.com/office/drawing/2014/main" val="2170606543"/>
                    </a:ext>
                  </a:extLst>
                </a:gridCol>
                <a:gridCol w="7909779">
                  <a:extLst>
                    <a:ext uri="{9D8B030D-6E8A-4147-A177-3AD203B41FA5}">
                      <a16:colId xmlns:a16="http://schemas.microsoft.com/office/drawing/2014/main" val="1248116782"/>
                    </a:ext>
                  </a:extLst>
                </a:gridCol>
              </a:tblGrid>
              <a:tr h="947024">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Sự vật được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Cách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898396038"/>
                  </a:ext>
                </a:extLst>
              </a:tr>
              <a:tr h="450639">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6209675"/>
                  </a:ext>
                </a:extLst>
              </a:tr>
              <a:tr h="677534">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5461905"/>
                  </a:ext>
                </a:extLst>
              </a:tr>
              <a:tr h="972489">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6310420"/>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27446828"/>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80200121"/>
                  </a:ext>
                </a:extLst>
              </a:tr>
              <a:tr h="774545">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30323046"/>
                  </a:ext>
                </a:extLst>
              </a:tr>
            </a:tbl>
          </a:graphicData>
        </a:graphic>
      </p:graphicFrame>
      <p:pic>
        <p:nvPicPr>
          <p:cNvPr id="7" name="Picture 6">
            <a:extLst>
              <a:ext uri="{FF2B5EF4-FFF2-40B4-BE49-F238E27FC236}">
                <a16:creationId xmlns:a16="http://schemas.microsoft.com/office/drawing/2014/main" id="{2A5B38E2-1EB3-900A-AC0F-D5A765272430}"/>
              </a:ext>
            </a:extLst>
          </p:cNvPr>
          <p:cNvPicPr>
            <a:picLocks noChangeAspect="1"/>
          </p:cNvPicPr>
          <p:nvPr/>
        </p:nvPicPr>
        <p:blipFill>
          <a:blip r:embed="rId2"/>
          <a:stretch>
            <a:fillRect/>
          </a:stretch>
        </p:blipFill>
        <p:spPr>
          <a:xfrm>
            <a:off x="2185797" y="0"/>
            <a:ext cx="7600950" cy="1495425"/>
          </a:xfrm>
          <a:prstGeom prst="rect">
            <a:avLst/>
          </a:prstGeom>
        </p:spPr>
      </p:pic>
      <p:sp>
        <p:nvSpPr>
          <p:cNvPr id="8" name="TextBox 7">
            <a:extLst>
              <a:ext uri="{FF2B5EF4-FFF2-40B4-BE49-F238E27FC236}">
                <a16:creationId xmlns:a16="http://schemas.microsoft.com/office/drawing/2014/main" id="{22BB6D95-5A0B-E63A-9554-ACB6FE1082E8}"/>
              </a:ext>
            </a:extLst>
          </p:cNvPr>
          <p:cNvSpPr txBox="1"/>
          <p:nvPr/>
        </p:nvSpPr>
        <p:spPr>
          <a:xfrm>
            <a:off x="1911096" y="2487168"/>
            <a:ext cx="1234440"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Cá</a:t>
            </a:r>
            <a:endParaRPr lang="en-US" sz="2800" b="1" dirty="0">
              <a:solidFill>
                <a:srgbClr val="FF0000"/>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CEF403FB-77E3-F7BE-6B3C-65FB71B6D55C}"/>
              </a:ext>
            </a:extLst>
          </p:cNvPr>
          <p:cNvCxnSpPr/>
          <p:nvPr/>
        </p:nvCxnSpPr>
        <p:spPr>
          <a:xfrm>
            <a:off x="6126480" y="420624"/>
            <a:ext cx="15179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43F1535-7A48-5222-A2DB-9344F0DAEDD1}"/>
              </a:ext>
            </a:extLst>
          </p:cNvPr>
          <p:cNvSpPr txBox="1"/>
          <p:nvPr/>
        </p:nvSpPr>
        <p:spPr>
          <a:xfrm>
            <a:off x="4078224" y="2514600"/>
            <a:ext cx="7187184"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G</a:t>
            </a:r>
            <a:r>
              <a:rPr lang="vi-VN" sz="2800" b="1" dirty="0">
                <a:solidFill>
                  <a:srgbClr val="FF0000"/>
                </a:solidFill>
                <a:latin typeface="Cambria" panose="02040503050406030204" pitchFamily="18" charset="0"/>
                <a:ea typeface="Cambria" panose="02040503050406030204" pitchFamily="18" charset="0"/>
              </a:rPr>
              <a:t>ọi con vật bằng những từ chỉ người</a:t>
            </a:r>
            <a:endParaRPr lang="en-US" sz="2800" b="1" dirty="0">
              <a:solidFill>
                <a:srgbClr val="FF0000"/>
              </a:solidFill>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id="{15FC93E5-7A35-56FB-9E03-3F4B9FB5F7B4}"/>
              </a:ext>
            </a:extLst>
          </p:cNvPr>
          <p:cNvCxnSpPr>
            <a:cxnSpLocks/>
          </p:cNvCxnSpPr>
          <p:nvPr/>
        </p:nvCxnSpPr>
        <p:spPr>
          <a:xfrm>
            <a:off x="3694176" y="667512"/>
            <a:ext cx="19110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B6BBE11-BC23-D858-8525-12E21F1A4246}"/>
              </a:ext>
            </a:extLst>
          </p:cNvPr>
          <p:cNvSpPr txBox="1"/>
          <p:nvPr/>
        </p:nvSpPr>
        <p:spPr>
          <a:xfrm>
            <a:off x="1143000" y="3099816"/>
            <a:ext cx="2423160"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Hươu</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cao</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cổ</a:t>
            </a:r>
            <a:endParaRPr lang="en-US" sz="2800" b="1" dirty="0">
              <a:solidFill>
                <a:srgbClr val="FF0000"/>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0F9A7866-3FC5-ACC2-D439-6D8937B6D895}"/>
              </a:ext>
            </a:extLst>
          </p:cNvPr>
          <p:cNvSpPr txBox="1"/>
          <p:nvPr/>
        </p:nvSpPr>
        <p:spPr>
          <a:xfrm>
            <a:off x="4078224" y="3054096"/>
            <a:ext cx="7187184"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G</a:t>
            </a:r>
            <a:r>
              <a:rPr lang="vi-VN" sz="2800" b="1" dirty="0">
                <a:solidFill>
                  <a:srgbClr val="FF0000"/>
                </a:solidFill>
                <a:latin typeface="Cambria" panose="02040503050406030204" pitchFamily="18" charset="0"/>
                <a:ea typeface="Cambria" panose="02040503050406030204" pitchFamily="18" charset="0"/>
              </a:rPr>
              <a:t>ọi con vật bằng những từ chỉ người</a:t>
            </a:r>
            <a:endParaRPr lang="en-US" sz="2800" b="1" dirty="0">
              <a:solidFill>
                <a:srgbClr val="FF0000"/>
              </a:solidFill>
              <a:latin typeface="Cambria" panose="02040503050406030204" pitchFamily="18" charset="0"/>
              <a:ea typeface="Cambria" panose="02040503050406030204" pitchFamily="18" charset="0"/>
            </a:endParaRPr>
          </a:p>
        </p:txBody>
      </p:sp>
      <p:cxnSp>
        <p:nvCxnSpPr>
          <p:cNvPr id="21" name="Straight Connector 20">
            <a:extLst>
              <a:ext uri="{FF2B5EF4-FFF2-40B4-BE49-F238E27FC236}">
                <a16:creationId xmlns:a16="http://schemas.microsoft.com/office/drawing/2014/main" id="{A00EB5A9-C9A6-3C60-90B1-9725F2B5400D}"/>
              </a:ext>
            </a:extLst>
          </p:cNvPr>
          <p:cNvCxnSpPr>
            <a:cxnSpLocks/>
          </p:cNvCxnSpPr>
          <p:nvPr/>
        </p:nvCxnSpPr>
        <p:spPr>
          <a:xfrm>
            <a:off x="3410712" y="969264"/>
            <a:ext cx="28986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1E16FEB-766F-F1FE-6300-D8B490463199}"/>
              </a:ext>
            </a:extLst>
          </p:cNvPr>
          <p:cNvSpPr txBox="1"/>
          <p:nvPr/>
        </p:nvSpPr>
        <p:spPr>
          <a:xfrm>
            <a:off x="1106424" y="3858768"/>
            <a:ext cx="2423160" cy="523220"/>
          </a:xfrm>
          <a:prstGeom prst="rect">
            <a:avLst/>
          </a:prstGeom>
          <a:noFill/>
        </p:spPr>
        <p:txBody>
          <a:bodyPr wrap="square" rtlCol="0">
            <a:spAutoFit/>
          </a:bodyPr>
          <a:lstStyle/>
          <a:p>
            <a:pPr algn="ctr"/>
            <a:r>
              <a:rPr lang="en-US" sz="2800" b="1" dirty="0" err="1">
                <a:solidFill>
                  <a:srgbClr val="FF0000"/>
                </a:solidFill>
                <a:latin typeface="Cambria" panose="02040503050406030204" pitchFamily="18" charset="0"/>
                <a:ea typeface="Cambria" panose="02040503050406030204" pitchFamily="18" charset="0"/>
              </a:rPr>
              <a:t>Rùa</a:t>
            </a:r>
            <a:endParaRPr lang="en-US" sz="2800" b="1" dirty="0">
              <a:solidFill>
                <a:srgbClr val="FF0000"/>
              </a:solidFill>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819328EF-5ABC-A76A-EE80-C7ED7A45481F}"/>
              </a:ext>
            </a:extLst>
          </p:cNvPr>
          <p:cNvSpPr txBox="1"/>
          <p:nvPr/>
        </p:nvSpPr>
        <p:spPr>
          <a:xfrm>
            <a:off x="4041648" y="3813048"/>
            <a:ext cx="7187184" cy="707886"/>
          </a:xfrm>
          <a:prstGeom prst="rect">
            <a:avLst/>
          </a:prstGeom>
          <a:noFill/>
        </p:spPr>
        <p:txBody>
          <a:bodyPr wrap="square" rtlCol="0">
            <a:spAutoFit/>
          </a:bodyPr>
          <a:lstStyle/>
          <a:p>
            <a:r>
              <a:rPr lang="en-US" sz="2000" b="1" dirty="0">
                <a:solidFill>
                  <a:srgbClr val="FF0000"/>
                </a:solidFill>
                <a:latin typeface="Cambria" panose="02040503050406030204" pitchFamily="18" charset="0"/>
                <a:ea typeface="Cambria" panose="02040503050406030204" pitchFamily="18" charset="0"/>
              </a:rPr>
              <a:t>G</a:t>
            </a:r>
            <a:r>
              <a:rPr lang="vi-VN" sz="2000" b="1" dirty="0">
                <a:solidFill>
                  <a:srgbClr val="FF0000"/>
                </a:solidFill>
                <a:latin typeface="Cambria" panose="02040503050406030204" pitchFamily="18" charset="0"/>
                <a:ea typeface="Cambria" panose="02040503050406030204" pitchFamily="18" charset="0"/>
              </a:rPr>
              <a:t>ọi con vật bằng những từ chỉ người</a:t>
            </a:r>
          </a:p>
          <a:p>
            <a:r>
              <a:rPr lang="en-US" sz="2000" b="1" dirty="0">
                <a:solidFill>
                  <a:srgbClr val="FF0000"/>
                </a:solidFill>
                <a:latin typeface="Cambria" panose="02040503050406030204" pitchFamily="18" charset="0"/>
                <a:ea typeface="Cambria" panose="02040503050406030204" pitchFamily="18" charset="0"/>
              </a:rPr>
              <a:t>D</a:t>
            </a:r>
            <a:r>
              <a:rPr lang="vi-VN" sz="2000" b="1" dirty="0">
                <a:solidFill>
                  <a:srgbClr val="FF0000"/>
                </a:solidFill>
                <a:latin typeface="Cambria" panose="02040503050406030204" pitchFamily="18" charset="0"/>
                <a:ea typeface="Cambria" panose="02040503050406030204" pitchFamily="18" charset="0"/>
              </a:rPr>
              <a:t>ùng từ chỉ hoạt động, đặc điểm của người </a:t>
            </a:r>
            <a:r>
              <a:rPr lang="en-US" sz="2000" b="1" dirty="0" err="1">
                <a:solidFill>
                  <a:srgbClr val="FF0000"/>
                </a:solidFill>
                <a:latin typeface="Cambria" panose="02040503050406030204" pitchFamily="18" charset="0"/>
                <a:ea typeface="Cambria" panose="02040503050406030204" pitchFamily="18" charset="0"/>
              </a:rPr>
              <a:t>để</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chỉ</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vật</a:t>
            </a:r>
            <a:endParaRPr lang="vi-VN" sz="2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17024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animEffect transition="in" filter="fade">
                                      <p:cBhvr>
                                        <p:cTn id="27" dur="500"/>
                                        <p:tgtEl>
                                          <p:spTgt spid="1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xEl>
                                              <p:pRg st="0" end="0"/>
                                            </p:txEl>
                                          </p:spTgt>
                                        </p:tgtEl>
                                        <p:attrNameLst>
                                          <p:attrName>style.visibility</p:attrName>
                                        </p:attrNameLst>
                                      </p:cBhvr>
                                      <p:to>
                                        <p:strVal val="visible"/>
                                      </p:to>
                                    </p:set>
                                    <p:animEffect transition="in" filter="fade">
                                      <p:cBhvr>
                                        <p:cTn id="32" dur="500"/>
                                        <p:tgtEl>
                                          <p:spTgt spid="2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
                                            <p:txEl>
                                              <p:pRg st="0" end="0"/>
                                            </p:txEl>
                                          </p:spTgt>
                                        </p:tgtEl>
                                        <p:attrNameLst>
                                          <p:attrName>style.visibility</p:attrName>
                                        </p:attrNameLst>
                                      </p:cBhvr>
                                      <p:to>
                                        <p:strVal val="visible"/>
                                      </p:to>
                                    </p:set>
                                    <p:animEffect transition="in" filter="fade">
                                      <p:cBhvr>
                                        <p:cTn id="42" dur="500"/>
                                        <p:tgtEl>
                                          <p:spTgt spid="2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4">
                                            <p:txEl>
                                              <p:pRg st="0" end="0"/>
                                            </p:txEl>
                                          </p:spTgt>
                                        </p:tgtEl>
                                        <p:attrNameLst>
                                          <p:attrName>style.visibility</p:attrName>
                                        </p:attrNameLst>
                                      </p:cBhvr>
                                      <p:to>
                                        <p:strVal val="visible"/>
                                      </p:to>
                                    </p:set>
                                    <p:animEffect transition="in" filter="fade">
                                      <p:cBhvr>
                                        <p:cTn id="47" dur="500"/>
                                        <p:tgtEl>
                                          <p:spTgt spid="24">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4">
                                            <p:txEl>
                                              <p:pRg st="1" end="1"/>
                                            </p:txEl>
                                          </p:spTgt>
                                        </p:tgtEl>
                                        <p:attrNameLst>
                                          <p:attrName>style.visibility</p:attrName>
                                        </p:attrNameLst>
                                      </p:cBhvr>
                                      <p:to>
                                        <p:strVal val="visible"/>
                                      </p:to>
                                    </p:set>
                                    <p:animEffect transition="in" filter="fade">
                                      <p:cBhvr>
                                        <p:cTn id="52"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aphicFrame>
        <p:nvGraphicFramePr>
          <p:cNvPr id="6" name="Table 5">
            <a:extLst>
              <a:ext uri="{FF2B5EF4-FFF2-40B4-BE49-F238E27FC236}">
                <a16:creationId xmlns:a16="http://schemas.microsoft.com/office/drawing/2014/main" id="{F31D4C2E-62D0-6D10-FAD7-F35451FA031C}"/>
              </a:ext>
            </a:extLst>
          </p:cNvPr>
          <p:cNvGraphicFramePr>
            <a:graphicFrameLocks noGrp="1"/>
          </p:cNvGraphicFramePr>
          <p:nvPr/>
        </p:nvGraphicFramePr>
        <p:xfrm>
          <a:off x="859536" y="1581912"/>
          <a:ext cx="10771632" cy="4975435"/>
        </p:xfrm>
        <a:graphic>
          <a:graphicData uri="http://schemas.openxmlformats.org/drawingml/2006/table">
            <a:tbl>
              <a:tblPr firstRow="1" firstCol="1" bandRow="1">
                <a:tableStyleId>{5C22544A-7EE6-4342-B048-85BDC9FD1C3A}</a:tableStyleId>
              </a:tblPr>
              <a:tblGrid>
                <a:gridCol w="2861853">
                  <a:extLst>
                    <a:ext uri="{9D8B030D-6E8A-4147-A177-3AD203B41FA5}">
                      <a16:colId xmlns:a16="http://schemas.microsoft.com/office/drawing/2014/main" val="2170606543"/>
                    </a:ext>
                  </a:extLst>
                </a:gridCol>
                <a:gridCol w="7909779">
                  <a:extLst>
                    <a:ext uri="{9D8B030D-6E8A-4147-A177-3AD203B41FA5}">
                      <a16:colId xmlns:a16="http://schemas.microsoft.com/office/drawing/2014/main" val="1248116782"/>
                    </a:ext>
                  </a:extLst>
                </a:gridCol>
              </a:tblGrid>
              <a:tr h="947024">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Sự vật được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Cách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898396038"/>
                  </a:ext>
                </a:extLst>
              </a:tr>
              <a:tr h="450639">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6209675"/>
                  </a:ext>
                </a:extLst>
              </a:tr>
              <a:tr h="677534">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5461905"/>
                  </a:ext>
                </a:extLst>
              </a:tr>
              <a:tr h="972489">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6310420"/>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27446828"/>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80200121"/>
                  </a:ext>
                </a:extLst>
              </a:tr>
              <a:tr h="774545">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30323046"/>
                  </a:ext>
                </a:extLst>
              </a:tr>
            </a:tbl>
          </a:graphicData>
        </a:graphic>
      </p:graphicFrame>
      <p:sp>
        <p:nvSpPr>
          <p:cNvPr id="8" name="TextBox 7">
            <a:extLst>
              <a:ext uri="{FF2B5EF4-FFF2-40B4-BE49-F238E27FC236}">
                <a16:creationId xmlns:a16="http://schemas.microsoft.com/office/drawing/2014/main" id="{22BB6D95-5A0B-E63A-9554-ACB6FE1082E8}"/>
              </a:ext>
            </a:extLst>
          </p:cNvPr>
          <p:cNvSpPr txBox="1"/>
          <p:nvPr/>
        </p:nvSpPr>
        <p:spPr>
          <a:xfrm>
            <a:off x="1911096" y="2487168"/>
            <a:ext cx="12344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A43F1535-7A48-5222-A2DB-9344F0DAEDD1}"/>
              </a:ext>
            </a:extLst>
          </p:cNvPr>
          <p:cNvSpPr txBox="1"/>
          <p:nvPr/>
        </p:nvSpPr>
        <p:spPr>
          <a:xfrm>
            <a:off x="4078224" y="2514600"/>
            <a:ext cx="7187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1B6BBE11-BC23-D858-8525-12E21F1A4246}"/>
              </a:ext>
            </a:extLst>
          </p:cNvPr>
          <p:cNvSpPr txBox="1"/>
          <p:nvPr/>
        </p:nvSpPr>
        <p:spPr>
          <a:xfrm>
            <a:off x="1143000" y="3099816"/>
            <a:ext cx="24231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Hươu</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cao</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cổ</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0" name="TextBox 19">
            <a:extLst>
              <a:ext uri="{FF2B5EF4-FFF2-40B4-BE49-F238E27FC236}">
                <a16:creationId xmlns:a16="http://schemas.microsoft.com/office/drawing/2014/main" id="{0F9A7866-3FC5-ACC2-D439-6D8937B6D895}"/>
              </a:ext>
            </a:extLst>
          </p:cNvPr>
          <p:cNvSpPr txBox="1"/>
          <p:nvPr/>
        </p:nvSpPr>
        <p:spPr>
          <a:xfrm>
            <a:off x="4078224" y="3054096"/>
            <a:ext cx="7187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21E16FEB-766F-F1FE-6300-D8B490463199}"/>
              </a:ext>
            </a:extLst>
          </p:cNvPr>
          <p:cNvSpPr txBox="1"/>
          <p:nvPr/>
        </p:nvSpPr>
        <p:spPr>
          <a:xfrm>
            <a:off x="1106424" y="3858768"/>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Rùa</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4" name="TextBox 23">
            <a:extLst>
              <a:ext uri="{FF2B5EF4-FFF2-40B4-BE49-F238E27FC236}">
                <a16:creationId xmlns:a16="http://schemas.microsoft.com/office/drawing/2014/main" id="{819328EF-5ABC-A76A-EE80-C7ED7A45481F}"/>
              </a:ext>
            </a:extLst>
          </p:cNvPr>
          <p:cNvSpPr txBox="1"/>
          <p:nvPr/>
        </p:nvSpPr>
        <p:spPr>
          <a:xfrm>
            <a:off x="4041648" y="3813048"/>
            <a:ext cx="71871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3A9E9F99-66BB-A493-0CD1-0B38BB887654}"/>
              </a:ext>
            </a:extLst>
          </p:cNvPr>
          <p:cNvPicPr>
            <a:picLocks noChangeAspect="1"/>
          </p:cNvPicPr>
          <p:nvPr/>
        </p:nvPicPr>
        <p:blipFill>
          <a:blip r:embed="rId2"/>
          <a:stretch>
            <a:fillRect/>
          </a:stretch>
        </p:blipFill>
        <p:spPr>
          <a:xfrm>
            <a:off x="4480560" y="0"/>
            <a:ext cx="2916936" cy="1519220"/>
          </a:xfrm>
          <a:prstGeom prst="rect">
            <a:avLst/>
          </a:prstGeom>
        </p:spPr>
      </p:pic>
      <p:cxnSp>
        <p:nvCxnSpPr>
          <p:cNvPr id="5" name="Straight Connector 4">
            <a:extLst>
              <a:ext uri="{FF2B5EF4-FFF2-40B4-BE49-F238E27FC236}">
                <a16:creationId xmlns:a16="http://schemas.microsoft.com/office/drawing/2014/main" id="{160EF315-2089-1A83-0845-1A487F9469D6}"/>
              </a:ext>
            </a:extLst>
          </p:cNvPr>
          <p:cNvCxnSpPr>
            <a:cxnSpLocks/>
          </p:cNvCxnSpPr>
          <p:nvPr/>
        </p:nvCxnSpPr>
        <p:spPr>
          <a:xfrm>
            <a:off x="5431536" y="347472"/>
            <a:ext cx="15453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6880982-7249-A561-B52A-0124FD32AFBE}"/>
              </a:ext>
            </a:extLst>
          </p:cNvPr>
          <p:cNvSpPr txBox="1"/>
          <p:nvPr/>
        </p:nvSpPr>
        <p:spPr>
          <a:xfrm>
            <a:off x="1143000" y="4690872"/>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Cambria" panose="02040503050406030204" pitchFamily="18" charset="0"/>
                <a:ea typeface="Cambria" panose="02040503050406030204" pitchFamily="18" charset="0"/>
              </a:rPr>
              <a:t>Mặt</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5F943045-588E-1F4D-180F-81CFE1EAF610}"/>
              </a:ext>
            </a:extLst>
          </p:cNvPr>
          <p:cNvSpPr txBox="1"/>
          <p:nvPr/>
        </p:nvSpPr>
        <p:spPr>
          <a:xfrm>
            <a:off x="4032504" y="4709160"/>
            <a:ext cx="71871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cxnSp>
        <p:nvCxnSpPr>
          <p:cNvPr id="14" name="Straight Connector 13">
            <a:extLst>
              <a:ext uri="{FF2B5EF4-FFF2-40B4-BE49-F238E27FC236}">
                <a16:creationId xmlns:a16="http://schemas.microsoft.com/office/drawing/2014/main" id="{5337B9F9-0F0B-B561-346D-0F143FD584FF}"/>
              </a:ext>
            </a:extLst>
          </p:cNvPr>
          <p:cNvCxnSpPr>
            <a:cxnSpLocks/>
          </p:cNvCxnSpPr>
          <p:nvPr/>
        </p:nvCxnSpPr>
        <p:spPr>
          <a:xfrm>
            <a:off x="5157216" y="612648"/>
            <a:ext cx="19019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C41E763-408E-3828-6EB0-072C4922A99A}"/>
              </a:ext>
            </a:extLst>
          </p:cNvPr>
          <p:cNvCxnSpPr>
            <a:cxnSpLocks/>
          </p:cNvCxnSpPr>
          <p:nvPr/>
        </p:nvCxnSpPr>
        <p:spPr>
          <a:xfrm>
            <a:off x="5065776" y="886968"/>
            <a:ext cx="19019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31CDCDA-852D-74AD-A6C4-43B133AC81EA}"/>
              </a:ext>
            </a:extLst>
          </p:cNvPr>
          <p:cNvSpPr txBox="1"/>
          <p:nvPr/>
        </p:nvSpPr>
        <p:spPr>
          <a:xfrm>
            <a:off x="1143000" y="5239512"/>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Cambria" panose="02040503050406030204" pitchFamily="18" charset="0"/>
                <a:ea typeface="Cambria" panose="02040503050406030204" pitchFamily="18" charset="0"/>
              </a:rPr>
              <a:t>Bóng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đêm</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5" name="TextBox 24">
            <a:extLst>
              <a:ext uri="{FF2B5EF4-FFF2-40B4-BE49-F238E27FC236}">
                <a16:creationId xmlns:a16="http://schemas.microsoft.com/office/drawing/2014/main" id="{66B54A5A-63AB-5AC0-60EB-B3B3C7B8F57E}"/>
              </a:ext>
            </a:extLst>
          </p:cNvPr>
          <p:cNvSpPr txBox="1"/>
          <p:nvPr/>
        </p:nvSpPr>
        <p:spPr>
          <a:xfrm>
            <a:off x="4032504" y="5257800"/>
            <a:ext cx="71871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82797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22"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aphicFrame>
        <p:nvGraphicFramePr>
          <p:cNvPr id="6" name="Table 5">
            <a:extLst>
              <a:ext uri="{FF2B5EF4-FFF2-40B4-BE49-F238E27FC236}">
                <a16:creationId xmlns:a16="http://schemas.microsoft.com/office/drawing/2014/main" id="{F31D4C2E-62D0-6D10-FAD7-F35451FA031C}"/>
              </a:ext>
            </a:extLst>
          </p:cNvPr>
          <p:cNvGraphicFramePr>
            <a:graphicFrameLocks noGrp="1"/>
          </p:cNvGraphicFramePr>
          <p:nvPr/>
        </p:nvGraphicFramePr>
        <p:xfrm>
          <a:off x="859536" y="1581912"/>
          <a:ext cx="10771632" cy="4975435"/>
        </p:xfrm>
        <a:graphic>
          <a:graphicData uri="http://schemas.openxmlformats.org/drawingml/2006/table">
            <a:tbl>
              <a:tblPr firstRow="1" firstCol="1" bandRow="1">
                <a:tableStyleId>{5C22544A-7EE6-4342-B048-85BDC9FD1C3A}</a:tableStyleId>
              </a:tblPr>
              <a:tblGrid>
                <a:gridCol w="2861853">
                  <a:extLst>
                    <a:ext uri="{9D8B030D-6E8A-4147-A177-3AD203B41FA5}">
                      <a16:colId xmlns:a16="http://schemas.microsoft.com/office/drawing/2014/main" val="2170606543"/>
                    </a:ext>
                  </a:extLst>
                </a:gridCol>
                <a:gridCol w="7909779">
                  <a:extLst>
                    <a:ext uri="{9D8B030D-6E8A-4147-A177-3AD203B41FA5}">
                      <a16:colId xmlns:a16="http://schemas.microsoft.com/office/drawing/2014/main" val="1248116782"/>
                    </a:ext>
                  </a:extLst>
                </a:gridCol>
              </a:tblGrid>
              <a:tr h="947024">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Sự vật được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Cách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898396038"/>
                  </a:ext>
                </a:extLst>
              </a:tr>
              <a:tr h="450639">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6209675"/>
                  </a:ext>
                </a:extLst>
              </a:tr>
              <a:tr h="677534">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5461905"/>
                  </a:ext>
                </a:extLst>
              </a:tr>
              <a:tr h="972489">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6310420"/>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27446828"/>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80200121"/>
                  </a:ext>
                </a:extLst>
              </a:tr>
              <a:tr h="774545">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30323046"/>
                  </a:ext>
                </a:extLst>
              </a:tr>
            </a:tbl>
          </a:graphicData>
        </a:graphic>
      </p:graphicFrame>
      <p:sp>
        <p:nvSpPr>
          <p:cNvPr id="8" name="TextBox 7">
            <a:extLst>
              <a:ext uri="{FF2B5EF4-FFF2-40B4-BE49-F238E27FC236}">
                <a16:creationId xmlns:a16="http://schemas.microsoft.com/office/drawing/2014/main" id="{22BB6D95-5A0B-E63A-9554-ACB6FE1082E8}"/>
              </a:ext>
            </a:extLst>
          </p:cNvPr>
          <p:cNvSpPr txBox="1"/>
          <p:nvPr/>
        </p:nvSpPr>
        <p:spPr>
          <a:xfrm>
            <a:off x="1911096" y="2487168"/>
            <a:ext cx="12344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A43F1535-7A48-5222-A2DB-9344F0DAEDD1}"/>
              </a:ext>
            </a:extLst>
          </p:cNvPr>
          <p:cNvSpPr txBox="1"/>
          <p:nvPr/>
        </p:nvSpPr>
        <p:spPr>
          <a:xfrm>
            <a:off x="4078224" y="2514600"/>
            <a:ext cx="7187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1B6BBE11-BC23-D858-8525-12E21F1A4246}"/>
              </a:ext>
            </a:extLst>
          </p:cNvPr>
          <p:cNvSpPr txBox="1"/>
          <p:nvPr/>
        </p:nvSpPr>
        <p:spPr>
          <a:xfrm>
            <a:off x="1143000" y="3099816"/>
            <a:ext cx="24231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Hươu</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cao</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cổ</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0" name="TextBox 19">
            <a:extLst>
              <a:ext uri="{FF2B5EF4-FFF2-40B4-BE49-F238E27FC236}">
                <a16:creationId xmlns:a16="http://schemas.microsoft.com/office/drawing/2014/main" id="{0F9A7866-3FC5-ACC2-D439-6D8937B6D895}"/>
              </a:ext>
            </a:extLst>
          </p:cNvPr>
          <p:cNvSpPr txBox="1"/>
          <p:nvPr/>
        </p:nvSpPr>
        <p:spPr>
          <a:xfrm>
            <a:off x="4078224" y="3054096"/>
            <a:ext cx="7187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21E16FEB-766F-F1FE-6300-D8B490463199}"/>
              </a:ext>
            </a:extLst>
          </p:cNvPr>
          <p:cNvSpPr txBox="1"/>
          <p:nvPr/>
        </p:nvSpPr>
        <p:spPr>
          <a:xfrm>
            <a:off x="1106424" y="3858768"/>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Rùa</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4" name="TextBox 23">
            <a:extLst>
              <a:ext uri="{FF2B5EF4-FFF2-40B4-BE49-F238E27FC236}">
                <a16:creationId xmlns:a16="http://schemas.microsoft.com/office/drawing/2014/main" id="{819328EF-5ABC-A76A-EE80-C7ED7A45481F}"/>
              </a:ext>
            </a:extLst>
          </p:cNvPr>
          <p:cNvSpPr txBox="1"/>
          <p:nvPr/>
        </p:nvSpPr>
        <p:spPr>
          <a:xfrm>
            <a:off x="4041648" y="3813048"/>
            <a:ext cx="71871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96880982-7249-A561-B52A-0124FD32AFBE}"/>
              </a:ext>
            </a:extLst>
          </p:cNvPr>
          <p:cNvSpPr txBox="1"/>
          <p:nvPr/>
        </p:nvSpPr>
        <p:spPr>
          <a:xfrm>
            <a:off x="1143000" y="4690872"/>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Mặt</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5F943045-588E-1F4D-180F-81CFE1EAF610}"/>
              </a:ext>
            </a:extLst>
          </p:cNvPr>
          <p:cNvSpPr txBox="1"/>
          <p:nvPr/>
        </p:nvSpPr>
        <p:spPr>
          <a:xfrm>
            <a:off x="4032504" y="4709160"/>
            <a:ext cx="71871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2" name="TextBox 21">
            <a:extLst>
              <a:ext uri="{FF2B5EF4-FFF2-40B4-BE49-F238E27FC236}">
                <a16:creationId xmlns:a16="http://schemas.microsoft.com/office/drawing/2014/main" id="{A31CDCDA-852D-74AD-A6C4-43B133AC81EA}"/>
              </a:ext>
            </a:extLst>
          </p:cNvPr>
          <p:cNvSpPr txBox="1"/>
          <p:nvPr/>
        </p:nvSpPr>
        <p:spPr>
          <a:xfrm>
            <a:off x="1143000" y="5239512"/>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Bóng</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đêm</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5" name="TextBox 24">
            <a:extLst>
              <a:ext uri="{FF2B5EF4-FFF2-40B4-BE49-F238E27FC236}">
                <a16:creationId xmlns:a16="http://schemas.microsoft.com/office/drawing/2014/main" id="{66B54A5A-63AB-5AC0-60EB-B3B3C7B8F57E}"/>
              </a:ext>
            </a:extLst>
          </p:cNvPr>
          <p:cNvSpPr txBox="1"/>
          <p:nvPr/>
        </p:nvSpPr>
        <p:spPr>
          <a:xfrm>
            <a:off x="4032504" y="5257800"/>
            <a:ext cx="71871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C2413375-9931-FD27-D80E-B0CD5A7DBAB9}"/>
              </a:ext>
            </a:extLst>
          </p:cNvPr>
          <p:cNvPicPr>
            <a:picLocks noChangeAspect="1"/>
          </p:cNvPicPr>
          <p:nvPr/>
        </p:nvPicPr>
        <p:blipFill>
          <a:blip r:embed="rId2"/>
          <a:stretch>
            <a:fillRect/>
          </a:stretch>
        </p:blipFill>
        <p:spPr>
          <a:xfrm>
            <a:off x="3950208" y="0"/>
            <a:ext cx="3406711" cy="1454097"/>
          </a:xfrm>
          <a:prstGeom prst="rect">
            <a:avLst/>
          </a:prstGeom>
        </p:spPr>
      </p:pic>
      <p:cxnSp>
        <p:nvCxnSpPr>
          <p:cNvPr id="9" name="Straight Connector 8">
            <a:extLst>
              <a:ext uri="{FF2B5EF4-FFF2-40B4-BE49-F238E27FC236}">
                <a16:creationId xmlns:a16="http://schemas.microsoft.com/office/drawing/2014/main" id="{5AAE683B-4315-FD79-C124-1A45FB878625}"/>
              </a:ext>
            </a:extLst>
          </p:cNvPr>
          <p:cNvCxnSpPr>
            <a:cxnSpLocks/>
          </p:cNvCxnSpPr>
          <p:nvPr/>
        </p:nvCxnSpPr>
        <p:spPr>
          <a:xfrm>
            <a:off x="4398264" y="338328"/>
            <a:ext cx="24780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70A9531-2295-AC06-AB08-AB5388A46438}"/>
              </a:ext>
            </a:extLst>
          </p:cNvPr>
          <p:cNvSpPr txBox="1"/>
          <p:nvPr/>
        </p:nvSpPr>
        <p:spPr>
          <a:xfrm>
            <a:off x="1106424" y="5916168"/>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Bê</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vàng</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C396C4D6-C8DD-07DB-CB2F-2AAE9D3775D5}"/>
              </a:ext>
            </a:extLst>
          </p:cNvPr>
          <p:cNvSpPr txBox="1"/>
          <p:nvPr/>
        </p:nvSpPr>
        <p:spPr>
          <a:xfrm>
            <a:off x="4160520" y="5806440"/>
            <a:ext cx="7187184" cy="707886"/>
          </a:xfrm>
          <a:prstGeom prst="rect">
            <a:avLst/>
          </a:prstGeom>
          <a:noFill/>
        </p:spPr>
        <p:txBody>
          <a:bodyPr wrap="square" rtlCol="0">
            <a:spAutoFit/>
          </a:bodyPr>
          <a:lstStyle/>
          <a:p>
            <a:pPr lvl="0"/>
            <a:r>
              <a:rPr lang="en-US" sz="2000" b="1" dirty="0">
                <a:solidFill>
                  <a:srgbClr val="FF0000"/>
                </a:solidFill>
                <a:latin typeface="Cambria" panose="02040503050406030204" pitchFamily="18" charset="0"/>
                <a:ea typeface="Cambria" panose="02040503050406030204" pitchFamily="18" charset="0"/>
              </a:rPr>
              <a:t>G</a:t>
            </a:r>
            <a:r>
              <a:rPr lang="vi-VN" sz="2000" b="1" dirty="0">
                <a:solidFill>
                  <a:srgbClr val="FF0000"/>
                </a:solidFill>
                <a:latin typeface="Cambria" panose="02040503050406030204" pitchFamily="18" charset="0"/>
                <a:ea typeface="Cambria" panose="02040503050406030204" pitchFamily="18" charset="0"/>
              </a:rPr>
              <a:t>ọi con vật b</a:t>
            </a:r>
            <a:r>
              <a:rPr lang="en-US" sz="2000" b="1" dirty="0">
                <a:solidFill>
                  <a:srgbClr val="FF0000"/>
                </a:solidFill>
                <a:latin typeface="Cambria" panose="02040503050406030204" pitchFamily="18" charset="0"/>
                <a:ea typeface="Cambria" panose="02040503050406030204" pitchFamily="18" charset="0"/>
              </a:rPr>
              <a:t>ằ</a:t>
            </a:r>
            <a:r>
              <a:rPr lang="vi-VN" sz="2000" b="1" dirty="0">
                <a:solidFill>
                  <a:srgbClr val="FF0000"/>
                </a:solidFill>
                <a:latin typeface="Cambria" panose="02040503050406030204" pitchFamily="18" charset="0"/>
                <a:ea typeface="Cambria" panose="02040503050406030204" pitchFamily="18" charset="0"/>
              </a:rPr>
              <a:t>ng từ chỉ người</a:t>
            </a:r>
          </a:p>
          <a:p>
            <a:pPr lvl="0"/>
            <a:r>
              <a:rPr lang="en-US" sz="2000" b="1" dirty="0">
                <a:solidFill>
                  <a:srgbClr val="FF0000"/>
                </a:solidFill>
                <a:latin typeface="Cambria" panose="02040503050406030204" pitchFamily="18" charset="0"/>
                <a:ea typeface="Cambria" panose="02040503050406030204" pitchFamily="18" charset="0"/>
              </a:rPr>
              <a:t>T</a:t>
            </a:r>
            <a:r>
              <a:rPr lang="vi-VN" sz="2000" b="1" dirty="0">
                <a:solidFill>
                  <a:srgbClr val="FF0000"/>
                </a:solidFill>
                <a:latin typeface="Cambria" panose="02040503050406030204" pitchFamily="18" charset="0"/>
                <a:ea typeface="Cambria" panose="02040503050406030204" pitchFamily="18" charset="0"/>
              </a:rPr>
              <a:t>rò chuyện với vật như với người</a:t>
            </a:r>
          </a:p>
        </p:txBody>
      </p:sp>
    </p:spTree>
    <p:extLst>
      <p:ext uri="{BB962C8B-B14F-4D97-AF65-F5344CB8AC3E}">
        <p14:creationId xmlns:p14="http://schemas.microsoft.com/office/powerpoint/2010/main" val="3618807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276554" y="300845"/>
            <a:ext cx="11354614" cy="1116068"/>
            <a:chOff x="3215622" y="1936016"/>
            <a:chExt cx="10521079" cy="1116068"/>
          </a:xfrm>
        </p:grpSpPr>
        <p:sp>
          <p:nvSpPr>
            <p:cNvPr id="4" name="文本框 42">
              <a:extLst>
                <a:ext uri="{FF2B5EF4-FFF2-40B4-BE49-F238E27FC236}">
                  <a16:creationId xmlns:a16="http://schemas.microsoft.com/office/drawing/2014/main" id="{F1FA5C90-182F-0131-EA13-3C8E1DA33E13}"/>
                </a:ext>
              </a:extLst>
            </p:cNvPr>
            <p:cNvSpPr txBox="1"/>
            <p:nvPr/>
          </p:nvSpPr>
          <p:spPr>
            <a:xfrm>
              <a:off x="4120136" y="1996476"/>
              <a:ext cx="9616565"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Đặt câu về nội dung tranh, trong đó có sử dụng biện pháp nhân hoá.</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887568"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6</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pic>
        <p:nvPicPr>
          <p:cNvPr id="7" name="Picture 6">
            <a:extLst>
              <a:ext uri="{FF2B5EF4-FFF2-40B4-BE49-F238E27FC236}">
                <a16:creationId xmlns:a16="http://schemas.microsoft.com/office/drawing/2014/main" id="{FA79DD80-B8CD-F115-6128-AC688C813521}"/>
              </a:ext>
            </a:extLst>
          </p:cNvPr>
          <p:cNvPicPr>
            <a:picLocks noChangeAspect="1"/>
          </p:cNvPicPr>
          <p:nvPr/>
        </p:nvPicPr>
        <p:blipFill>
          <a:blip r:embed="rId2"/>
          <a:stretch>
            <a:fillRect/>
          </a:stretch>
        </p:blipFill>
        <p:spPr>
          <a:xfrm>
            <a:off x="7559420" y="1596199"/>
            <a:ext cx="4208907" cy="2781411"/>
          </a:xfrm>
          <a:prstGeom prst="rect">
            <a:avLst/>
          </a:prstGeom>
        </p:spPr>
      </p:pic>
      <p:sp>
        <p:nvSpPr>
          <p:cNvPr id="8" name="Snip and Round Single Corner Rectangle 22">
            <a:extLst>
              <a:ext uri="{FF2B5EF4-FFF2-40B4-BE49-F238E27FC236}">
                <a16:creationId xmlns:a16="http://schemas.microsoft.com/office/drawing/2014/main" id="{8B09B1BF-9295-9ED1-A0EB-4AD358E3D473}"/>
              </a:ext>
            </a:extLst>
          </p:cNvPr>
          <p:cNvSpPr/>
          <p:nvPr/>
        </p:nvSpPr>
        <p:spPr>
          <a:xfrm>
            <a:off x="411480" y="1998526"/>
            <a:ext cx="6967728" cy="3789625"/>
          </a:xfrm>
          <a:prstGeom prst="snipRoundRect">
            <a:avLst/>
          </a:prstGeom>
          <a:solidFill>
            <a:schemeClr val="accent6">
              <a:lumMod val="75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Ví</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dụ</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Bốn mẹ con nhà Gà có một ngôi nhà nhỏ nhắn xinh xinh. Mỗi khi mẹ đi làm việc kiếm tìm thức ăn thì ba chị em trông nhà cẩn thận và luôn nghe lời mẹ. Mỗi người mỗi việc giúp mẹ việc nhà và vui vẻ chờ đón mẹ về. Nghe tiếng mở cửa là ào ra chào đón mẹ và mong nhận được những món quà đáng yêu từ mẹ của mình. Ba chị em luôn thấy hạnh phúc và yêu quý m</a:t>
            </a:r>
            <a:r>
              <a:rPr lang="en-US" sz="2400" dirty="0">
                <a:solidFill>
                  <a:prstClr val="white"/>
                </a:solidFill>
                <a:latin typeface="Cambria" panose="02040503050406030204" pitchFamily="18" charset="0"/>
                <a:ea typeface="Cambria" panose="02040503050406030204" pitchFamily="18" charset="0"/>
              </a:rPr>
              <a:t>ẹ</a:t>
            </a: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p>
        </p:txBody>
      </p:sp>
    </p:spTree>
    <p:extLst>
      <p:ext uri="{BB962C8B-B14F-4D97-AF65-F5344CB8AC3E}">
        <p14:creationId xmlns:p14="http://schemas.microsoft.com/office/powerpoint/2010/main" val="1495754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9E1B5598-E9E6-352D-BFA8-5C708ECEAAA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737" r="10607"/>
          <a:stretch/>
        </p:blipFill>
        <p:spPr>
          <a:xfrm>
            <a:off x="-2" y="0"/>
            <a:ext cx="12192001" cy="6858000"/>
          </a:xfrm>
          <a:prstGeom prst="rect">
            <a:avLst/>
          </a:prstGeom>
        </p:spPr>
      </p:pic>
      <p:pic>
        <p:nvPicPr>
          <p:cNvPr id="3" name="图片 1">
            <a:extLst>
              <a:ext uri="{FF2B5EF4-FFF2-40B4-BE49-F238E27FC236}">
                <a16:creationId xmlns:a16="http://schemas.microsoft.com/office/drawing/2014/main" id="{A18E16CE-0FFA-7741-83A9-4FFFE1A51E2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520700" y="1993900"/>
            <a:ext cx="5270506" cy="5270506"/>
          </a:xfrm>
          <a:prstGeom prst="rect">
            <a:avLst/>
          </a:prstGeom>
        </p:spPr>
      </p:pic>
      <p:pic>
        <p:nvPicPr>
          <p:cNvPr id="4" name="图片 2">
            <a:extLst>
              <a:ext uri="{FF2B5EF4-FFF2-40B4-BE49-F238E27FC236}">
                <a16:creationId xmlns:a16="http://schemas.microsoft.com/office/drawing/2014/main" id="{06CF4C9A-0D1C-CBAA-5331-3F254694EE8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pic>
        <p:nvPicPr>
          <p:cNvPr id="5" name="Picture 4">
            <a:extLst>
              <a:ext uri="{FF2B5EF4-FFF2-40B4-BE49-F238E27FC236}">
                <a16:creationId xmlns:a16="http://schemas.microsoft.com/office/drawing/2014/main" id="{3568123A-8BAD-A514-DE79-7D7F9BD63971}"/>
              </a:ext>
            </a:extLst>
          </p:cNvPr>
          <p:cNvPicPr>
            <a:picLocks noChangeAspect="1"/>
          </p:cNvPicPr>
          <p:nvPr/>
        </p:nvPicPr>
        <p:blipFill>
          <a:blip r:embed="rId5"/>
          <a:stretch>
            <a:fillRect/>
          </a:stretch>
        </p:blipFill>
        <p:spPr>
          <a:xfrm>
            <a:off x="1984110" y="1087869"/>
            <a:ext cx="9973920" cy="3895682"/>
          </a:xfrm>
          <a:prstGeom prst="rect">
            <a:avLst/>
          </a:prstGeom>
        </p:spPr>
      </p:pic>
    </p:spTree>
    <p:extLst>
      <p:ext uri="{BB962C8B-B14F-4D97-AF65-F5344CB8AC3E}">
        <p14:creationId xmlns:p14="http://schemas.microsoft.com/office/powerpoint/2010/main" val="369751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CFAFDD-6899-ED7D-8C6D-4D3855D8ABE8}"/>
              </a:ext>
            </a:extLst>
          </p:cNvPr>
          <p:cNvSpPr txBox="1"/>
          <p:nvPr/>
        </p:nvSpPr>
        <p:spPr>
          <a:xfrm>
            <a:off x="1584370" y="714177"/>
            <a:ext cx="8839199" cy="2308324"/>
          </a:xfrm>
          <a:prstGeom prst="rect">
            <a:avLst/>
          </a:prstGeom>
          <a:noFill/>
        </p:spPr>
        <p:txBody>
          <a:bodyPr wrap="square">
            <a:spAutoFit/>
          </a:bodyPr>
          <a:lstStyle/>
          <a:p>
            <a:pPr lvl="0" algn="ctr">
              <a:defRPr/>
            </a:pP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Thi</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nói</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về</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con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vật</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mình</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yêu</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thích</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có</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sử</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dụng</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biện</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pháp</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nhân</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hóa</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khi</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nói</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về</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con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vật</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đó</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8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4" name="Picture 3">
            <a:extLst>
              <a:ext uri="{FF2B5EF4-FFF2-40B4-BE49-F238E27FC236}">
                <a16:creationId xmlns:a16="http://schemas.microsoft.com/office/drawing/2014/main" id="{E408F575-8718-430F-10CC-CB3D90803F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6127" y="3006213"/>
            <a:ext cx="2853095" cy="3429000"/>
          </a:xfrm>
          <a:prstGeom prst="rect">
            <a:avLst/>
          </a:prstGeom>
        </p:spPr>
      </p:pic>
    </p:spTree>
    <p:extLst>
      <p:ext uri="{BB962C8B-B14F-4D97-AF65-F5344CB8AC3E}">
        <p14:creationId xmlns:p14="http://schemas.microsoft.com/office/powerpoint/2010/main" val="250416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21">
            <a:extLst>
              <a:ext uri="{FF2B5EF4-FFF2-40B4-BE49-F238E27FC236}">
                <a16:creationId xmlns:a16="http://schemas.microsoft.com/office/drawing/2014/main" id="{8EE1ABD7-D61B-C789-3357-DA7606519AF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70674" r="3058"/>
          <a:stretch/>
        </p:blipFill>
        <p:spPr>
          <a:xfrm>
            <a:off x="9782630" y="1008847"/>
            <a:ext cx="2242456" cy="5849153"/>
          </a:xfrm>
          <a:prstGeom prst="rect">
            <a:avLst/>
          </a:prstGeom>
        </p:spPr>
      </p:pic>
      <p:pic>
        <p:nvPicPr>
          <p:cNvPr id="5" name="图片 9">
            <a:extLst>
              <a:ext uri="{FF2B5EF4-FFF2-40B4-BE49-F238E27FC236}">
                <a16:creationId xmlns:a16="http://schemas.microsoft.com/office/drawing/2014/main" id="{FDE33208-A032-04AA-330B-06E35F67DBD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30908"/>
          <a:stretch/>
        </p:blipFill>
        <p:spPr>
          <a:xfrm>
            <a:off x="-210053" y="2294600"/>
            <a:ext cx="4753024" cy="4713399"/>
          </a:xfrm>
          <a:prstGeom prst="rect">
            <a:avLst/>
          </a:prstGeom>
        </p:spPr>
      </p:pic>
      <p:pic>
        <p:nvPicPr>
          <p:cNvPr id="9" name="Picture 8">
            <a:extLst>
              <a:ext uri="{FF2B5EF4-FFF2-40B4-BE49-F238E27FC236}">
                <a16:creationId xmlns:a16="http://schemas.microsoft.com/office/drawing/2014/main" id="{68E88D0F-FF2F-0E00-0AF7-67B131FF37A6}"/>
              </a:ext>
            </a:extLst>
          </p:cNvPr>
          <p:cNvPicPr>
            <a:picLocks noChangeAspect="1"/>
          </p:cNvPicPr>
          <p:nvPr/>
        </p:nvPicPr>
        <p:blipFill>
          <a:blip r:embed="rId4"/>
          <a:stretch>
            <a:fillRect/>
          </a:stretch>
        </p:blipFill>
        <p:spPr>
          <a:xfrm>
            <a:off x="1615869" y="1592826"/>
            <a:ext cx="9220643" cy="4411088"/>
          </a:xfrm>
          <a:prstGeom prst="rect">
            <a:avLst/>
          </a:prstGeom>
        </p:spPr>
      </p:pic>
    </p:spTree>
    <p:extLst>
      <p:ext uri="{BB962C8B-B14F-4D97-AF65-F5344CB8AC3E}">
        <p14:creationId xmlns:p14="http://schemas.microsoft.com/office/powerpoint/2010/main" val="282466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pic>
        <p:nvPicPr>
          <p:cNvPr id="3" name="图片 2"/>
          <p:cNvPicPr>
            <a:picLocks noChangeAspect="1"/>
          </p:cNvPicPr>
          <p:nvPr/>
        </p:nvPicPr>
        <p:blipFill rotWithShape="1">
          <a:blip r:embed="rId3" cstate="hq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sp>
        <p:nvSpPr>
          <p:cNvPr id="7" name="文本框 13">
            <a:extLst>
              <a:ext uri="{FF2B5EF4-FFF2-40B4-BE49-F238E27FC236}">
                <a16:creationId xmlns:a16="http://schemas.microsoft.com/office/drawing/2014/main" id="{5931FCB3-2C47-5ECF-DCDE-B8679FE4F8D0}"/>
              </a:ext>
            </a:extLst>
          </p:cNvPr>
          <p:cNvSpPr txBox="1"/>
          <p:nvPr/>
        </p:nvSpPr>
        <p:spPr>
          <a:xfrm>
            <a:off x="1602732" y="395982"/>
            <a:ext cx="1831480" cy="369331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err="1">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Đoán</a:t>
            </a:r>
            <a:r>
              <a:rPr kumimoji="0" lang="en-US" altLang="zh-CN" sz="6000" b="0" i="0" u="none" strike="noStrike" kern="1200" cap="none" spc="0" normalizeH="0" baseline="0" noProof="0" dirty="0">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6000" b="0" i="0" u="none" strike="noStrike" kern="1200" cap="none" spc="0" normalizeH="0" baseline="0" noProof="0" dirty="0" err="1">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tên</a:t>
            </a:r>
            <a:r>
              <a:rPr kumimoji="0" lang="en-US" altLang="zh-CN" sz="6000" b="0" i="0" u="none" strike="noStrike" kern="1200" cap="none" spc="0" normalizeH="0" baseline="0" noProof="0" dirty="0">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6000" b="0" i="0" u="none" strike="noStrike" kern="1200" cap="none" spc="0" normalizeH="0" baseline="0" noProof="0" dirty="0" err="1">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6000" b="0" i="0" u="none" strike="noStrike" kern="1200" cap="none" spc="0" normalizeH="0" baseline="0" noProof="0" dirty="0">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6000" b="0" i="0" u="none" strike="noStrike" kern="1200" cap="none" spc="0" normalizeH="0" baseline="0" noProof="0" dirty="0" err="1">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học</a:t>
            </a:r>
            <a:endParaRPr kumimoji="0" lang="zh-CN" altLang="en-US" sz="6000" b="0" i="0" u="none" strike="noStrike" kern="1200" cap="none" spc="0" normalizeH="0" baseline="0" noProof="0" dirty="0">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2" name="Picture 1">
            <a:extLst>
              <a:ext uri="{FF2B5EF4-FFF2-40B4-BE49-F238E27FC236}">
                <a16:creationId xmlns:a16="http://schemas.microsoft.com/office/drawing/2014/main" id="{780A8E2D-0E08-298A-B6A6-6B9230C6335B}"/>
              </a:ext>
            </a:extLst>
          </p:cNvPr>
          <p:cNvPicPr>
            <a:picLocks noChangeAspect="1"/>
          </p:cNvPicPr>
          <p:nvPr/>
        </p:nvPicPr>
        <p:blipFill>
          <a:blip r:embed="rId4"/>
          <a:stretch>
            <a:fillRect/>
          </a:stretch>
        </p:blipFill>
        <p:spPr>
          <a:xfrm>
            <a:off x="3307303" y="561523"/>
            <a:ext cx="8468078" cy="4986960"/>
          </a:xfrm>
          <a:prstGeom prst="rect">
            <a:avLst/>
          </a:prstGeom>
        </p:spPr>
      </p:pic>
    </p:spTree>
    <p:extLst>
      <p:ext uri="{BB962C8B-B14F-4D97-AF65-F5344CB8AC3E}">
        <p14:creationId xmlns:p14="http://schemas.microsoft.com/office/powerpoint/2010/main" val="782280848"/>
      </p:ext>
    </p:extLst>
  </p:cSld>
  <p:clrMapOvr>
    <a:masterClrMapping/>
  </p:clrMapOvr>
  <mc:AlternateContent xmlns:mc="http://schemas.openxmlformats.org/markup-compatibility/2006" xmlns:p14="http://schemas.microsoft.com/office/powerpoint/2010/main">
    <mc:Choice Requires="p14">
      <p:transition p14:dur="0" advTm="5000"/>
    </mc:Choice>
    <mc:Fallback xmlns="">
      <p:transition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D93B"/>
        </a:solidFill>
        <a:effectLst/>
      </p:bgPr>
    </p:bg>
    <p:spTree>
      <p:nvGrpSpPr>
        <p:cNvPr id="1" name=""/>
        <p:cNvGrpSpPr/>
        <p:nvPr/>
      </p:nvGrpSpPr>
      <p:grpSpPr>
        <a:xfrm>
          <a:off x="0" y="0"/>
          <a:ext cx="0" cy="0"/>
          <a:chOff x="0" y="0"/>
          <a:chExt cx="0" cy="0"/>
        </a:xfrm>
      </p:grpSpPr>
      <p:grpSp>
        <p:nvGrpSpPr>
          <p:cNvPr id="2" name="Group 2"/>
          <p:cNvGrpSpPr/>
          <p:nvPr/>
        </p:nvGrpSpPr>
        <p:grpSpPr>
          <a:xfrm>
            <a:off x="719238" y="685800"/>
            <a:ext cx="10786962" cy="5507425"/>
            <a:chOff x="0" y="0"/>
            <a:chExt cx="21573924" cy="11014849"/>
          </a:xfrm>
        </p:grpSpPr>
        <p:sp>
          <p:nvSpPr>
            <p:cNvPr id="3" name="Freeform 3"/>
            <p:cNvSpPr/>
            <p:nvPr/>
          </p:nvSpPr>
          <p:spPr>
            <a:xfrm>
              <a:off x="0" y="5808498"/>
              <a:ext cx="11380002" cy="5206351"/>
            </a:xfrm>
            <a:custGeom>
              <a:avLst/>
              <a:gdLst/>
              <a:ahLst/>
              <a:cxnLst/>
              <a:rect l="l" t="t" r="r" b="b"/>
              <a:pathLst>
                <a:path w="11380002" h="5206351">
                  <a:moveTo>
                    <a:pt x="0" y="0"/>
                  </a:moveTo>
                  <a:lnTo>
                    <a:pt x="11380002" y="0"/>
                  </a:lnTo>
                  <a:lnTo>
                    <a:pt x="11380002" y="5206351"/>
                  </a:lnTo>
                  <a:lnTo>
                    <a:pt x="0" y="52063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V="1">
              <a:off x="18454" y="2190071"/>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V="1">
              <a:off x="49153" y="42049"/>
              <a:ext cx="11380002" cy="5206351"/>
            </a:xfrm>
            <a:custGeom>
              <a:avLst/>
              <a:gdLst/>
              <a:ahLst/>
              <a:cxnLst/>
              <a:rect l="l" t="t" r="r" b="b"/>
              <a:pathLst>
                <a:path w="11380002" h="5206351">
                  <a:moveTo>
                    <a:pt x="0" y="5206351"/>
                  </a:moveTo>
                  <a:lnTo>
                    <a:pt x="11380002" y="5206351"/>
                  </a:lnTo>
                  <a:lnTo>
                    <a:pt x="11380002" y="0"/>
                  </a:lnTo>
                  <a:lnTo>
                    <a:pt x="0" y="0"/>
                  </a:lnTo>
                  <a:lnTo>
                    <a:pt x="0" y="5206351"/>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10800000">
              <a:off x="10193923" y="0"/>
              <a:ext cx="11380002" cy="5206351"/>
            </a:xfrm>
            <a:custGeom>
              <a:avLst/>
              <a:gdLst/>
              <a:ahLst/>
              <a:cxnLst/>
              <a:rect l="l" t="t" r="r" b="b"/>
              <a:pathLst>
                <a:path w="11380002" h="5206351">
                  <a:moveTo>
                    <a:pt x="0" y="0"/>
                  </a:moveTo>
                  <a:lnTo>
                    <a:pt x="11380001" y="0"/>
                  </a:lnTo>
                  <a:lnTo>
                    <a:pt x="11380001" y="5206351"/>
                  </a:lnTo>
                  <a:lnTo>
                    <a:pt x="0" y="52063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0800000" flipV="1">
              <a:off x="10175469" y="3618427"/>
              <a:ext cx="11380002" cy="5206351"/>
            </a:xfrm>
            <a:custGeom>
              <a:avLst/>
              <a:gdLst/>
              <a:ahLst/>
              <a:cxnLst/>
              <a:rect l="l" t="t" r="r" b="b"/>
              <a:pathLst>
                <a:path w="11380002" h="5206351">
                  <a:moveTo>
                    <a:pt x="0" y="5206350"/>
                  </a:moveTo>
                  <a:lnTo>
                    <a:pt x="11380001" y="5206350"/>
                  </a:lnTo>
                  <a:lnTo>
                    <a:pt x="11380001" y="0"/>
                  </a:lnTo>
                  <a:lnTo>
                    <a:pt x="0" y="0"/>
                  </a:lnTo>
                  <a:lnTo>
                    <a:pt x="0" y="520635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10800000" flipV="1">
              <a:off x="10144770" y="5766449"/>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2" name="Picture 41">
            <a:extLst>
              <a:ext uri="{FF2B5EF4-FFF2-40B4-BE49-F238E27FC236}">
                <a16:creationId xmlns:a16="http://schemas.microsoft.com/office/drawing/2014/main" id="{14DADE69-B643-47D5-2A6F-7792B1EF48D0}"/>
              </a:ext>
            </a:extLst>
          </p:cNvPr>
          <p:cNvPicPr>
            <a:picLocks noChangeAspect="1"/>
          </p:cNvPicPr>
          <p:nvPr/>
        </p:nvPicPr>
        <p:blipFill>
          <a:blip r:embed="rId5"/>
          <a:stretch>
            <a:fillRect/>
          </a:stretch>
        </p:blipFill>
        <p:spPr>
          <a:xfrm>
            <a:off x="1505495" y="1626782"/>
            <a:ext cx="11395337" cy="2956836"/>
          </a:xfrm>
          <a:prstGeom prst="rect">
            <a:avLst/>
          </a:prstGeom>
        </p:spPr>
      </p:pic>
      <p:sp>
        <p:nvSpPr>
          <p:cNvPr id="51" name="Freeform 2">
            <a:extLst>
              <a:ext uri="{FF2B5EF4-FFF2-40B4-BE49-F238E27FC236}">
                <a16:creationId xmlns:a16="http://schemas.microsoft.com/office/drawing/2014/main" id="{0C0CBAC3-E976-92BB-5D18-2756B60A9210}"/>
              </a:ext>
            </a:extLst>
          </p:cNvPr>
          <p:cNvSpPr/>
          <p:nvPr/>
        </p:nvSpPr>
        <p:spPr>
          <a:xfrm>
            <a:off x="131506" y="350874"/>
            <a:ext cx="2367145" cy="2727251"/>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3" name="Picture 4">
            <a:extLst>
              <a:ext uri="{FF2B5EF4-FFF2-40B4-BE49-F238E27FC236}">
                <a16:creationId xmlns:a16="http://schemas.microsoft.com/office/drawing/2014/main" id="{BD710541-4CE3-C40A-39D3-1D69A3FFD10D}"/>
              </a:ext>
            </a:extLst>
          </p:cNvPr>
          <p:cNvPicPr>
            <a:picLocks noChangeAspect="1"/>
          </p:cNvPicPr>
          <p:nvPr/>
        </p:nvPicPr>
        <p:blipFill>
          <a:blip r:embed="rId7"/>
          <a:srcRect/>
          <a:stretch>
            <a:fillRect/>
          </a:stretch>
        </p:blipFill>
        <p:spPr>
          <a:xfrm>
            <a:off x="9480786" y="4389883"/>
            <a:ext cx="2406414" cy="2468117"/>
          </a:xfrm>
          <a:prstGeom prst="rect">
            <a:avLst/>
          </a:prstGeom>
        </p:spPr>
      </p:pic>
      <p:pic>
        <p:nvPicPr>
          <p:cNvPr id="54" name="Picture 3">
            <a:extLst>
              <a:ext uri="{FF2B5EF4-FFF2-40B4-BE49-F238E27FC236}">
                <a16:creationId xmlns:a16="http://schemas.microsoft.com/office/drawing/2014/main" id="{FA9AD181-ED78-EC90-F6A1-710F419D6A8B}"/>
              </a:ext>
            </a:extLst>
          </p:cNvPr>
          <p:cNvPicPr>
            <a:picLocks noChangeAspect="1"/>
          </p:cNvPicPr>
          <p:nvPr/>
        </p:nvPicPr>
        <p:blipFill>
          <a:blip r:embed="rId8"/>
          <a:srcRect/>
          <a:stretch>
            <a:fillRect/>
          </a:stretch>
        </p:blipFill>
        <p:spPr>
          <a:xfrm>
            <a:off x="0" y="4125837"/>
            <a:ext cx="2158409" cy="2732163"/>
          </a:xfrm>
          <a:prstGeom prst="rect">
            <a:avLst/>
          </a:prstGeom>
        </p:spPr>
      </p:pic>
      <p:pic>
        <p:nvPicPr>
          <p:cNvPr id="55" name="Picture 2">
            <a:extLst>
              <a:ext uri="{FF2B5EF4-FFF2-40B4-BE49-F238E27FC236}">
                <a16:creationId xmlns:a16="http://schemas.microsoft.com/office/drawing/2014/main" id="{05607F04-97BF-BC56-96AA-8D9B77CA972F}"/>
              </a:ext>
            </a:extLst>
          </p:cNvPr>
          <p:cNvPicPr>
            <a:picLocks noChangeAspect="1"/>
          </p:cNvPicPr>
          <p:nvPr/>
        </p:nvPicPr>
        <p:blipFill>
          <a:blip r:embed="rId9"/>
          <a:srcRect/>
          <a:stretch>
            <a:fillRect/>
          </a:stretch>
        </p:blipFill>
        <p:spPr>
          <a:xfrm>
            <a:off x="9782772" y="0"/>
            <a:ext cx="2550996" cy="24872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
                                        </p:tgtEl>
                                        <p:attrNameLst>
                                          <p:attrName>r</p:attrName>
                                        </p:attrNameLst>
                                      </p:cBhvr>
                                    </p:animRot>
                                    <p:animRot by="-240000">
                                      <p:cBhvr>
                                        <p:cTn id="7" dur="200" fill="hold">
                                          <p:stCondLst>
                                            <p:cond delay="200"/>
                                          </p:stCondLst>
                                        </p:cTn>
                                        <p:tgtEl>
                                          <p:spTgt spid="51"/>
                                        </p:tgtEl>
                                        <p:attrNameLst>
                                          <p:attrName>r</p:attrName>
                                        </p:attrNameLst>
                                      </p:cBhvr>
                                    </p:animRot>
                                    <p:animRot by="240000">
                                      <p:cBhvr>
                                        <p:cTn id="8" dur="200" fill="hold">
                                          <p:stCondLst>
                                            <p:cond delay="400"/>
                                          </p:stCondLst>
                                        </p:cTn>
                                        <p:tgtEl>
                                          <p:spTgt spid="51"/>
                                        </p:tgtEl>
                                        <p:attrNameLst>
                                          <p:attrName>r</p:attrName>
                                        </p:attrNameLst>
                                      </p:cBhvr>
                                    </p:animRot>
                                    <p:animRot by="-240000">
                                      <p:cBhvr>
                                        <p:cTn id="9" dur="200" fill="hold">
                                          <p:stCondLst>
                                            <p:cond delay="600"/>
                                          </p:stCondLst>
                                        </p:cTn>
                                        <p:tgtEl>
                                          <p:spTgt spid="51"/>
                                        </p:tgtEl>
                                        <p:attrNameLst>
                                          <p:attrName>r</p:attrName>
                                        </p:attrNameLst>
                                      </p:cBhvr>
                                    </p:animRot>
                                    <p:animRot by="120000">
                                      <p:cBhvr>
                                        <p:cTn id="10" dur="200" fill="hold">
                                          <p:stCondLst>
                                            <p:cond delay="800"/>
                                          </p:stCondLst>
                                        </p:cTn>
                                        <p:tgtEl>
                                          <p:spTgt spid="5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p:tgtEl>
                                          <p:spTgt spid="42"/>
                                        </p:tgtEl>
                                        <p:attrNameLst>
                                          <p:attrName>ppt_y</p:attrName>
                                        </p:attrNameLst>
                                      </p:cBhvr>
                                      <p:tavLst>
                                        <p:tav tm="0">
                                          <p:val>
                                            <p:strVal val="#ppt_y+#ppt_h*1.125000"/>
                                          </p:val>
                                        </p:tav>
                                        <p:tav tm="100000">
                                          <p:val>
                                            <p:strVal val="#ppt_y"/>
                                          </p:val>
                                        </p:tav>
                                      </p:tavLst>
                                    </p:anim>
                                    <p:animEffect transition="in" filter="wipe(up)">
                                      <p:cBhvr>
                                        <p:cTn id="1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04D9DA7-39A6-D020-E92D-AB5B871C3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2185" y="197519"/>
            <a:ext cx="12201615" cy="645339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hlinkClick r:id="rId4" action="ppaction://hlinksldjump"/>
            <a:extLst>
              <a:ext uri="{FF2B5EF4-FFF2-40B4-BE49-F238E27FC236}">
                <a16:creationId xmlns:a16="http://schemas.microsoft.com/office/drawing/2014/main" id="{A8403598-0755-C6F7-19E4-90B582FFDC1E}"/>
              </a:ext>
            </a:extLst>
          </p:cNvPr>
          <p:cNvPicPr>
            <a:picLocks noChangeAspect="1"/>
          </p:cNvPicPr>
          <p:nvPr/>
        </p:nvPicPr>
        <p:blipFill>
          <a:blip r:embed="rId5"/>
          <a:stretch>
            <a:fillRect/>
          </a:stretch>
        </p:blipFill>
        <p:spPr>
          <a:xfrm>
            <a:off x="0" y="0"/>
            <a:ext cx="6187976" cy="4828450"/>
          </a:xfrm>
          <a:prstGeom prst="rect">
            <a:avLst/>
          </a:prstGeom>
        </p:spPr>
      </p:pic>
      <p:pic>
        <p:nvPicPr>
          <p:cNvPr id="20" name="Picture 19">
            <a:hlinkClick r:id="rId6" action="ppaction://hlinksldjump"/>
            <a:extLst>
              <a:ext uri="{FF2B5EF4-FFF2-40B4-BE49-F238E27FC236}">
                <a16:creationId xmlns:a16="http://schemas.microsoft.com/office/drawing/2014/main" id="{FBEC8DF5-1285-AE9F-F5F4-F472E056A412}"/>
              </a:ext>
            </a:extLst>
          </p:cNvPr>
          <p:cNvPicPr>
            <a:picLocks noChangeAspect="1"/>
          </p:cNvPicPr>
          <p:nvPr/>
        </p:nvPicPr>
        <p:blipFill>
          <a:blip r:embed="rId7"/>
          <a:stretch>
            <a:fillRect/>
          </a:stretch>
        </p:blipFill>
        <p:spPr>
          <a:xfrm>
            <a:off x="4754235" y="0"/>
            <a:ext cx="7437765" cy="3414056"/>
          </a:xfrm>
          <a:prstGeom prst="rect">
            <a:avLst/>
          </a:prstGeom>
        </p:spPr>
      </p:pic>
      <p:pic>
        <p:nvPicPr>
          <p:cNvPr id="21" name="Picture 20">
            <a:hlinkClick r:id="rId8" action="ppaction://hlinksldjump"/>
            <a:extLst>
              <a:ext uri="{FF2B5EF4-FFF2-40B4-BE49-F238E27FC236}">
                <a16:creationId xmlns:a16="http://schemas.microsoft.com/office/drawing/2014/main" id="{8B28C9A8-4B68-1CA6-86EC-3C039D40C675}"/>
              </a:ext>
            </a:extLst>
          </p:cNvPr>
          <p:cNvPicPr>
            <a:picLocks noChangeAspect="1"/>
          </p:cNvPicPr>
          <p:nvPr/>
        </p:nvPicPr>
        <p:blipFill>
          <a:blip r:embed="rId9"/>
          <a:stretch>
            <a:fillRect/>
          </a:stretch>
        </p:blipFill>
        <p:spPr>
          <a:xfrm>
            <a:off x="0" y="3395172"/>
            <a:ext cx="7462151" cy="3462828"/>
          </a:xfrm>
          <a:prstGeom prst="rect">
            <a:avLst/>
          </a:prstGeom>
        </p:spPr>
      </p:pic>
      <p:pic>
        <p:nvPicPr>
          <p:cNvPr id="23" name="Picture 22">
            <a:hlinkClick r:id="rId10" action="ppaction://hlinksldjump"/>
            <a:extLst>
              <a:ext uri="{FF2B5EF4-FFF2-40B4-BE49-F238E27FC236}">
                <a16:creationId xmlns:a16="http://schemas.microsoft.com/office/drawing/2014/main" id="{DB1523F7-6AAD-575A-E3F6-36171E80B26F}"/>
              </a:ext>
            </a:extLst>
          </p:cNvPr>
          <p:cNvPicPr>
            <a:picLocks noChangeAspect="1"/>
          </p:cNvPicPr>
          <p:nvPr/>
        </p:nvPicPr>
        <p:blipFill>
          <a:blip r:embed="rId11"/>
          <a:stretch>
            <a:fillRect/>
          </a:stretch>
        </p:blipFill>
        <p:spPr>
          <a:xfrm>
            <a:off x="6107665" y="2035646"/>
            <a:ext cx="6084335" cy="4822354"/>
          </a:xfrm>
          <a:prstGeom prst="rect">
            <a:avLst/>
          </a:prstGeom>
        </p:spPr>
      </p:pic>
      <p:sp>
        <p:nvSpPr>
          <p:cNvPr id="2" name="Arrow: Right 1">
            <a:hlinkClick r:id="rId12" action="ppaction://hlinksldjump"/>
            <a:extLst>
              <a:ext uri="{FF2B5EF4-FFF2-40B4-BE49-F238E27FC236}">
                <a16:creationId xmlns:a16="http://schemas.microsoft.com/office/drawing/2014/main" id="{55C2EC59-3E8C-BDAB-E5A1-43EF5BE5A814}"/>
              </a:ext>
            </a:extLst>
          </p:cNvPr>
          <p:cNvSpPr/>
          <p:nvPr/>
        </p:nvSpPr>
        <p:spPr>
          <a:xfrm>
            <a:off x="11185451" y="6422065"/>
            <a:ext cx="776177" cy="43593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04623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9"/>
                                        </p:tgtEl>
                                        <p:attrNameLst>
                                          <p:attrName>ppt_w</p:attrName>
                                        </p:attrNameLst>
                                      </p:cBhvr>
                                      <p:tavLst>
                                        <p:tav tm="0">
                                          <p:val>
                                            <p:strVal val="ppt_w"/>
                                          </p:val>
                                        </p:tav>
                                        <p:tav tm="100000">
                                          <p:val>
                                            <p:fltVal val="0"/>
                                          </p:val>
                                        </p:tav>
                                      </p:tavLst>
                                    </p:anim>
                                    <p:anim calcmode="lin" valueType="num">
                                      <p:cBhvr>
                                        <p:cTn id="7" dur="500"/>
                                        <p:tgtEl>
                                          <p:spTgt spid="19"/>
                                        </p:tgtEl>
                                        <p:attrNameLst>
                                          <p:attrName>ppt_h</p:attrName>
                                        </p:attrNameLst>
                                      </p:cBhvr>
                                      <p:tavLst>
                                        <p:tav tm="0">
                                          <p:val>
                                            <p:strVal val="ppt_h"/>
                                          </p:val>
                                        </p:tav>
                                        <p:tav tm="100000">
                                          <p:val>
                                            <p:fltVal val="0"/>
                                          </p:val>
                                        </p:tav>
                                      </p:tavLst>
                                    </p:anim>
                                    <p:animEffect transition="out" filter="fade">
                                      <p:cBhvr>
                                        <p:cTn id="8" dur="500"/>
                                        <p:tgtEl>
                                          <p:spTgt spid="19"/>
                                        </p:tgtEl>
                                      </p:cBhvr>
                                    </p:animEffect>
                                    <p:set>
                                      <p:cBhvr>
                                        <p:cTn id="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20"/>
                                        </p:tgtEl>
                                        <p:attrNameLst>
                                          <p:attrName>ppt_w</p:attrName>
                                        </p:attrNameLst>
                                      </p:cBhvr>
                                      <p:tavLst>
                                        <p:tav tm="0">
                                          <p:val>
                                            <p:strVal val="ppt_w"/>
                                          </p:val>
                                        </p:tav>
                                        <p:tav tm="100000">
                                          <p:val>
                                            <p:fltVal val="0"/>
                                          </p:val>
                                        </p:tav>
                                      </p:tavLst>
                                    </p:anim>
                                    <p:anim calcmode="lin" valueType="num">
                                      <p:cBhvr>
                                        <p:cTn id="15" dur="500"/>
                                        <p:tgtEl>
                                          <p:spTgt spid="20"/>
                                        </p:tgtEl>
                                        <p:attrNameLst>
                                          <p:attrName>ppt_h</p:attrName>
                                        </p:attrNameLst>
                                      </p:cBhvr>
                                      <p:tavLst>
                                        <p:tav tm="0">
                                          <p:val>
                                            <p:strVal val="ppt_h"/>
                                          </p:val>
                                        </p:tav>
                                        <p:tav tm="100000">
                                          <p:val>
                                            <p:fltVal val="0"/>
                                          </p:val>
                                        </p:tav>
                                      </p:tavLst>
                                    </p:anim>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8" restart="whenNotActive" fill="hold" evtFilter="cancelBubble" nodeType="interactiveSeq">
                <p:stCondLst>
                  <p:cond evt="onClick" delay="0">
                    <p:tgtEl>
                      <p:spTgt spid="23"/>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23"/>
                                        </p:tgtEl>
                                        <p:attrNameLst>
                                          <p:attrName>ppt_w</p:attrName>
                                        </p:attrNameLst>
                                      </p:cBhvr>
                                      <p:tavLst>
                                        <p:tav tm="0">
                                          <p:val>
                                            <p:strVal val="ppt_w"/>
                                          </p:val>
                                        </p:tav>
                                        <p:tav tm="100000">
                                          <p:val>
                                            <p:fltVal val="0"/>
                                          </p:val>
                                        </p:tav>
                                      </p:tavLst>
                                    </p:anim>
                                    <p:anim calcmode="lin" valueType="num">
                                      <p:cBhvr>
                                        <p:cTn id="23" dur="500"/>
                                        <p:tgtEl>
                                          <p:spTgt spid="23"/>
                                        </p:tgtEl>
                                        <p:attrNameLst>
                                          <p:attrName>ppt_h</p:attrName>
                                        </p:attrNameLst>
                                      </p:cBhvr>
                                      <p:tavLst>
                                        <p:tav tm="0">
                                          <p:val>
                                            <p:strVal val="ppt_h"/>
                                          </p:val>
                                        </p:tav>
                                        <p:tav tm="100000">
                                          <p:val>
                                            <p:fltVal val="0"/>
                                          </p:val>
                                        </p:tav>
                                      </p:tavLst>
                                    </p:anim>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21"/>
                                        </p:tgtEl>
                                        <p:attrNameLst>
                                          <p:attrName>ppt_w</p:attrName>
                                        </p:attrNameLst>
                                      </p:cBhvr>
                                      <p:tavLst>
                                        <p:tav tm="0">
                                          <p:val>
                                            <p:strVal val="ppt_w"/>
                                          </p:val>
                                        </p:tav>
                                        <p:tav tm="100000">
                                          <p:val>
                                            <p:fltVal val="0"/>
                                          </p:val>
                                        </p:tav>
                                      </p:tavLst>
                                    </p:anim>
                                    <p:anim calcmode="lin" valueType="num">
                                      <p:cBhvr>
                                        <p:cTn id="31" dur="500"/>
                                        <p:tgtEl>
                                          <p:spTgt spid="21"/>
                                        </p:tgtEl>
                                        <p:attrNameLst>
                                          <p:attrName>ppt_h</p:attrName>
                                        </p:attrNameLst>
                                      </p:cBhvr>
                                      <p:tavLst>
                                        <p:tav tm="0">
                                          <p:val>
                                            <p:strVal val="ppt_h"/>
                                          </p:val>
                                        </p:tav>
                                        <p:tav tm="100000">
                                          <p:val>
                                            <p:fltVal val="0"/>
                                          </p:val>
                                        </p:tav>
                                      </p:tavLst>
                                    </p:anim>
                                    <p:animEffect transition="out" filter="fade">
                                      <p:cBhvr>
                                        <p:cTn id="32" dur="500"/>
                                        <p:tgtEl>
                                          <p:spTgt spid="21"/>
                                        </p:tgtEl>
                                      </p:cBhvr>
                                    </p:animEffect>
                                    <p:set>
                                      <p:cBhvr>
                                        <p:cTn id="3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id="{E88BBF09-230D-4227-67A7-CA4076A6CF04}"/>
              </a:ext>
            </a:extLst>
          </p:cNvPr>
          <p:cNvSpPr txBox="1"/>
          <p:nvPr/>
        </p:nvSpPr>
        <p:spPr>
          <a:xfrm>
            <a:off x="4130499" y="5008447"/>
            <a:ext cx="386200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Cánh</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chim</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nhỏ</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5" name="Picture 4">
            <a:extLst>
              <a:ext uri="{FF2B5EF4-FFF2-40B4-BE49-F238E27FC236}">
                <a16:creationId xmlns:a16="http://schemas.microsoft.com/office/drawing/2014/main" id="{7F48BD69-188F-2AA7-5D9E-BDE0DA3FC6AD}"/>
              </a:ext>
            </a:extLst>
          </p:cNvPr>
          <p:cNvPicPr>
            <a:picLocks noChangeAspect="1"/>
          </p:cNvPicPr>
          <p:nvPr/>
        </p:nvPicPr>
        <p:blipFill>
          <a:blip r:embed="rId2"/>
          <a:stretch>
            <a:fillRect/>
          </a:stretch>
        </p:blipFill>
        <p:spPr>
          <a:xfrm>
            <a:off x="3446907" y="2221420"/>
            <a:ext cx="4895850" cy="2543175"/>
          </a:xfrm>
          <a:prstGeom prst="rect">
            <a:avLst/>
          </a:prstGeom>
        </p:spPr>
      </p:pic>
      <p:sp>
        <p:nvSpPr>
          <p:cNvPr id="3" name="Arrow: Left 2">
            <a:hlinkClick r:id="rId3" action="ppaction://hlinksldjump"/>
            <a:extLst>
              <a:ext uri="{FF2B5EF4-FFF2-40B4-BE49-F238E27FC236}">
                <a16:creationId xmlns:a16="http://schemas.microsoft.com/office/drawing/2014/main" id="{1EDE3784-3460-3340-3D54-8D17016A6DBE}"/>
              </a:ext>
            </a:extLst>
          </p:cNvPr>
          <p:cNvSpPr/>
          <p:nvPr/>
        </p:nvSpPr>
        <p:spPr>
          <a:xfrm>
            <a:off x="202019" y="6081823"/>
            <a:ext cx="1573618" cy="637954"/>
          </a:xfrm>
          <a:prstGeom prst="lef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2466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id="{E88BBF09-230D-4227-67A7-CA4076A6CF04}"/>
              </a:ext>
            </a:extLst>
          </p:cNvPr>
          <p:cNvSpPr txBox="1"/>
          <p:nvPr/>
        </p:nvSpPr>
        <p:spPr>
          <a:xfrm>
            <a:off x="3182113" y="5584519"/>
            <a:ext cx="5359032"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Ở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vương</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quốc</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tương</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lai</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4" name="Picture 3">
            <a:extLst>
              <a:ext uri="{FF2B5EF4-FFF2-40B4-BE49-F238E27FC236}">
                <a16:creationId xmlns:a16="http://schemas.microsoft.com/office/drawing/2014/main" id="{9679E29F-AC3A-1E6B-07B6-FD48616BD9CB}"/>
              </a:ext>
            </a:extLst>
          </p:cNvPr>
          <p:cNvPicPr>
            <a:picLocks noChangeAspect="1"/>
          </p:cNvPicPr>
          <p:nvPr/>
        </p:nvPicPr>
        <p:blipFill>
          <a:blip r:embed="rId2"/>
          <a:stretch>
            <a:fillRect/>
          </a:stretch>
        </p:blipFill>
        <p:spPr>
          <a:xfrm>
            <a:off x="2881122" y="1944814"/>
            <a:ext cx="5787390" cy="3510178"/>
          </a:xfrm>
          <a:prstGeom prst="rect">
            <a:avLst/>
          </a:prstGeom>
        </p:spPr>
      </p:pic>
      <p:sp>
        <p:nvSpPr>
          <p:cNvPr id="3" name="Arrow: Left 2">
            <a:hlinkClick r:id="rId3" action="ppaction://hlinksldjump"/>
            <a:extLst>
              <a:ext uri="{FF2B5EF4-FFF2-40B4-BE49-F238E27FC236}">
                <a16:creationId xmlns:a16="http://schemas.microsoft.com/office/drawing/2014/main" id="{F688042F-6E14-5F84-6E8C-F2E9B845789D}"/>
              </a:ext>
            </a:extLst>
          </p:cNvPr>
          <p:cNvSpPr/>
          <p:nvPr/>
        </p:nvSpPr>
        <p:spPr>
          <a:xfrm>
            <a:off x="202019" y="6081823"/>
            <a:ext cx="1573618" cy="637954"/>
          </a:xfrm>
          <a:prstGeom prst="lef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1397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id="{E88BBF09-230D-4227-67A7-CA4076A6CF04}"/>
              </a:ext>
            </a:extLst>
          </p:cNvPr>
          <p:cNvSpPr txBox="1"/>
          <p:nvPr/>
        </p:nvSpPr>
        <p:spPr>
          <a:xfrm>
            <a:off x="3822193" y="4999303"/>
            <a:ext cx="5359032"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Con </a:t>
            </a: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trai</a:t>
            </a:r>
            <a:r>
              <a:rPr kumimoji="0" lang="en-US" altLang="zh-CN"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người</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làm</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vườn</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5" name="Picture 4">
            <a:extLst>
              <a:ext uri="{FF2B5EF4-FFF2-40B4-BE49-F238E27FC236}">
                <a16:creationId xmlns:a16="http://schemas.microsoft.com/office/drawing/2014/main" id="{35F2ED8D-CD0D-F752-D147-0248F85F7CDC}"/>
              </a:ext>
            </a:extLst>
          </p:cNvPr>
          <p:cNvPicPr>
            <a:picLocks noChangeAspect="1"/>
          </p:cNvPicPr>
          <p:nvPr/>
        </p:nvPicPr>
        <p:blipFill>
          <a:blip r:embed="rId2"/>
          <a:stretch>
            <a:fillRect/>
          </a:stretch>
        </p:blipFill>
        <p:spPr>
          <a:xfrm>
            <a:off x="2904934" y="2345816"/>
            <a:ext cx="6257354" cy="2282903"/>
          </a:xfrm>
          <a:prstGeom prst="rect">
            <a:avLst/>
          </a:prstGeom>
        </p:spPr>
      </p:pic>
      <p:sp>
        <p:nvSpPr>
          <p:cNvPr id="3" name="Arrow: Left 2">
            <a:hlinkClick r:id="rId3" action="ppaction://hlinksldjump"/>
            <a:extLst>
              <a:ext uri="{FF2B5EF4-FFF2-40B4-BE49-F238E27FC236}">
                <a16:creationId xmlns:a16="http://schemas.microsoft.com/office/drawing/2014/main" id="{7648E710-F36D-666E-0A87-F751C6E77598}"/>
              </a:ext>
            </a:extLst>
          </p:cNvPr>
          <p:cNvSpPr/>
          <p:nvPr/>
        </p:nvSpPr>
        <p:spPr>
          <a:xfrm>
            <a:off x="202019" y="6081823"/>
            <a:ext cx="1573618" cy="637954"/>
          </a:xfrm>
          <a:prstGeom prst="lef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5558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id="{464ADFEB-8302-DE57-CF13-89512811F19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520700" y="1993900"/>
            <a:ext cx="5270506" cy="5270506"/>
          </a:xfrm>
          <a:prstGeom prst="rect">
            <a:avLst/>
          </a:prstGeom>
        </p:spPr>
      </p:pic>
      <p:pic>
        <p:nvPicPr>
          <p:cNvPr id="5" name="图片 2">
            <a:extLst>
              <a:ext uri="{FF2B5EF4-FFF2-40B4-BE49-F238E27FC236}">
                <a16:creationId xmlns:a16="http://schemas.microsoft.com/office/drawing/2014/main" id="{58C6966B-F558-0D7B-151F-226DA70A133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pic>
        <p:nvPicPr>
          <p:cNvPr id="9" name="Picture 8">
            <a:extLst>
              <a:ext uri="{FF2B5EF4-FFF2-40B4-BE49-F238E27FC236}">
                <a16:creationId xmlns:a16="http://schemas.microsoft.com/office/drawing/2014/main" id="{AE7F41B1-DEEB-E30C-DECA-D755B1AAC310}"/>
              </a:ext>
            </a:extLst>
          </p:cNvPr>
          <p:cNvPicPr>
            <a:picLocks noChangeAspect="1"/>
          </p:cNvPicPr>
          <p:nvPr/>
        </p:nvPicPr>
        <p:blipFill>
          <a:blip r:embed="rId4"/>
          <a:stretch>
            <a:fillRect/>
          </a:stretch>
        </p:blipFill>
        <p:spPr>
          <a:xfrm>
            <a:off x="2305201" y="1278752"/>
            <a:ext cx="10668925" cy="3901778"/>
          </a:xfrm>
          <a:prstGeom prst="rect">
            <a:avLst/>
          </a:prstGeom>
        </p:spPr>
      </p:pic>
    </p:spTree>
    <p:extLst>
      <p:ext uri="{BB962C8B-B14F-4D97-AF65-F5344CB8AC3E}">
        <p14:creationId xmlns:p14="http://schemas.microsoft.com/office/powerpoint/2010/main" val="132609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715467" y="373997"/>
            <a:ext cx="10156750" cy="1116068"/>
            <a:chOff x="3215622" y="1936016"/>
            <a:chExt cx="10156750" cy="1116068"/>
          </a:xfrm>
        </p:grpSpPr>
        <p:sp>
          <p:nvSpPr>
            <p:cNvPr id="4" name="文本框 42">
              <a:extLst>
                <a:ext uri="{FF2B5EF4-FFF2-40B4-BE49-F238E27FC236}">
                  <a16:creationId xmlns:a16="http://schemas.microsoft.com/office/drawing/2014/main" id="{F1FA5C90-182F-0131-EA13-3C8E1DA33E13}"/>
                </a:ext>
              </a:extLst>
            </p:cNvPr>
            <p:cNvSpPr txBox="1"/>
            <p:nvPr/>
          </p:nvSpPr>
          <p:spPr>
            <a:xfrm>
              <a:off x="4203286" y="1996476"/>
              <a:ext cx="9169086"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Xếp những từ in đậm trong đoạn văn dưới đây vào nhóm thích hợp.</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4</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sp>
        <p:nvSpPr>
          <p:cNvPr id="6" name="TextBox 5">
            <a:extLst>
              <a:ext uri="{FF2B5EF4-FFF2-40B4-BE49-F238E27FC236}">
                <a16:creationId xmlns:a16="http://schemas.microsoft.com/office/drawing/2014/main" id="{A03BE169-1E98-9820-2D32-B328AE8FFD72}"/>
              </a:ext>
            </a:extLst>
          </p:cNvPr>
          <p:cNvSpPr txBox="1"/>
          <p:nvPr/>
        </p:nvSpPr>
        <p:spPr>
          <a:xfrm>
            <a:off x="868680" y="1682496"/>
            <a:ext cx="10625328" cy="2677656"/>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Hội diều làng </a:t>
            </a:r>
            <a:r>
              <a:rPr lang="vi-VN" sz="2400" b="1" i="0" dirty="0">
                <a:solidFill>
                  <a:srgbClr val="000000"/>
                </a:solidFill>
                <a:effectLst/>
                <a:latin typeface="Cambria" panose="02040503050406030204" pitchFamily="18" charset="0"/>
                <a:ea typeface="Cambria" panose="02040503050406030204" pitchFamily="18" charset="0"/>
              </a:rPr>
              <a:t>Bá Dương Nội</a:t>
            </a:r>
            <a:r>
              <a:rPr lang="vi-VN" sz="2400" b="0" i="0" dirty="0">
                <a:solidFill>
                  <a:srgbClr val="000000"/>
                </a:solidFill>
                <a:effectLst/>
                <a:latin typeface="Cambria" panose="02040503050406030204" pitchFamily="18" charset="0"/>
                <a:ea typeface="Cambria" panose="02040503050406030204" pitchFamily="18" charset="0"/>
              </a:rPr>
              <a:t> được </a:t>
            </a:r>
            <a:r>
              <a:rPr lang="vi-VN" sz="2400" b="1" i="0" dirty="0">
                <a:solidFill>
                  <a:srgbClr val="000000"/>
                </a:solidFill>
                <a:effectLst/>
                <a:latin typeface="Cambria" panose="02040503050406030204" pitchFamily="18" charset="0"/>
                <a:ea typeface="Cambria" panose="02040503050406030204" pitchFamily="18" charset="0"/>
              </a:rPr>
              <a:t>tổ chức</a:t>
            </a:r>
            <a:r>
              <a:rPr lang="vi-VN" sz="2400" b="0" i="0" dirty="0">
                <a:solidFill>
                  <a:srgbClr val="000000"/>
                </a:solidFill>
                <a:effectLst/>
                <a:latin typeface="Cambria" panose="02040503050406030204" pitchFamily="18" charset="0"/>
                <a:ea typeface="Cambria" panose="02040503050406030204" pitchFamily="18" charset="0"/>
              </a:rPr>
              <a:t> hằng năm. Mỗi năm có cả trăm con diều tham dự. Trong </a:t>
            </a:r>
            <a:r>
              <a:rPr lang="vi-VN" sz="2400" b="1" i="0" dirty="0">
                <a:solidFill>
                  <a:srgbClr val="000000"/>
                </a:solidFill>
                <a:effectLst/>
                <a:latin typeface="Cambria" panose="02040503050406030204" pitchFamily="18" charset="0"/>
                <a:ea typeface="Cambria" panose="02040503050406030204" pitchFamily="18" charset="0"/>
              </a:rPr>
              <a:t>gió</a:t>
            </a:r>
            <a:r>
              <a:rPr lang="vi-VN"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nồm</a:t>
            </a:r>
            <a:r>
              <a:rPr lang="vi-VN" sz="2400" b="0" i="0" dirty="0">
                <a:solidFill>
                  <a:srgbClr val="000000"/>
                </a:solidFill>
                <a:effectLst/>
                <a:latin typeface="Cambria" panose="02040503050406030204" pitchFamily="18" charset="0"/>
                <a:ea typeface="Cambria" panose="02040503050406030204" pitchFamily="18" charset="0"/>
              </a:rPr>
              <a:t> nam của </a:t>
            </a:r>
            <a:r>
              <a:rPr lang="vi-VN" sz="2400" b="1" i="0" dirty="0">
                <a:solidFill>
                  <a:srgbClr val="000000"/>
                </a:solidFill>
                <a:effectLst/>
                <a:latin typeface="Cambria" panose="02040503050406030204" pitchFamily="18" charset="0"/>
                <a:ea typeface="Cambria" panose="02040503050406030204" pitchFamily="18" charset="0"/>
              </a:rPr>
              <a:t>buổi chiều</a:t>
            </a:r>
            <a:r>
              <a:rPr lang="vi-VN" sz="2400" b="0" i="0" dirty="0">
                <a:solidFill>
                  <a:srgbClr val="000000"/>
                </a:solidFill>
                <a:effectLst/>
                <a:latin typeface="Cambria" panose="02040503050406030204" pitchFamily="18" charset="0"/>
                <a:ea typeface="Cambria" panose="02040503050406030204" pitchFamily="18" charset="0"/>
              </a:rPr>
              <a:t> quê, những con diều </a:t>
            </a:r>
            <a:r>
              <a:rPr lang="vi-VN" sz="2400" b="1" i="0" dirty="0">
                <a:solidFill>
                  <a:srgbClr val="000000"/>
                </a:solidFill>
                <a:effectLst/>
                <a:latin typeface="Cambria" panose="02040503050406030204" pitchFamily="18" charset="0"/>
                <a:ea typeface="Cambria" panose="02040503050406030204" pitchFamily="18" charset="0"/>
              </a:rPr>
              <a:t>rực rỡ</a:t>
            </a:r>
            <a:r>
              <a:rPr lang="vi-VN" sz="2400" b="0" i="0" dirty="0">
                <a:solidFill>
                  <a:srgbClr val="000000"/>
                </a:solidFill>
                <a:effectLst/>
                <a:latin typeface="Cambria" panose="02040503050406030204" pitchFamily="18" charset="0"/>
                <a:ea typeface="Cambria" panose="02040503050406030204" pitchFamily="18" charset="0"/>
              </a:rPr>
              <a:t> cùng </a:t>
            </a:r>
            <a:r>
              <a:rPr lang="vi-VN" sz="2400" b="1" i="0" dirty="0">
                <a:solidFill>
                  <a:srgbClr val="000000"/>
                </a:solidFill>
                <a:effectLst/>
                <a:latin typeface="Cambria" panose="02040503050406030204" pitchFamily="18" charset="0"/>
                <a:ea typeface="Cambria" panose="02040503050406030204" pitchFamily="18" charset="0"/>
              </a:rPr>
              <a:t>bay</a:t>
            </a:r>
            <a:r>
              <a:rPr lang="vi-VN" sz="2400" b="0" i="0" dirty="0">
                <a:solidFill>
                  <a:srgbClr val="000000"/>
                </a:solidFill>
                <a:effectLst/>
                <a:latin typeface="Cambria" panose="02040503050406030204" pitchFamily="18" charset="0"/>
                <a:ea typeface="Cambria" panose="02040503050406030204" pitchFamily="18" charset="0"/>
              </a:rPr>
              <a:t> lên trời </a:t>
            </a:r>
            <a:r>
              <a:rPr lang="vi-VN" sz="2400" b="1" i="0" dirty="0">
                <a:solidFill>
                  <a:srgbClr val="000000"/>
                </a:solidFill>
                <a:effectLst/>
                <a:latin typeface="Cambria" panose="02040503050406030204" pitchFamily="18" charset="0"/>
                <a:ea typeface="Cambria" panose="02040503050406030204" pitchFamily="18" charset="0"/>
              </a:rPr>
              <a:t>cao</a:t>
            </a:r>
            <a:r>
              <a:rPr lang="vi-VN" sz="2400" b="0" i="0" dirty="0">
                <a:solidFill>
                  <a:srgbClr val="000000"/>
                </a:solidFill>
                <a:effectLst/>
                <a:latin typeface="Cambria" panose="02040503050406030204" pitchFamily="18" charset="0"/>
                <a:ea typeface="Cambria" panose="02040503050406030204" pitchFamily="18" charset="0"/>
              </a:rPr>
              <a:t>. Tiếng sáo u u vi vút những khúc nhạc đồng quê. Trên bờ đê, trước </a:t>
            </a:r>
            <a:r>
              <a:rPr lang="vi-VN" sz="2400" b="1" i="0" dirty="0">
                <a:solidFill>
                  <a:srgbClr val="000000"/>
                </a:solidFill>
                <a:effectLst/>
                <a:latin typeface="Cambria" panose="02040503050406030204" pitchFamily="18" charset="0"/>
                <a:ea typeface="Cambria" panose="02040503050406030204" pitchFamily="18" charset="0"/>
              </a:rPr>
              <a:t>sân đình</a:t>
            </a:r>
            <a:r>
              <a:rPr lang="vi-VN" sz="2400" b="0" i="0" dirty="0">
                <a:solidFill>
                  <a:srgbClr val="000000"/>
                </a:solidFill>
                <a:effectLst/>
                <a:latin typeface="Cambria" panose="02040503050406030204" pitchFamily="18" charset="0"/>
                <a:ea typeface="Cambria" panose="02040503050406030204" pitchFamily="18" charset="0"/>
              </a:rPr>
              <a:t> hoặc ở trong </a:t>
            </a:r>
            <a:r>
              <a:rPr lang="vi-VN" sz="2400" b="1" i="0" dirty="0">
                <a:solidFill>
                  <a:srgbClr val="000000"/>
                </a:solidFill>
                <a:effectLst/>
                <a:latin typeface="Cambria" panose="02040503050406030204" pitchFamily="18" charset="0"/>
                <a:ea typeface="Cambria" panose="02040503050406030204" pitchFamily="18" charset="0"/>
              </a:rPr>
              <a:t>làng</a:t>
            </a:r>
            <a:r>
              <a:rPr lang="vi-VN" sz="2400" b="0" i="0" dirty="0">
                <a:solidFill>
                  <a:srgbClr val="000000"/>
                </a:solidFill>
                <a:effectLst/>
                <a:latin typeface="Cambria" panose="02040503050406030204" pitchFamily="18" charset="0"/>
                <a:ea typeface="Cambria" panose="02040503050406030204" pitchFamily="18" charset="0"/>
              </a:rPr>
              <a:t>, người dân đều có thể </a:t>
            </a:r>
            <a:r>
              <a:rPr lang="vi-VN" sz="2400" b="1" i="0" dirty="0">
                <a:solidFill>
                  <a:srgbClr val="000000"/>
                </a:solidFill>
                <a:effectLst/>
                <a:latin typeface="Cambria" panose="02040503050406030204" pitchFamily="18" charset="0"/>
                <a:ea typeface="Cambria" panose="02040503050406030204" pitchFamily="18" charset="0"/>
              </a:rPr>
              <a:t>ngắm</a:t>
            </a:r>
            <a:r>
              <a:rPr lang="vi-VN" sz="2400" b="0" i="0" dirty="0">
                <a:solidFill>
                  <a:srgbClr val="000000"/>
                </a:solidFill>
                <a:effectLst/>
                <a:latin typeface="Cambria" panose="02040503050406030204" pitchFamily="18" charset="0"/>
                <a:ea typeface="Cambria" panose="02040503050406030204" pitchFamily="18" charset="0"/>
              </a:rPr>
              <a:t> diều bay và </a:t>
            </a:r>
            <a:r>
              <a:rPr lang="vi-VN" sz="2400" b="1" i="0" dirty="0">
                <a:solidFill>
                  <a:srgbClr val="000000"/>
                </a:solidFill>
                <a:effectLst/>
                <a:latin typeface="Cambria" panose="02040503050406030204" pitchFamily="18" charset="0"/>
                <a:ea typeface="Cambria" panose="02040503050406030204" pitchFamily="18" charset="0"/>
              </a:rPr>
              <a:t>ngất ngây</a:t>
            </a:r>
            <a:r>
              <a:rPr lang="vi-VN" sz="2400" b="0" i="0" dirty="0">
                <a:solidFill>
                  <a:srgbClr val="000000"/>
                </a:solidFill>
                <a:effectLst/>
                <a:latin typeface="Cambria" panose="02040503050406030204" pitchFamily="18" charset="0"/>
                <a:ea typeface="Cambria" panose="02040503050406030204" pitchFamily="18" charset="0"/>
              </a:rPr>
              <a:t> trong tiếng sáo diều. Diều nào bay </a:t>
            </a:r>
            <a:r>
              <a:rPr lang="vi-VN" sz="2400" b="1" i="0" dirty="0">
                <a:solidFill>
                  <a:srgbClr val="000000"/>
                </a:solidFill>
                <a:effectLst/>
                <a:latin typeface="Cambria" panose="02040503050406030204" pitchFamily="18" charset="0"/>
                <a:ea typeface="Cambria" panose="02040503050406030204" pitchFamily="18" charset="0"/>
              </a:rPr>
              <a:t>cao</a:t>
            </a:r>
            <a:r>
              <a:rPr lang="vi-VN" sz="2400" b="0" i="0" dirty="0">
                <a:solidFill>
                  <a:srgbClr val="000000"/>
                </a:solidFill>
                <a:effectLst/>
                <a:latin typeface="Cambria" panose="02040503050406030204" pitchFamily="18" charset="0"/>
                <a:ea typeface="Cambria" panose="02040503050406030204" pitchFamily="18" charset="0"/>
              </a:rPr>
              <a:t>, bay </a:t>
            </a:r>
            <a:r>
              <a:rPr lang="vi-VN" sz="2400" b="1" i="0" dirty="0">
                <a:solidFill>
                  <a:srgbClr val="000000"/>
                </a:solidFill>
                <a:effectLst/>
                <a:latin typeface="Cambria" panose="02040503050406030204" pitchFamily="18" charset="0"/>
                <a:ea typeface="Cambria" panose="02040503050406030204" pitchFamily="18" charset="0"/>
              </a:rPr>
              <a:t>xa</a:t>
            </a:r>
            <a:r>
              <a:rPr lang="vi-VN" sz="2400" b="0" i="0" dirty="0">
                <a:solidFill>
                  <a:srgbClr val="000000"/>
                </a:solidFill>
                <a:effectLst/>
                <a:latin typeface="Cambria" panose="02040503050406030204" pitchFamily="18" charset="0"/>
                <a:ea typeface="Cambria" panose="02040503050406030204" pitchFamily="18" charset="0"/>
              </a:rPr>
              <a:t>, có tiếng sáo hay nhất sẽ được </a:t>
            </a:r>
            <a:r>
              <a:rPr lang="vi-VN" sz="2400" b="1" i="0" dirty="0">
                <a:solidFill>
                  <a:srgbClr val="000000"/>
                </a:solidFill>
                <a:effectLst/>
                <a:latin typeface="Cambria" panose="02040503050406030204" pitchFamily="18" charset="0"/>
                <a:ea typeface="Cambria" panose="02040503050406030204" pitchFamily="18" charset="0"/>
              </a:rPr>
              <a:t>trao</a:t>
            </a:r>
            <a:r>
              <a:rPr lang="vi-VN" sz="2400" b="0" i="0" dirty="0">
                <a:solidFill>
                  <a:srgbClr val="000000"/>
                </a:solidFill>
                <a:effectLst/>
                <a:latin typeface="Cambria" panose="02040503050406030204" pitchFamily="18" charset="0"/>
                <a:ea typeface="Cambria" panose="02040503050406030204" pitchFamily="18" charset="0"/>
              </a:rPr>
              <a:t> giải.</a:t>
            </a:r>
          </a:p>
          <a:p>
            <a:pPr algn="r"/>
            <a:r>
              <a:rPr lang="vi-VN" sz="2400" b="0" i="0" dirty="0">
                <a:solidFill>
                  <a:srgbClr val="000000"/>
                </a:solidFill>
                <a:effectLst/>
                <a:latin typeface="Cambria" panose="02040503050406030204" pitchFamily="18" charset="0"/>
                <a:ea typeface="Cambria" panose="02040503050406030204" pitchFamily="18" charset="0"/>
              </a:rPr>
              <a:t>(</a:t>
            </a:r>
            <a:r>
              <a:rPr lang="vi-VN" sz="2400" b="0" i="1" dirty="0">
                <a:solidFill>
                  <a:srgbClr val="000000"/>
                </a:solidFill>
                <a:effectLst/>
                <a:latin typeface="Cambria" panose="02040503050406030204" pitchFamily="18" charset="0"/>
                <a:ea typeface="Cambria" panose="02040503050406030204" pitchFamily="18" charset="0"/>
              </a:rPr>
              <a:t>Theo</a:t>
            </a:r>
            <a:r>
              <a:rPr lang="vi-VN" sz="2400" b="0" i="0" dirty="0">
                <a:solidFill>
                  <a:srgbClr val="000000"/>
                </a:solidFill>
                <a:effectLst/>
                <a:latin typeface="Cambria" panose="02040503050406030204" pitchFamily="18" charset="0"/>
                <a:ea typeface="Cambria" panose="02040503050406030204" pitchFamily="18" charset="0"/>
              </a:rPr>
              <a:t> Đỗ Thị Ngọc Minh)</a:t>
            </a:r>
          </a:p>
        </p:txBody>
      </p:sp>
      <p:graphicFrame>
        <p:nvGraphicFramePr>
          <p:cNvPr id="7" name="Table 6">
            <a:extLst>
              <a:ext uri="{FF2B5EF4-FFF2-40B4-BE49-F238E27FC236}">
                <a16:creationId xmlns:a16="http://schemas.microsoft.com/office/drawing/2014/main" id="{7026BCF6-E647-3749-EF36-4A185C0A20D4}"/>
              </a:ext>
            </a:extLst>
          </p:cNvPr>
          <p:cNvGraphicFramePr>
            <a:graphicFrameLocks noGrp="1"/>
          </p:cNvGraphicFramePr>
          <p:nvPr>
            <p:extLst>
              <p:ext uri="{D42A27DB-BD31-4B8C-83A1-F6EECF244321}">
                <p14:modId xmlns:p14="http://schemas.microsoft.com/office/powerpoint/2010/main" val="3729098805"/>
              </p:ext>
            </p:extLst>
          </p:nvPr>
        </p:nvGraphicFramePr>
        <p:xfrm>
          <a:off x="1837944" y="4354766"/>
          <a:ext cx="9034271" cy="2117691"/>
        </p:xfrm>
        <a:graphic>
          <a:graphicData uri="http://schemas.openxmlformats.org/drawingml/2006/table">
            <a:tbl>
              <a:tblPr firstRow="1" firstCol="1" bandRow="1">
                <a:tableStyleId>{5C22544A-7EE6-4342-B048-85BDC9FD1C3A}</a:tableStyleId>
              </a:tblPr>
              <a:tblGrid>
                <a:gridCol w="3010868">
                  <a:extLst>
                    <a:ext uri="{9D8B030D-6E8A-4147-A177-3AD203B41FA5}">
                      <a16:colId xmlns:a16="http://schemas.microsoft.com/office/drawing/2014/main" val="2393593343"/>
                    </a:ext>
                  </a:extLst>
                </a:gridCol>
                <a:gridCol w="3010868">
                  <a:extLst>
                    <a:ext uri="{9D8B030D-6E8A-4147-A177-3AD203B41FA5}">
                      <a16:colId xmlns:a16="http://schemas.microsoft.com/office/drawing/2014/main" val="1469391743"/>
                    </a:ext>
                  </a:extLst>
                </a:gridCol>
                <a:gridCol w="3012535">
                  <a:extLst>
                    <a:ext uri="{9D8B030D-6E8A-4147-A177-3AD203B41FA5}">
                      <a16:colId xmlns:a16="http://schemas.microsoft.com/office/drawing/2014/main" val="3000637007"/>
                    </a:ext>
                  </a:extLst>
                </a:gridCol>
              </a:tblGrid>
              <a:tr h="461616">
                <a:tc>
                  <a:txBody>
                    <a:bodyPr/>
                    <a:lstStyle/>
                    <a:p>
                      <a:pPr marL="0" marR="0" algn="ctr">
                        <a:lnSpc>
                          <a:spcPct val="120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Danh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Động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Tính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63920010"/>
                  </a:ext>
                </a:extLst>
              </a:tr>
              <a:tr h="461616">
                <a:tc>
                  <a:txBody>
                    <a:bodyPr/>
                    <a:lstStyle/>
                    <a:p>
                      <a:pPr marL="0" marR="0" algn="ctr">
                        <a:lnSpc>
                          <a:spcPct val="120000"/>
                        </a:lnSpc>
                        <a:spcBef>
                          <a:spcPts val="0"/>
                        </a:spcBef>
                        <a:spcAft>
                          <a:spcPts val="0"/>
                        </a:spcAft>
                      </a:pPr>
                      <a:r>
                        <a:rPr lang="en-US" sz="2000" dirty="0">
                          <a:solidFill>
                            <a:srgbClr val="002060"/>
                          </a:solidFill>
                          <a:effectLst/>
                          <a:latin typeface="Cambria" panose="02040503050406030204" pitchFamily="18" charset="0"/>
                          <a:ea typeface="Cambria" panose="02040503050406030204" pitchFamily="18" charset="0"/>
                        </a:rPr>
                        <a:t>Danh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chung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Động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hoạt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động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Tính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điểm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của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sự</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vật</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27768096"/>
                  </a:ext>
                </a:extLst>
              </a:tr>
              <a:tr h="958210">
                <a:tc>
                  <a:txBody>
                    <a:bodyPr/>
                    <a:lstStyle/>
                    <a:p>
                      <a:pPr marL="0" marR="0" algn="ctr">
                        <a:lnSpc>
                          <a:spcPct val="120000"/>
                        </a:lnSpc>
                        <a:spcBef>
                          <a:spcPts val="0"/>
                        </a:spcBef>
                        <a:spcAft>
                          <a:spcPts val="0"/>
                        </a:spcAft>
                      </a:pPr>
                      <a:r>
                        <a:rPr lang="en-US" sz="2000">
                          <a:solidFill>
                            <a:srgbClr val="002060"/>
                          </a:solidFill>
                          <a:effectLst/>
                          <a:latin typeface="Cambria" panose="02040503050406030204" pitchFamily="18" charset="0"/>
                          <a:ea typeface="Cambria" panose="02040503050406030204" pitchFamily="18" charset="0"/>
                        </a:rPr>
                        <a:t>Danh từ riêng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Động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trạng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thái</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Tính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điểm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của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hoạt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động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08134848"/>
                  </a:ext>
                </a:extLst>
              </a:tr>
            </a:tbl>
          </a:graphicData>
        </a:graphic>
      </p:graphicFrame>
    </p:spTree>
    <p:extLst>
      <p:ext uri="{BB962C8B-B14F-4D97-AF65-F5344CB8AC3E}">
        <p14:creationId xmlns:p14="http://schemas.microsoft.com/office/powerpoint/2010/main" val="428256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主题​​">
  <a:themeElements>
    <a:clrScheme name="自定义 893">
      <a:dk1>
        <a:sysClr val="windowText" lastClr="000000"/>
      </a:dk1>
      <a:lt1>
        <a:sysClr val="window" lastClr="FFFFFF"/>
      </a:lt1>
      <a:dk2>
        <a:srgbClr val="44546A"/>
      </a:dk2>
      <a:lt2>
        <a:srgbClr val="E7E6E6"/>
      </a:lt2>
      <a:accent1>
        <a:srgbClr val="10A6A2"/>
      </a:accent1>
      <a:accent2>
        <a:srgbClr val="FF9500"/>
      </a:accent2>
      <a:accent3>
        <a:srgbClr val="10A6A2"/>
      </a:accent3>
      <a:accent4>
        <a:srgbClr val="FF95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TotalTime>
  <Words>906</Words>
  <Application>Microsoft Office PowerPoint</Application>
  <PresentationFormat>Widescreen</PresentationFormat>
  <Paragraphs>91</Paragraphs>
  <Slides>19</Slides>
  <Notes>2</Notes>
  <HiddenSlides>0</HiddenSlides>
  <MMClips>0</MMClips>
  <ScaleCrop>false</ScaleCrop>
  <HeadingPairs>
    <vt:vector size="6" baseType="variant">
      <vt:variant>
        <vt:lpstr>Fonts Used</vt:lpstr>
      </vt:variant>
      <vt:variant>
        <vt:i4>12</vt:i4>
      </vt:variant>
      <vt:variant>
        <vt:lpstr>Theme</vt:lpstr>
      </vt:variant>
      <vt:variant>
        <vt:i4>9</vt:i4>
      </vt:variant>
      <vt:variant>
        <vt:lpstr>Slide Titles</vt:lpstr>
      </vt:variant>
      <vt:variant>
        <vt:i4>19</vt:i4>
      </vt:variant>
    </vt:vector>
  </HeadingPairs>
  <TitlesOfParts>
    <vt:vector size="40" baseType="lpstr">
      <vt:lpstr>等线</vt:lpstr>
      <vt:lpstr>#9Slide07 HoneyCream</vt:lpstr>
      <vt:lpstr>Aptos</vt:lpstr>
      <vt:lpstr>Arial</vt:lpstr>
      <vt:lpstr>Calibri</vt:lpstr>
      <vt:lpstr>Calibri Light</vt:lpstr>
      <vt:lpstr>Cambria</vt:lpstr>
      <vt:lpstr>SVN-Newton</vt:lpstr>
      <vt:lpstr>Times New Roman</vt:lpstr>
      <vt:lpstr>UTM Aquarelle</vt:lpstr>
      <vt:lpstr>UTM Avo</vt:lpstr>
      <vt:lpstr>Vogue-ExtraBold</vt:lpstr>
      <vt:lpstr>Office 主题​​</vt:lpstr>
      <vt:lpstr>1_Office 主题​​</vt:lpstr>
      <vt:lpstr>Custom Design</vt:lpstr>
      <vt:lpstr>1_Custom Design</vt:lpstr>
      <vt:lpstr>2_Custom Design</vt:lpstr>
      <vt:lpstr>2_Office 主题​​</vt:lpstr>
      <vt:lpstr>8_Office 主题​​</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Laptop98</cp:lastModifiedBy>
  <cp:revision>58</cp:revision>
  <dcterms:created xsi:type="dcterms:W3CDTF">2023-10-16T06:21:09Z</dcterms:created>
  <dcterms:modified xsi:type="dcterms:W3CDTF">2026-01-08T12:46:06Z</dcterms:modified>
</cp:coreProperties>
</file>