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6" r:id="rId3"/>
  </p:sldMasterIdLst>
  <p:notesMasterIdLst>
    <p:notesMasterId r:id="rId28"/>
  </p:notesMasterIdLst>
  <p:sldIdLst>
    <p:sldId id="283" r:id="rId4"/>
    <p:sldId id="284" r:id="rId5"/>
    <p:sldId id="257" r:id="rId6"/>
    <p:sldId id="285" r:id="rId7"/>
    <p:sldId id="267" r:id="rId8"/>
    <p:sldId id="3813" r:id="rId9"/>
    <p:sldId id="3814" r:id="rId10"/>
    <p:sldId id="3815" r:id="rId11"/>
    <p:sldId id="268" r:id="rId12"/>
    <p:sldId id="269" r:id="rId13"/>
    <p:sldId id="3822" r:id="rId14"/>
    <p:sldId id="3816" r:id="rId15"/>
    <p:sldId id="3818" r:id="rId16"/>
    <p:sldId id="3817" r:id="rId17"/>
    <p:sldId id="3819" r:id="rId18"/>
    <p:sldId id="3820" r:id="rId19"/>
    <p:sldId id="3821" r:id="rId20"/>
    <p:sldId id="274" r:id="rId21"/>
    <p:sldId id="275" r:id="rId22"/>
    <p:sldId id="276" r:id="rId23"/>
    <p:sldId id="277" r:id="rId24"/>
    <p:sldId id="278" r:id="rId25"/>
    <p:sldId id="27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9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3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37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575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16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73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28154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071524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9403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4659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2576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4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31313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13027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44358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17317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711601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367823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20892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172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765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97853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55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1325711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5254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94796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19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8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8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4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08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1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2.png"/><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59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3" name="Picture 2" descr="A round pink circle with white text and a black background&#10;&#10;AI-generated content may be incorrect.">
            <a:extLst>
              <a:ext uri="{FF2B5EF4-FFF2-40B4-BE49-F238E27FC236}">
                <a16:creationId xmlns:a16="http://schemas.microsoft.com/office/drawing/2014/main" id="{D262D369-C642-3F44-56C4-C0E39B34EC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7779" y="0"/>
            <a:ext cx="1498083" cy="1498083"/>
          </a:xfrm>
          <a:prstGeom prst="rect">
            <a:avLst/>
          </a:prstGeom>
        </p:spPr>
      </p:pic>
    </p:spTree>
    <p:extLst>
      <p:ext uri="{BB962C8B-B14F-4D97-AF65-F5344CB8AC3E}">
        <p14:creationId xmlns:p14="http://schemas.microsoft.com/office/powerpoint/2010/main" val="7798582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825D8E2A-8EBD-FA61-E16D-75D0EF92A6D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07779" y="0"/>
            <a:ext cx="1498083" cy="1498083"/>
          </a:xfrm>
          <a:prstGeom prst="rect">
            <a:avLst/>
          </a:prstGeom>
        </p:spPr>
      </p:pic>
    </p:spTree>
    <p:extLst>
      <p:ext uri="{BB962C8B-B14F-4D97-AF65-F5344CB8AC3E}">
        <p14:creationId xmlns:p14="http://schemas.microsoft.com/office/powerpoint/2010/main" val="336307976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gif"/><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5.gif"/><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slide" Target="slide21.xml"/><Relationship Id="rId5" Type="http://schemas.microsoft.com/office/2007/relationships/hdphoto" Target="../media/hdphoto4.wdp"/><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4.jpe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gif"/><Relationship Id="rId11" Type="http://schemas.openxmlformats.org/officeDocument/2006/relationships/image" Target="../media/image32.jpeg"/><Relationship Id="rId5" Type="http://schemas.openxmlformats.org/officeDocument/2006/relationships/image" Target="../media/image35.gif"/><Relationship Id="rId15" Type="http://schemas.openxmlformats.org/officeDocument/2006/relationships/image" Target="../media/image39.jpeg"/><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image" Target="../media/image30.jpeg"/><Relationship Id="rId1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39.jpeg"/><Relationship Id="rId5" Type="http://schemas.openxmlformats.org/officeDocument/2006/relationships/image" Target="../media/image40.gif"/><Relationship Id="rId10" Type="http://schemas.openxmlformats.org/officeDocument/2006/relationships/image" Target="../media/image38.jpeg"/><Relationship Id="rId4" Type="http://schemas.openxmlformats.org/officeDocument/2006/relationships/image" Target="../media/image27.pn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39.jpeg"/><Relationship Id="rId3" Type="http://schemas.openxmlformats.org/officeDocument/2006/relationships/audio" Target="../media/audio1.wav"/><Relationship Id="rId7" Type="http://schemas.openxmlformats.org/officeDocument/2006/relationships/image" Target="../media/image42.gif"/><Relationship Id="rId12" Type="http://schemas.openxmlformats.org/officeDocument/2006/relationships/image" Target="../media/image3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28.gif"/><Relationship Id="rId5" Type="http://schemas.openxmlformats.org/officeDocument/2006/relationships/image" Target="../media/image27.png"/><Relationship Id="rId10" Type="http://schemas.openxmlformats.org/officeDocument/2006/relationships/image" Target="../media/image34.jpeg"/><Relationship Id="rId4" Type="http://schemas.openxmlformats.org/officeDocument/2006/relationships/audio" Target="../media/audio4.wav"/><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c_08__0818_22s_202512081449_n6n5m">
            <a:hlinkClick r:id="" action="ppaction://media"/>
            <a:extLst>
              <a:ext uri="{FF2B5EF4-FFF2-40B4-BE49-F238E27FC236}">
                <a16:creationId xmlns:a16="http://schemas.microsoft.com/office/drawing/2014/main" id="{137EE2EA-42DC-7386-9E32-BABD7B219B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A931EB66-7195-B794-0715-624629CE9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779" y="0"/>
            <a:ext cx="1498083" cy="1498083"/>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554EEB4F-9CFE-2404-89AC-A4166689D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1560" y="4954772"/>
            <a:ext cx="1498083" cy="1498083"/>
          </a:xfrm>
          <a:prstGeom prst="rect">
            <a:avLst/>
          </a:prstGeom>
        </p:spPr>
      </p:pic>
    </p:spTree>
    <p:extLst>
      <p:ext uri="{BB962C8B-B14F-4D97-AF65-F5344CB8AC3E}">
        <p14:creationId xmlns:p14="http://schemas.microsoft.com/office/powerpoint/2010/main" val="194791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05754A-32B1-9166-3679-2448C2C26282}"/>
              </a:ext>
            </a:extLst>
          </p:cNvPr>
          <p:cNvSpPr>
            <a:spLocks noGrp="1"/>
          </p:cNvSpPr>
          <p:nvPr>
            <p:ph type="title"/>
          </p:nvPr>
        </p:nvSpPr>
        <p:spPr>
          <a:xfrm>
            <a:off x="838200" y="365125"/>
            <a:ext cx="10515600" cy="1325563"/>
          </a:xfrm>
        </p:spPr>
        <p:txBody>
          <a:bodyPr/>
          <a:lstStyle/>
          <a:p>
            <a:endParaRPr lang="en-US"/>
          </a:p>
        </p:txBody>
      </p:sp>
      <p:pic>
        <p:nvPicPr>
          <p:cNvPr id="5" name="chicken" descr="Cartoon character in a classroom with a person in a pink dress&#10;&#10;AI-generated content may be incorrect.">
            <a:hlinkClick r:id="" action="ppaction://media"/>
            <a:extLst>
              <a:ext uri="{FF2B5EF4-FFF2-40B4-BE49-F238E27FC236}">
                <a16:creationId xmlns:a16="http://schemas.microsoft.com/office/drawing/2014/main" id="{E02CB845-CBB4-D359-A5F6-7269D16DDD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noFill/>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8" y="0"/>
            <a:ext cx="12192000" cy="6858000"/>
          </a:xfrm>
          <a:prstGeom prst="rect">
            <a:avLst/>
          </a:prstGeom>
        </p:spPr>
      </p:pic>
      <p:grpSp>
        <p:nvGrpSpPr>
          <p:cNvPr id="10" name="Group 9"/>
          <p:cNvGrpSpPr/>
          <p:nvPr/>
        </p:nvGrpSpPr>
        <p:grpSpPr>
          <a:xfrm>
            <a:off x="5403282" y="3905938"/>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6802"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2" y="3111546"/>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0"/>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a:t>
            </a:r>
            <a:r>
              <a:rPr kumimoji="0" lang="en-US" sz="54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54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tấn</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Rectangle 91"/>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93" name="Rectangle 92"/>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94" name="Rectangle 93"/>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95" name="Rectangle 94"/>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215860" y="1103403"/>
            <a:ext cx="2525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CÂU </a:t>
            </a: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6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3"/>
                  </p:tgtEl>
                </p:cond>
              </p:nextCondLst>
            </p:seq>
            <p:seq concurrent="1" nextAc="seek">
              <p:cTn id="28" restart="whenNotActive" fill="hold" evtFilter="cancelBubble" nodeType="interactiveSeq">
                <p:stCondLst>
                  <p:cond evt="onClick" delay="0">
                    <p:tgtEl>
                      <p:spTgt spid="9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5"/>
                  </p:tgtEl>
                </p:cond>
              </p:nextCondLst>
            </p:seq>
            <p:seq concurrent="1" nextAc="seek">
              <p:cTn id="33" restart="whenNotActive" fill="hold" evtFilter="cancelBubble" nodeType="interactiveSeq">
                <p:stCondLst>
                  <p:cond evt="onClick" delay="0">
                    <p:tgtEl>
                      <p:spTgt spid="9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96"/>
                                        </p:tgtEl>
                                      </p:cBhvr>
                                    </p:animEffect>
                                    <p:set>
                                      <p:cBhvr>
                                        <p:cTn id="49" dur="1" fill="hold">
                                          <p:stCondLst>
                                            <p:cond delay="499"/>
                                          </p:stCondLst>
                                        </p:cTn>
                                        <p:tgtEl>
                                          <p:spTgt spid="96"/>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99"/>
                                        </p:tgtEl>
                                      </p:cBhvr>
                                    </p:animEffect>
                                    <p:set>
                                      <p:cBhvr>
                                        <p:cTn id="55" dur="1" fill="hold">
                                          <p:stCondLst>
                                            <p:cond delay="499"/>
                                          </p:stCondLst>
                                        </p:cTn>
                                        <p:tgtEl>
                                          <p:spTgt spid="99"/>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91"/>
                                        </p:tgtEl>
                                      </p:cBhvr>
                                    </p:animEffect>
                                    <p:set>
                                      <p:cBhvr>
                                        <p:cTn id="58" dur="1" fill="hold">
                                          <p:stCondLst>
                                            <p:cond delay="499"/>
                                          </p:stCondLst>
                                        </p:cTn>
                                        <p:tgtEl>
                                          <p:spTgt spid="9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95"/>
                                        </p:tgtEl>
                                      </p:cBhvr>
                                    </p:animEffect>
                                    <p:set>
                                      <p:cBhvr>
                                        <p:cTn id="70" dur="1" fill="hold">
                                          <p:stCondLst>
                                            <p:cond delay="499"/>
                                          </p:stCondLst>
                                        </p:cTn>
                                        <p:tgtEl>
                                          <p:spTgt spid="95"/>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50"/>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50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descr="A blue and orange text&#10;&#10;AI-generated content may be incorrect.">
            <a:extLst>
              <a:ext uri="{FF2B5EF4-FFF2-40B4-BE49-F238E27FC236}">
                <a16:creationId xmlns:a16="http://schemas.microsoft.com/office/drawing/2014/main" id="{23199B4A-6ED8-A400-8882-78D7A7A04E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200" y="2516249"/>
            <a:ext cx="7352558" cy="2541357"/>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A1AC970B-A025-7E02-BED7-4E2F5E995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779" y="0"/>
            <a:ext cx="1498083" cy="1498083"/>
          </a:xfrm>
          <a:prstGeom prst="rect">
            <a:avLst/>
          </a:prstGeom>
        </p:spPr>
      </p:pic>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759</Words>
  <Application>Microsoft Office PowerPoint</Application>
  <PresentationFormat>Widescreen</PresentationFormat>
  <Paragraphs>168</Paragraphs>
  <Slides>24</Slides>
  <Notes>12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等线</vt:lpstr>
      <vt:lpstr>Public Sans</vt:lpstr>
      <vt:lpstr>Satisfy</vt:lpstr>
      <vt:lpstr>思源黑体 CN Light</vt:lpstr>
      <vt:lpstr>Arial</vt:lpstr>
      <vt:lpstr>Bungee Inline</vt:lpstr>
      <vt:lpstr>Calibri</vt:lpstr>
      <vt:lpstr>Cambria</vt:lpstr>
      <vt:lpstr>Times New Roman</vt:lpstr>
      <vt:lpstr>2_Office Theme</vt:lpstr>
      <vt:lpstr>2_Office 主题​​</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40</cp:revision>
  <dcterms:created xsi:type="dcterms:W3CDTF">2023-10-18T02:02:43Z</dcterms:created>
  <dcterms:modified xsi:type="dcterms:W3CDTF">2025-12-08T07:50:04Z</dcterms:modified>
</cp:coreProperties>
</file>