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2" r:id="rId3"/>
    <p:sldId id="348" r:id="rId4"/>
    <p:sldId id="332" r:id="rId5"/>
    <p:sldId id="331" r:id="rId6"/>
    <p:sldId id="338" r:id="rId7"/>
    <p:sldId id="337" r:id="rId8"/>
    <p:sldId id="310" r:id="rId9"/>
    <p:sldId id="333" r:id="rId10"/>
    <p:sldId id="334" r:id="rId11"/>
    <p:sldId id="335" r:id="rId12"/>
    <p:sldId id="311" r:id="rId13"/>
    <p:sldId id="340" r:id="rId14"/>
    <p:sldId id="341" r:id="rId15"/>
    <p:sldId id="342" r:id="rId16"/>
    <p:sldId id="343" r:id="rId17"/>
    <p:sldId id="344" r:id="rId18"/>
    <p:sldId id="345" r:id="rId19"/>
    <p:sldId id="4412" r:id="rId20"/>
    <p:sldId id="44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CE0D-3438-484B-9326-4768DC0E164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530CB-FBCE-4041-95F9-E0813EC1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9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A806-AE04-ACBC-0152-178AA5BC1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9FA40-2A17-2F7B-281D-D2B05CBAD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B80C-655C-91D5-112A-EFEA47B7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25321-189B-4C3C-BBAD-64B0ACCCE8D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EA5AE-6E0B-62D2-520B-3BC2274B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C6BA4-35D0-530A-728F-AEF60A28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9032B-8931-4031-B05F-AB3FB77C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1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88D5-4351-747B-E5CF-1C552C71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4E60E-A91B-EBD6-23D2-1D40CE835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4116C-D5C5-ABB5-341F-FA7D4B8C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25321-189B-4C3C-BBAD-64B0ACCCE8D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D1FB4-53EE-C279-DD39-61C1902D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72F98-B97E-3FA4-CBFA-70F9837C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9032B-8931-4031-B05F-AB3FB77C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6EB74-FA7C-BD60-7982-67DBAD78C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44A80-29F9-91E1-A5FC-42BCF7181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08ADC-523A-B56F-111E-92BF16D7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25321-189B-4C3C-BBAD-64B0ACCCE8D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F199C-37A6-396B-C520-60296193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6BF2-11DD-D1B9-27A3-8EF1EA18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9032B-8931-4031-B05F-AB3FB77C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2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0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1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7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9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7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9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A9A4-A7E8-9317-1533-ED71AB3B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EA059-0D2C-0482-6E60-6262A156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9B820-B303-9533-610C-339DE9706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25321-189B-4C3C-BBAD-64B0ACCCE8D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7C019-A675-2037-805A-111986E5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1FBC1-1A30-D851-C7EE-6BAB5C57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9032B-8931-4031-B05F-AB3FB77C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6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47802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3448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4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89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65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D60D-6D77-9B69-A84F-482CE77A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251A-81A5-E9A7-D7ED-1AE26AF6E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DDB89-6FF7-C960-EB35-66DD40D0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25321-189B-4C3C-BBAD-64B0ACCCE8D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097DE-2D6E-6E47-EF73-8884238D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43B9-9F46-4BE8-707E-FEC42E4E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9032B-8931-4031-B05F-AB3FB77C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2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7B1-9B42-0729-BA28-9F8E7D7F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7B4B7-F413-C978-8711-080BD098C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08F26-87CE-A19C-B7A0-6DB49A63B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98A05-EC41-5D16-4AEB-FFA1519A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25321-189B-4C3C-BBAD-64B0ACCCE8D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14A27-240E-2D00-FE35-75051349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639CB-B770-794D-90F4-5FF2F763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9032B-8931-4031-B05F-AB3FB77C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C49C-DDBA-CCC5-4454-1E63761C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12D9C-3B77-8A72-9202-5B99DB0BE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3D120-5A67-3157-C989-C20E3736B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3E882-776B-A2AC-D1D3-BADA8EB5C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D578E-1177-7B83-E02C-BD754A322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22A65-8129-1780-1949-8CFAAC07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25321-189B-4C3C-BBAD-64B0ACCCE8D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859E7B-C984-4259-AA45-744B1CA1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BF79E-80EF-CB5A-1AF8-F95D06BB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9032B-8931-4031-B05F-AB3FB77C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0C24-F1E1-491E-6C4A-BA790F9E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68547-C539-9825-8CC2-D4A674E0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25321-189B-4C3C-BBAD-64B0ACCCE8D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D8EDC-C887-306F-F89A-91815FD3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60047-2C26-59AE-9E4E-893C6EDC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9032B-8931-4031-B05F-AB3FB77C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F4221-0966-DEC7-3F16-57A559AC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25321-189B-4C3C-BBAD-64B0ACCCE8D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6008F-EEEB-D66E-514E-1AC3479A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F6691-5EDA-92CD-C002-33608E2F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9032B-8931-4031-B05F-AB3FB77C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0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E3BD-3DEB-22A8-9C4E-F3B79A25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EC68D-6F21-2BF8-24F5-AA09AA60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4DAB1-EC86-D826-1AF5-808614EA0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744A0-EA7B-FDC9-6FB0-8DF53225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25321-189B-4C3C-BBAD-64B0ACCCE8D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7FDCB-41CC-9365-7468-23D91DC1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ED27C-433E-E64A-C897-3B36D86B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9032B-8931-4031-B05F-AB3FB77C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69C2-E8BD-AADE-DFE4-F0B956F8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B5BFB-3A2E-E773-7F6C-637AFD1C6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03567-B166-B712-B852-00F6EAD9A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06DED-A6DE-6FCA-4A22-03AA46E6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325321-189B-4C3C-BBAD-64B0ACCCE8D0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A09EB-B0DD-0B8D-1CFD-095FE63D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158B6-A190-2671-B078-84BF1758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9032B-8931-4031-B05F-AB3FB77C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4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D309AC9-EAB7-FCD9-D471-507A3D71968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49" y="238125"/>
            <a:ext cx="1323974" cy="1323974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5A78705-454D-61C2-9A11-5384C35D13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72" y="9190739"/>
            <a:ext cx="1323974" cy="13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9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4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E3DD16-EFFF-45A5-B153-E78C46E01F49}"/>
              </a:ext>
            </a:extLst>
          </p:cNvPr>
          <p:cNvGrpSpPr/>
          <p:nvPr/>
        </p:nvGrpSpPr>
        <p:grpSpPr>
          <a:xfrm>
            <a:off x="1085850" y="358748"/>
            <a:ext cx="8205975" cy="1365277"/>
            <a:chOff x="908519" y="1977998"/>
            <a:chExt cx="7907056" cy="17173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10CCE0-978E-4B58-BA76-FE64336E768E}"/>
                </a:ext>
              </a:extLst>
            </p:cNvPr>
            <p:cNvGrpSpPr/>
            <p:nvPr/>
          </p:nvGrpSpPr>
          <p:grpSpPr>
            <a:xfrm>
              <a:off x="908519" y="1977998"/>
              <a:ext cx="7907056" cy="1717384"/>
              <a:chOff x="4536486" y="-2629723"/>
              <a:chExt cx="7907056" cy="206611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B1DA8CB-E58A-40B3-9A5A-0D49B0F6B13F}"/>
                  </a:ext>
                </a:extLst>
              </p:cNvPr>
              <p:cNvSpPr/>
              <p:nvPr/>
            </p:nvSpPr>
            <p:spPr>
              <a:xfrm>
                <a:off x="4536486" y="-2629723"/>
                <a:ext cx="7907056" cy="2066118"/>
              </a:xfrm>
              <a:prstGeom prst="roundRect">
                <a:avLst/>
              </a:prstGeom>
              <a:solidFill>
                <a:srgbClr val="9AD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BF7F5CB-C25E-4DC4-8B94-53B8CC12D60E}"/>
                  </a:ext>
                </a:extLst>
              </p:cNvPr>
              <p:cNvSpPr/>
              <p:nvPr/>
            </p:nvSpPr>
            <p:spPr>
              <a:xfrm>
                <a:off x="4670527" y="-2431793"/>
                <a:ext cx="7589520" cy="1670258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0DA9FF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A463E5-D11C-4176-80F8-E66AD7C68B14}"/>
                </a:ext>
              </a:extLst>
            </p:cNvPr>
            <p:cNvSpPr txBox="1"/>
            <p:nvPr/>
          </p:nvSpPr>
          <p:spPr>
            <a:xfrm>
              <a:off x="1327355" y="2430835"/>
              <a:ext cx="7311820" cy="1234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Hằng ngày chúng ta ăn những thức ăn nào? </a:t>
              </a:r>
              <a:endPara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A6625E-AFED-4B14-B7B1-7137E6547609}"/>
              </a:ext>
            </a:extLst>
          </p:cNvPr>
          <p:cNvGrpSpPr/>
          <p:nvPr/>
        </p:nvGrpSpPr>
        <p:grpSpPr>
          <a:xfrm>
            <a:off x="1219200" y="2311373"/>
            <a:ext cx="8213407" cy="1365277"/>
            <a:chOff x="908519" y="1977998"/>
            <a:chExt cx="7914217" cy="171738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750DA0-6ECD-9E72-C62F-00AA60965E73}"/>
                </a:ext>
              </a:extLst>
            </p:cNvPr>
            <p:cNvGrpSpPr/>
            <p:nvPr/>
          </p:nvGrpSpPr>
          <p:grpSpPr>
            <a:xfrm>
              <a:off x="908519" y="1977998"/>
              <a:ext cx="7907056" cy="1717384"/>
              <a:chOff x="4536486" y="-2629723"/>
              <a:chExt cx="7907056" cy="2066118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5799856-E5BE-D9EB-F0A0-3A8EA0C499D6}"/>
                  </a:ext>
                </a:extLst>
              </p:cNvPr>
              <p:cNvSpPr/>
              <p:nvPr/>
            </p:nvSpPr>
            <p:spPr>
              <a:xfrm>
                <a:off x="4536486" y="-2629723"/>
                <a:ext cx="7907056" cy="2066118"/>
              </a:xfrm>
              <a:prstGeom prst="roundRect">
                <a:avLst/>
              </a:prstGeom>
              <a:solidFill>
                <a:srgbClr val="9AD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6D98B6D-43DC-7529-A7E3-FAAB643E88C1}"/>
                  </a:ext>
                </a:extLst>
              </p:cNvPr>
              <p:cNvSpPr/>
              <p:nvPr/>
            </p:nvSpPr>
            <p:spPr>
              <a:xfrm>
                <a:off x="4670527" y="-2431793"/>
                <a:ext cx="7589520" cy="1670258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0DA9FF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58CD3A-0250-4CD9-0BBC-7BAC73FFD733}"/>
                </a:ext>
              </a:extLst>
            </p:cNvPr>
            <p:cNvSpPr txBox="1"/>
            <p:nvPr/>
          </p:nvSpPr>
          <p:spPr>
            <a:xfrm>
              <a:off x="1510916" y="2358946"/>
              <a:ext cx="7311820" cy="896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Chúng ta ăn thức ăn đó để làm gì?</a:t>
              </a:r>
              <a:endPara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110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ECF1AD-EAAE-4372-BBBF-C0B375D2A77E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D837F3-7D90-4130-BFDF-A7B9A633AFFE}"/>
              </a:ext>
            </a:extLst>
          </p:cNvPr>
          <p:cNvSpPr/>
          <p:nvPr/>
        </p:nvSpPr>
        <p:spPr>
          <a:xfrm>
            <a:off x="2124074" y="5234558"/>
            <a:ext cx="7686675" cy="1194817"/>
          </a:xfrm>
          <a:prstGeom prst="roundRect">
            <a:avLst>
              <a:gd name="adj" fmla="val 50000"/>
            </a:avLst>
          </a:prstGeom>
          <a:solidFill>
            <a:srgbClr val="FFF89A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ysClr val="windowText" lastClr="000000"/>
                </a:solidFill>
                <a:latin typeface="Calibri" panose="020F0502020204030204"/>
              </a:rPr>
              <a:t>S</a:t>
            </a:r>
            <a:r>
              <a:rPr lang="vi-VN" sz="4000" b="1" dirty="0">
                <a:solidFill>
                  <a:sysClr val="windowText" lastClr="000000"/>
                </a:solidFill>
                <a:latin typeface="Calibri" panose="020F0502020204030204"/>
              </a:rPr>
              <a:t>úp lơ chứa nhiều vi-ta-min và chất khoáng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/>
              </a:rPr>
              <a:t> (1 g)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E7B2-7F32-4E58-B01C-423CEEBA5705}"/>
              </a:ext>
            </a:extLst>
          </p:cNvPr>
          <p:cNvSpPr txBox="1"/>
          <p:nvPr/>
        </p:nvSpPr>
        <p:spPr>
          <a:xfrm>
            <a:off x="1498439" y="285894"/>
            <a:ext cx="10303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 phẩm nào chứa nhiều vi-ta-min và chất khoáng?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E5BC11-5C9C-44AF-963E-B96E4EF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" b="90047" l="8787" r="89540">
                        <a14:foregroundMark x1="30126" y1="5687" x2="30126" y2="5687"/>
                        <a14:foregroundMark x1="47699" y1="90047" x2="47699" y2="90047"/>
                        <a14:foregroundMark x1="53975" y1="90047" x2="53975" y2="9004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0"/>
            <a:ext cx="1557492" cy="1375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380060-9C8D-C576-A0C8-AE67BAC62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914401"/>
            <a:ext cx="5000625" cy="2083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DE24B1-7381-57CD-0E1F-C3399C594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025" y="2966851"/>
            <a:ext cx="4876800" cy="18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8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294760" y="328870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E7B2-7F32-4E58-B01C-423CEEBA5705}"/>
              </a:ext>
            </a:extLst>
          </p:cNvPr>
          <p:cNvSpPr txBox="1"/>
          <p:nvPr/>
        </p:nvSpPr>
        <p:spPr>
          <a:xfrm>
            <a:off x="1396158" y="499521"/>
            <a:ext cx="957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57CBF-9B22-0D86-2AEE-4619232A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49" y="1781174"/>
            <a:ext cx="7766759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36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294760" y="328870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E38421-EE86-9C3F-4ABA-944070FE5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902753"/>
              </p:ext>
            </p:extLst>
          </p:nvPr>
        </p:nvGraphicFramePr>
        <p:xfrm>
          <a:off x="2105026" y="765701"/>
          <a:ext cx="8591550" cy="5374736"/>
        </p:xfrm>
        <a:graphic>
          <a:graphicData uri="http://schemas.openxmlformats.org/drawingml/2006/table">
            <a:tbl>
              <a:tblPr/>
              <a:tblGrid>
                <a:gridCol w="2028824">
                  <a:extLst>
                    <a:ext uri="{9D8B030D-6E8A-4147-A177-3AD203B41FA5}">
                      <a16:colId xmlns:a16="http://schemas.microsoft.com/office/drawing/2014/main" val="2864652245"/>
                    </a:ext>
                  </a:extLst>
                </a:gridCol>
                <a:gridCol w="3698876">
                  <a:extLst>
                    <a:ext uri="{9D8B030D-6E8A-4147-A177-3AD203B41FA5}">
                      <a16:colId xmlns:a16="http://schemas.microsoft.com/office/drawing/2014/main" val="3075790098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1452418850"/>
                    </a:ext>
                  </a:extLst>
                </a:gridCol>
              </a:tblGrid>
              <a:tr h="4847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uống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Thực phẩm chính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6027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Bánh mì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 mì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7260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xào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hương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41107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Lạc rang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Lạc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Đậu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phộng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34971"/>
                  </a:ext>
                </a:extLst>
              </a:tr>
              <a:tr h="1847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Trứng luộc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Trứng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13789"/>
                  </a:ext>
                </a:extLst>
              </a:tr>
              <a:tr h="4847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Tôm hấp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Tôm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5195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 ép cà rốt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Cà rốt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2454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Đu đủ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Đu đủ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404721"/>
                  </a:ext>
                </a:extLst>
              </a:tr>
              <a:tr h="1847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 chiên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5911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Sữa chua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Sữa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9099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Dầu mè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Hạt mè (vừng)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7000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Bún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Lúa gạo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5910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 cải luộc</a:t>
                      </a: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Rau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7361" marR="17361" marT="17361" marB="17361">
                    <a:lnL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B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94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713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294760" y="328870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E7B2-7F32-4E58-B01C-423CEEBA5705}"/>
              </a:ext>
            </a:extLst>
          </p:cNvPr>
          <p:cNvSpPr txBox="1"/>
          <p:nvPr/>
        </p:nvSpPr>
        <p:spPr>
          <a:xfrm>
            <a:off x="1167558" y="461421"/>
            <a:ext cx="957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Sắp xếp các thức ăn, đồ uống trong hình 2 vào bốn nhóm chất dinh dưỡng.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Clip nghệ thuật Đồ họa Vector Kính lúp Miễn phí - kính png tải về - Miễn  phí trong suốt Kính Lúp png Tải về.">
            <a:extLst>
              <a:ext uri="{FF2B5EF4-FFF2-40B4-BE49-F238E27FC236}">
                <a16:creationId xmlns:a16="http://schemas.microsoft.com/office/drawing/2014/main" id="{BCA3E20D-17BF-4138-B3D8-62E7C06F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8" b="93902" l="9416" r="89286">
                        <a14:foregroundMark x1="24675" y1="90854" x2="24675" y2="90854"/>
                        <a14:foregroundMark x1="59091" y1="11585" x2="59091" y2="11585"/>
                        <a14:foregroundMark x1="60390" y1="6098" x2="60390" y2="6098"/>
                        <a14:foregroundMark x1="21104" y1="93902" x2="21104" y2="9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85" flipH="1">
            <a:off x="10003552" y="834033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357CBF-9B22-0D86-2AEE-4619232A4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49" y="1781174"/>
            <a:ext cx="7766759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19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294760" y="328870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Clip nghệ thuật Đồ họa Vector Kính lúp Miễn phí - kính png tải về - Miễn  phí trong suốt Kính Lúp png Tải về.">
            <a:extLst>
              <a:ext uri="{FF2B5EF4-FFF2-40B4-BE49-F238E27FC236}">
                <a16:creationId xmlns:a16="http://schemas.microsoft.com/office/drawing/2014/main" id="{BCA3E20D-17BF-4138-B3D8-62E7C06F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8" b="93902" l="9416" r="89286">
                        <a14:foregroundMark x1="24675" y1="90854" x2="24675" y2="90854"/>
                        <a14:foregroundMark x1="59091" y1="11585" x2="59091" y2="11585"/>
                        <a14:foregroundMark x1="60390" y1="6098" x2="60390" y2="6098"/>
                        <a14:foregroundMark x1="21104" y1="93902" x2="21104" y2="9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85" flipH="1">
            <a:off x="10003552" y="834033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B23BE5-27C1-9302-8F6E-61BAD5AAEE36}"/>
              </a:ext>
            </a:extLst>
          </p:cNvPr>
          <p:cNvSpPr/>
          <p:nvPr/>
        </p:nvSpPr>
        <p:spPr>
          <a:xfrm>
            <a:off x="3894642" y="558515"/>
            <a:ext cx="4468308" cy="802887"/>
          </a:xfrm>
          <a:custGeom>
            <a:avLst/>
            <a:gdLst>
              <a:gd name="connsiteX0" fmla="*/ 0 w 4468308"/>
              <a:gd name="connsiteY0" fmla="*/ 401444 h 802887"/>
              <a:gd name="connsiteX1" fmla="*/ 401444 w 4468308"/>
              <a:gd name="connsiteY1" fmla="*/ 0 h 802887"/>
              <a:gd name="connsiteX2" fmla="*/ 975693 w 4468308"/>
              <a:gd name="connsiteY2" fmla="*/ 0 h 802887"/>
              <a:gd name="connsiteX3" fmla="*/ 1513288 w 4468308"/>
              <a:gd name="connsiteY3" fmla="*/ 0 h 802887"/>
              <a:gd name="connsiteX4" fmla="*/ 2160846 w 4468308"/>
              <a:gd name="connsiteY4" fmla="*/ 0 h 802887"/>
              <a:gd name="connsiteX5" fmla="*/ 2808404 w 4468308"/>
              <a:gd name="connsiteY5" fmla="*/ 0 h 802887"/>
              <a:gd name="connsiteX6" fmla="*/ 3382653 w 4468308"/>
              <a:gd name="connsiteY6" fmla="*/ 0 h 802887"/>
              <a:gd name="connsiteX7" fmla="*/ 4066865 w 4468308"/>
              <a:gd name="connsiteY7" fmla="*/ 0 h 802887"/>
              <a:gd name="connsiteX8" fmla="*/ 4468309 w 4468308"/>
              <a:gd name="connsiteY8" fmla="*/ 401444 h 802887"/>
              <a:gd name="connsiteX9" fmla="*/ 4468308 w 4468308"/>
              <a:gd name="connsiteY9" fmla="*/ 401444 h 802887"/>
              <a:gd name="connsiteX10" fmla="*/ 4066864 w 4468308"/>
              <a:gd name="connsiteY10" fmla="*/ 802888 h 802887"/>
              <a:gd name="connsiteX11" fmla="*/ 3529269 w 4468308"/>
              <a:gd name="connsiteY11" fmla="*/ 802888 h 802887"/>
              <a:gd name="connsiteX12" fmla="*/ 2955020 w 4468308"/>
              <a:gd name="connsiteY12" fmla="*/ 802888 h 802887"/>
              <a:gd name="connsiteX13" fmla="*/ 2454079 w 4468308"/>
              <a:gd name="connsiteY13" fmla="*/ 802888 h 802887"/>
              <a:gd name="connsiteX14" fmla="*/ 1879830 w 4468308"/>
              <a:gd name="connsiteY14" fmla="*/ 802887 h 802887"/>
              <a:gd name="connsiteX15" fmla="*/ 1342235 w 4468308"/>
              <a:gd name="connsiteY15" fmla="*/ 802887 h 802887"/>
              <a:gd name="connsiteX16" fmla="*/ 401444 w 4468308"/>
              <a:gd name="connsiteY16" fmla="*/ 802887 h 802887"/>
              <a:gd name="connsiteX17" fmla="*/ 0 w 4468308"/>
              <a:gd name="connsiteY17" fmla="*/ 401443 h 802887"/>
              <a:gd name="connsiteX18" fmla="*/ 0 w 4468308"/>
              <a:gd name="connsiteY18" fmla="*/ 401444 h 80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68308" h="802887" fill="none" extrusionOk="0">
                <a:moveTo>
                  <a:pt x="0" y="401444"/>
                </a:moveTo>
                <a:cubicBezTo>
                  <a:pt x="-24153" y="188427"/>
                  <a:pt x="227557" y="-26145"/>
                  <a:pt x="401444" y="0"/>
                </a:cubicBezTo>
                <a:cubicBezTo>
                  <a:pt x="563743" y="-8009"/>
                  <a:pt x="718818" y="-6498"/>
                  <a:pt x="975693" y="0"/>
                </a:cubicBezTo>
                <a:cubicBezTo>
                  <a:pt x="1232568" y="6498"/>
                  <a:pt x="1368804" y="2978"/>
                  <a:pt x="1513288" y="0"/>
                </a:cubicBezTo>
                <a:cubicBezTo>
                  <a:pt x="1657772" y="-2978"/>
                  <a:pt x="1942104" y="-31951"/>
                  <a:pt x="2160846" y="0"/>
                </a:cubicBezTo>
                <a:cubicBezTo>
                  <a:pt x="2379588" y="31951"/>
                  <a:pt x="2586158" y="-17121"/>
                  <a:pt x="2808404" y="0"/>
                </a:cubicBezTo>
                <a:cubicBezTo>
                  <a:pt x="3030650" y="17121"/>
                  <a:pt x="3251752" y="-20173"/>
                  <a:pt x="3382653" y="0"/>
                </a:cubicBezTo>
                <a:cubicBezTo>
                  <a:pt x="3513554" y="20173"/>
                  <a:pt x="3766202" y="-24532"/>
                  <a:pt x="4066865" y="0"/>
                </a:cubicBezTo>
                <a:cubicBezTo>
                  <a:pt x="4246746" y="-32558"/>
                  <a:pt x="4473969" y="222987"/>
                  <a:pt x="4468309" y="401444"/>
                </a:cubicBezTo>
                <a:lnTo>
                  <a:pt x="4468308" y="401444"/>
                </a:lnTo>
                <a:cubicBezTo>
                  <a:pt x="4441264" y="646213"/>
                  <a:pt x="4327013" y="832453"/>
                  <a:pt x="4066864" y="802888"/>
                </a:cubicBezTo>
                <a:cubicBezTo>
                  <a:pt x="3911871" y="826070"/>
                  <a:pt x="3773539" y="782457"/>
                  <a:pt x="3529269" y="802888"/>
                </a:cubicBezTo>
                <a:cubicBezTo>
                  <a:pt x="3285000" y="823319"/>
                  <a:pt x="3231053" y="778494"/>
                  <a:pt x="2955020" y="802888"/>
                </a:cubicBezTo>
                <a:cubicBezTo>
                  <a:pt x="2678987" y="827282"/>
                  <a:pt x="2655022" y="786986"/>
                  <a:pt x="2454079" y="802888"/>
                </a:cubicBezTo>
                <a:cubicBezTo>
                  <a:pt x="2253136" y="818789"/>
                  <a:pt x="2016232" y="776586"/>
                  <a:pt x="1879830" y="802887"/>
                </a:cubicBezTo>
                <a:cubicBezTo>
                  <a:pt x="1743428" y="829189"/>
                  <a:pt x="1601523" y="828536"/>
                  <a:pt x="1342235" y="802887"/>
                </a:cubicBezTo>
                <a:cubicBezTo>
                  <a:pt x="1082947" y="777238"/>
                  <a:pt x="833019" y="822156"/>
                  <a:pt x="401444" y="802887"/>
                </a:cubicBezTo>
                <a:cubicBezTo>
                  <a:pt x="130422" y="791419"/>
                  <a:pt x="53722" y="629023"/>
                  <a:pt x="0" y="401443"/>
                </a:cubicBezTo>
                <a:lnTo>
                  <a:pt x="0" y="401444"/>
                </a:lnTo>
                <a:close/>
              </a:path>
              <a:path w="4468308" h="802887" stroke="0" extrusionOk="0">
                <a:moveTo>
                  <a:pt x="0" y="401444"/>
                </a:moveTo>
                <a:cubicBezTo>
                  <a:pt x="-27009" y="175396"/>
                  <a:pt x="206113" y="-17549"/>
                  <a:pt x="401444" y="0"/>
                </a:cubicBezTo>
                <a:cubicBezTo>
                  <a:pt x="630065" y="-9646"/>
                  <a:pt x="718962" y="-23272"/>
                  <a:pt x="902385" y="0"/>
                </a:cubicBezTo>
                <a:cubicBezTo>
                  <a:pt x="1085808" y="23272"/>
                  <a:pt x="1238788" y="21242"/>
                  <a:pt x="1439980" y="0"/>
                </a:cubicBezTo>
                <a:cubicBezTo>
                  <a:pt x="1641172" y="-21242"/>
                  <a:pt x="1975808" y="-7691"/>
                  <a:pt x="2124192" y="0"/>
                </a:cubicBezTo>
                <a:cubicBezTo>
                  <a:pt x="2272576" y="7691"/>
                  <a:pt x="2499302" y="-4451"/>
                  <a:pt x="2771750" y="0"/>
                </a:cubicBezTo>
                <a:cubicBezTo>
                  <a:pt x="3044198" y="4451"/>
                  <a:pt x="3042997" y="-4959"/>
                  <a:pt x="3309345" y="0"/>
                </a:cubicBezTo>
                <a:cubicBezTo>
                  <a:pt x="3575693" y="4959"/>
                  <a:pt x="3717580" y="30766"/>
                  <a:pt x="4066865" y="0"/>
                </a:cubicBezTo>
                <a:cubicBezTo>
                  <a:pt x="4283048" y="-41646"/>
                  <a:pt x="4458361" y="131669"/>
                  <a:pt x="4468309" y="401444"/>
                </a:cubicBezTo>
                <a:lnTo>
                  <a:pt x="4468308" y="401444"/>
                </a:lnTo>
                <a:cubicBezTo>
                  <a:pt x="4491859" y="582061"/>
                  <a:pt x="4294648" y="827619"/>
                  <a:pt x="4066864" y="802888"/>
                </a:cubicBezTo>
                <a:cubicBezTo>
                  <a:pt x="3856919" y="799769"/>
                  <a:pt x="3724830" y="810129"/>
                  <a:pt x="3529269" y="802888"/>
                </a:cubicBezTo>
                <a:cubicBezTo>
                  <a:pt x="3333708" y="795647"/>
                  <a:pt x="3024180" y="791080"/>
                  <a:pt x="2881712" y="802888"/>
                </a:cubicBezTo>
                <a:cubicBezTo>
                  <a:pt x="2739244" y="814696"/>
                  <a:pt x="2402681" y="776761"/>
                  <a:pt x="2270808" y="802888"/>
                </a:cubicBezTo>
                <a:cubicBezTo>
                  <a:pt x="2138935" y="829015"/>
                  <a:pt x="1972049" y="794133"/>
                  <a:pt x="1769867" y="802887"/>
                </a:cubicBezTo>
                <a:cubicBezTo>
                  <a:pt x="1567685" y="811641"/>
                  <a:pt x="1506033" y="815437"/>
                  <a:pt x="1268927" y="802887"/>
                </a:cubicBezTo>
                <a:cubicBezTo>
                  <a:pt x="1031821" y="790337"/>
                  <a:pt x="704187" y="827104"/>
                  <a:pt x="401444" y="802887"/>
                </a:cubicBezTo>
                <a:cubicBezTo>
                  <a:pt x="206099" y="839741"/>
                  <a:pt x="-16025" y="646037"/>
                  <a:pt x="0" y="401443"/>
                </a:cubicBezTo>
                <a:lnTo>
                  <a:pt x="0" y="40144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FF4780"/>
            </a:solidFill>
            <a:extLst>
              <a:ext uri="{C807C97D-BFC1-408E-A445-0C87EB9F89A2}">
                <ask:lineSketchStyleProps xmlns="" xmlns:ask="http://schemas.microsoft.com/office/drawing/2018/sketchyshapes" sd="3851483820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624D70-F680-454A-C494-9ED92E30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37" y="1762125"/>
            <a:ext cx="2770853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BF26A0-B380-8F7A-0C50-BDBC48C82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49" y="1824037"/>
            <a:ext cx="2721429" cy="2024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156BC8-6AF2-2C53-FB8D-791DABE80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175" y="4005262"/>
            <a:ext cx="2552700" cy="20454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73ACCA-1840-8519-C989-8C9104110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262" y="4138612"/>
            <a:ext cx="2576513" cy="18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6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294760" y="328870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Clip nghệ thuật Đồ họa Vector Kính lúp Miễn phí - kính png tải về - Miễn  phí trong suốt Kính Lúp png Tải về.">
            <a:extLst>
              <a:ext uri="{FF2B5EF4-FFF2-40B4-BE49-F238E27FC236}">
                <a16:creationId xmlns:a16="http://schemas.microsoft.com/office/drawing/2014/main" id="{BCA3E20D-17BF-4138-B3D8-62E7C06F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8" b="93902" l="9416" r="89286">
                        <a14:foregroundMark x1="24675" y1="90854" x2="24675" y2="90854"/>
                        <a14:foregroundMark x1="59091" y1="11585" x2="59091" y2="11585"/>
                        <a14:foregroundMark x1="60390" y1="6098" x2="60390" y2="6098"/>
                        <a14:foregroundMark x1="21104" y1="93902" x2="21104" y2="9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85" flipH="1">
            <a:off x="10003552" y="834033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B23BE5-27C1-9302-8F6E-61BAD5AAEE36}"/>
              </a:ext>
            </a:extLst>
          </p:cNvPr>
          <p:cNvSpPr/>
          <p:nvPr/>
        </p:nvSpPr>
        <p:spPr>
          <a:xfrm>
            <a:off x="3894642" y="558515"/>
            <a:ext cx="4468308" cy="802887"/>
          </a:xfrm>
          <a:custGeom>
            <a:avLst/>
            <a:gdLst>
              <a:gd name="connsiteX0" fmla="*/ 0 w 4468308"/>
              <a:gd name="connsiteY0" fmla="*/ 401444 h 802887"/>
              <a:gd name="connsiteX1" fmla="*/ 401444 w 4468308"/>
              <a:gd name="connsiteY1" fmla="*/ 0 h 802887"/>
              <a:gd name="connsiteX2" fmla="*/ 975693 w 4468308"/>
              <a:gd name="connsiteY2" fmla="*/ 0 h 802887"/>
              <a:gd name="connsiteX3" fmla="*/ 1513288 w 4468308"/>
              <a:gd name="connsiteY3" fmla="*/ 0 h 802887"/>
              <a:gd name="connsiteX4" fmla="*/ 2160846 w 4468308"/>
              <a:gd name="connsiteY4" fmla="*/ 0 h 802887"/>
              <a:gd name="connsiteX5" fmla="*/ 2808404 w 4468308"/>
              <a:gd name="connsiteY5" fmla="*/ 0 h 802887"/>
              <a:gd name="connsiteX6" fmla="*/ 3382653 w 4468308"/>
              <a:gd name="connsiteY6" fmla="*/ 0 h 802887"/>
              <a:gd name="connsiteX7" fmla="*/ 4066865 w 4468308"/>
              <a:gd name="connsiteY7" fmla="*/ 0 h 802887"/>
              <a:gd name="connsiteX8" fmla="*/ 4468309 w 4468308"/>
              <a:gd name="connsiteY8" fmla="*/ 401444 h 802887"/>
              <a:gd name="connsiteX9" fmla="*/ 4468308 w 4468308"/>
              <a:gd name="connsiteY9" fmla="*/ 401444 h 802887"/>
              <a:gd name="connsiteX10" fmla="*/ 4066864 w 4468308"/>
              <a:gd name="connsiteY10" fmla="*/ 802888 h 802887"/>
              <a:gd name="connsiteX11" fmla="*/ 3529269 w 4468308"/>
              <a:gd name="connsiteY11" fmla="*/ 802888 h 802887"/>
              <a:gd name="connsiteX12" fmla="*/ 2955020 w 4468308"/>
              <a:gd name="connsiteY12" fmla="*/ 802888 h 802887"/>
              <a:gd name="connsiteX13" fmla="*/ 2454079 w 4468308"/>
              <a:gd name="connsiteY13" fmla="*/ 802888 h 802887"/>
              <a:gd name="connsiteX14" fmla="*/ 1879830 w 4468308"/>
              <a:gd name="connsiteY14" fmla="*/ 802887 h 802887"/>
              <a:gd name="connsiteX15" fmla="*/ 1342235 w 4468308"/>
              <a:gd name="connsiteY15" fmla="*/ 802887 h 802887"/>
              <a:gd name="connsiteX16" fmla="*/ 401444 w 4468308"/>
              <a:gd name="connsiteY16" fmla="*/ 802887 h 802887"/>
              <a:gd name="connsiteX17" fmla="*/ 0 w 4468308"/>
              <a:gd name="connsiteY17" fmla="*/ 401443 h 802887"/>
              <a:gd name="connsiteX18" fmla="*/ 0 w 4468308"/>
              <a:gd name="connsiteY18" fmla="*/ 401444 h 80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68308" h="802887" fill="none" extrusionOk="0">
                <a:moveTo>
                  <a:pt x="0" y="401444"/>
                </a:moveTo>
                <a:cubicBezTo>
                  <a:pt x="-24153" y="188427"/>
                  <a:pt x="227557" y="-26145"/>
                  <a:pt x="401444" y="0"/>
                </a:cubicBezTo>
                <a:cubicBezTo>
                  <a:pt x="563743" y="-8009"/>
                  <a:pt x="718818" y="-6498"/>
                  <a:pt x="975693" y="0"/>
                </a:cubicBezTo>
                <a:cubicBezTo>
                  <a:pt x="1232568" y="6498"/>
                  <a:pt x="1368804" y="2978"/>
                  <a:pt x="1513288" y="0"/>
                </a:cubicBezTo>
                <a:cubicBezTo>
                  <a:pt x="1657772" y="-2978"/>
                  <a:pt x="1942104" y="-31951"/>
                  <a:pt x="2160846" y="0"/>
                </a:cubicBezTo>
                <a:cubicBezTo>
                  <a:pt x="2379588" y="31951"/>
                  <a:pt x="2586158" y="-17121"/>
                  <a:pt x="2808404" y="0"/>
                </a:cubicBezTo>
                <a:cubicBezTo>
                  <a:pt x="3030650" y="17121"/>
                  <a:pt x="3251752" y="-20173"/>
                  <a:pt x="3382653" y="0"/>
                </a:cubicBezTo>
                <a:cubicBezTo>
                  <a:pt x="3513554" y="20173"/>
                  <a:pt x="3766202" y="-24532"/>
                  <a:pt x="4066865" y="0"/>
                </a:cubicBezTo>
                <a:cubicBezTo>
                  <a:pt x="4246746" y="-32558"/>
                  <a:pt x="4473969" y="222987"/>
                  <a:pt x="4468309" y="401444"/>
                </a:cubicBezTo>
                <a:lnTo>
                  <a:pt x="4468308" y="401444"/>
                </a:lnTo>
                <a:cubicBezTo>
                  <a:pt x="4441264" y="646213"/>
                  <a:pt x="4327013" y="832453"/>
                  <a:pt x="4066864" y="802888"/>
                </a:cubicBezTo>
                <a:cubicBezTo>
                  <a:pt x="3911871" y="826070"/>
                  <a:pt x="3773539" y="782457"/>
                  <a:pt x="3529269" y="802888"/>
                </a:cubicBezTo>
                <a:cubicBezTo>
                  <a:pt x="3285000" y="823319"/>
                  <a:pt x="3231053" y="778494"/>
                  <a:pt x="2955020" y="802888"/>
                </a:cubicBezTo>
                <a:cubicBezTo>
                  <a:pt x="2678987" y="827282"/>
                  <a:pt x="2655022" y="786986"/>
                  <a:pt x="2454079" y="802888"/>
                </a:cubicBezTo>
                <a:cubicBezTo>
                  <a:pt x="2253136" y="818789"/>
                  <a:pt x="2016232" y="776586"/>
                  <a:pt x="1879830" y="802887"/>
                </a:cubicBezTo>
                <a:cubicBezTo>
                  <a:pt x="1743428" y="829189"/>
                  <a:pt x="1601523" y="828536"/>
                  <a:pt x="1342235" y="802887"/>
                </a:cubicBezTo>
                <a:cubicBezTo>
                  <a:pt x="1082947" y="777238"/>
                  <a:pt x="833019" y="822156"/>
                  <a:pt x="401444" y="802887"/>
                </a:cubicBezTo>
                <a:cubicBezTo>
                  <a:pt x="130422" y="791419"/>
                  <a:pt x="53722" y="629023"/>
                  <a:pt x="0" y="401443"/>
                </a:cubicBezTo>
                <a:lnTo>
                  <a:pt x="0" y="401444"/>
                </a:lnTo>
                <a:close/>
              </a:path>
              <a:path w="4468308" h="802887" stroke="0" extrusionOk="0">
                <a:moveTo>
                  <a:pt x="0" y="401444"/>
                </a:moveTo>
                <a:cubicBezTo>
                  <a:pt x="-27009" y="175396"/>
                  <a:pt x="206113" y="-17549"/>
                  <a:pt x="401444" y="0"/>
                </a:cubicBezTo>
                <a:cubicBezTo>
                  <a:pt x="630065" y="-9646"/>
                  <a:pt x="718962" y="-23272"/>
                  <a:pt x="902385" y="0"/>
                </a:cubicBezTo>
                <a:cubicBezTo>
                  <a:pt x="1085808" y="23272"/>
                  <a:pt x="1238788" y="21242"/>
                  <a:pt x="1439980" y="0"/>
                </a:cubicBezTo>
                <a:cubicBezTo>
                  <a:pt x="1641172" y="-21242"/>
                  <a:pt x="1975808" y="-7691"/>
                  <a:pt x="2124192" y="0"/>
                </a:cubicBezTo>
                <a:cubicBezTo>
                  <a:pt x="2272576" y="7691"/>
                  <a:pt x="2499302" y="-4451"/>
                  <a:pt x="2771750" y="0"/>
                </a:cubicBezTo>
                <a:cubicBezTo>
                  <a:pt x="3044198" y="4451"/>
                  <a:pt x="3042997" y="-4959"/>
                  <a:pt x="3309345" y="0"/>
                </a:cubicBezTo>
                <a:cubicBezTo>
                  <a:pt x="3575693" y="4959"/>
                  <a:pt x="3717580" y="30766"/>
                  <a:pt x="4066865" y="0"/>
                </a:cubicBezTo>
                <a:cubicBezTo>
                  <a:pt x="4283048" y="-41646"/>
                  <a:pt x="4458361" y="131669"/>
                  <a:pt x="4468309" y="401444"/>
                </a:cubicBezTo>
                <a:lnTo>
                  <a:pt x="4468308" y="401444"/>
                </a:lnTo>
                <a:cubicBezTo>
                  <a:pt x="4491859" y="582061"/>
                  <a:pt x="4294648" y="827619"/>
                  <a:pt x="4066864" y="802888"/>
                </a:cubicBezTo>
                <a:cubicBezTo>
                  <a:pt x="3856919" y="799769"/>
                  <a:pt x="3724830" y="810129"/>
                  <a:pt x="3529269" y="802888"/>
                </a:cubicBezTo>
                <a:cubicBezTo>
                  <a:pt x="3333708" y="795647"/>
                  <a:pt x="3024180" y="791080"/>
                  <a:pt x="2881712" y="802888"/>
                </a:cubicBezTo>
                <a:cubicBezTo>
                  <a:pt x="2739244" y="814696"/>
                  <a:pt x="2402681" y="776761"/>
                  <a:pt x="2270808" y="802888"/>
                </a:cubicBezTo>
                <a:cubicBezTo>
                  <a:pt x="2138935" y="829015"/>
                  <a:pt x="1972049" y="794133"/>
                  <a:pt x="1769867" y="802887"/>
                </a:cubicBezTo>
                <a:cubicBezTo>
                  <a:pt x="1567685" y="811641"/>
                  <a:pt x="1506033" y="815437"/>
                  <a:pt x="1268927" y="802887"/>
                </a:cubicBezTo>
                <a:cubicBezTo>
                  <a:pt x="1031821" y="790337"/>
                  <a:pt x="704187" y="827104"/>
                  <a:pt x="401444" y="802887"/>
                </a:cubicBezTo>
                <a:cubicBezTo>
                  <a:pt x="206099" y="839741"/>
                  <a:pt x="-16025" y="646037"/>
                  <a:pt x="0" y="401443"/>
                </a:cubicBezTo>
                <a:lnTo>
                  <a:pt x="0" y="40144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FF4780"/>
            </a:solidFill>
            <a:extLst>
              <a:ext uri="{C807C97D-BFC1-408E-A445-0C87EB9F89A2}">
                <ask:lineSketchStyleProps xmlns="" xmlns:ask="http://schemas.microsoft.com/office/drawing/2018/sketchyshapes" sd="3851483820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8C9F2-4B90-5766-59CF-FF35DEB40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12" y="1704974"/>
            <a:ext cx="2689141" cy="1952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EE786-28DB-07F0-B178-CFB17B77A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799" y="1700212"/>
            <a:ext cx="2584451" cy="1938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09E8BC-D855-77AF-5141-33EAE9E24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162" y="1776412"/>
            <a:ext cx="2666380" cy="18811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5059A7-405E-C703-0FBE-21EE6D757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2287" y="3857624"/>
            <a:ext cx="2366963" cy="18183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0DA174-2D79-98BA-3BB3-0D76E9385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1275" y="3833812"/>
            <a:ext cx="2598616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76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294760" y="328870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Clip nghệ thuật Đồ họa Vector Kính lúp Miễn phí - kính png tải về - Miễn  phí trong suốt Kính Lúp png Tải về.">
            <a:extLst>
              <a:ext uri="{FF2B5EF4-FFF2-40B4-BE49-F238E27FC236}">
                <a16:creationId xmlns:a16="http://schemas.microsoft.com/office/drawing/2014/main" id="{BCA3E20D-17BF-4138-B3D8-62E7C06F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8" b="93902" l="9416" r="89286">
                        <a14:foregroundMark x1="24675" y1="90854" x2="24675" y2="90854"/>
                        <a14:foregroundMark x1="59091" y1="11585" x2="59091" y2="11585"/>
                        <a14:foregroundMark x1="60390" y1="6098" x2="60390" y2="6098"/>
                        <a14:foregroundMark x1="21104" y1="93902" x2="21104" y2="9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85" flipH="1">
            <a:off x="10003552" y="834033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B23BE5-27C1-9302-8F6E-61BAD5AAEE36}"/>
              </a:ext>
            </a:extLst>
          </p:cNvPr>
          <p:cNvSpPr/>
          <p:nvPr/>
        </p:nvSpPr>
        <p:spPr>
          <a:xfrm>
            <a:off x="3894642" y="558515"/>
            <a:ext cx="4468308" cy="802887"/>
          </a:xfrm>
          <a:custGeom>
            <a:avLst/>
            <a:gdLst>
              <a:gd name="connsiteX0" fmla="*/ 0 w 4468308"/>
              <a:gd name="connsiteY0" fmla="*/ 401444 h 802887"/>
              <a:gd name="connsiteX1" fmla="*/ 401444 w 4468308"/>
              <a:gd name="connsiteY1" fmla="*/ 0 h 802887"/>
              <a:gd name="connsiteX2" fmla="*/ 975693 w 4468308"/>
              <a:gd name="connsiteY2" fmla="*/ 0 h 802887"/>
              <a:gd name="connsiteX3" fmla="*/ 1513288 w 4468308"/>
              <a:gd name="connsiteY3" fmla="*/ 0 h 802887"/>
              <a:gd name="connsiteX4" fmla="*/ 2160846 w 4468308"/>
              <a:gd name="connsiteY4" fmla="*/ 0 h 802887"/>
              <a:gd name="connsiteX5" fmla="*/ 2808404 w 4468308"/>
              <a:gd name="connsiteY5" fmla="*/ 0 h 802887"/>
              <a:gd name="connsiteX6" fmla="*/ 3382653 w 4468308"/>
              <a:gd name="connsiteY6" fmla="*/ 0 h 802887"/>
              <a:gd name="connsiteX7" fmla="*/ 4066865 w 4468308"/>
              <a:gd name="connsiteY7" fmla="*/ 0 h 802887"/>
              <a:gd name="connsiteX8" fmla="*/ 4468309 w 4468308"/>
              <a:gd name="connsiteY8" fmla="*/ 401444 h 802887"/>
              <a:gd name="connsiteX9" fmla="*/ 4468308 w 4468308"/>
              <a:gd name="connsiteY9" fmla="*/ 401444 h 802887"/>
              <a:gd name="connsiteX10" fmla="*/ 4066864 w 4468308"/>
              <a:gd name="connsiteY10" fmla="*/ 802888 h 802887"/>
              <a:gd name="connsiteX11" fmla="*/ 3529269 w 4468308"/>
              <a:gd name="connsiteY11" fmla="*/ 802888 h 802887"/>
              <a:gd name="connsiteX12" fmla="*/ 2955020 w 4468308"/>
              <a:gd name="connsiteY12" fmla="*/ 802888 h 802887"/>
              <a:gd name="connsiteX13" fmla="*/ 2454079 w 4468308"/>
              <a:gd name="connsiteY13" fmla="*/ 802888 h 802887"/>
              <a:gd name="connsiteX14" fmla="*/ 1879830 w 4468308"/>
              <a:gd name="connsiteY14" fmla="*/ 802887 h 802887"/>
              <a:gd name="connsiteX15" fmla="*/ 1342235 w 4468308"/>
              <a:gd name="connsiteY15" fmla="*/ 802887 h 802887"/>
              <a:gd name="connsiteX16" fmla="*/ 401444 w 4468308"/>
              <a:gd name="connsiteY16" fmla="*/ 802887 h 802887"/>
              <a:gd name="connsiteX17" fmla="*/ 0 w 4468308"/>
              <a:gd name="connsiteY17" fmla="*/ 401443 h 802887"/>
              <a:gd name="connsiteX18" fmla="*/ 0 w 4468308"/>
              <a:gd name="connsiteY18" fmla="*/ 401444 h 80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68308" h="802887" fill="none" extrusionOk="0">
                <a:moveTo>
                  <a:pt x="0" y="401444"/>
                </a:moveTo>
                <a:cubicBezTo>
                  <a:pt x="-24153" y="188427"/>
                  <a:pt x="227557" y="-26145"/>
                  <a:pt x="401444" y="0"/>
                </a:cubicBezTo>
                <a:cubicBezTo>
                  <a:pt x="563743" y="-8009"/>
                  <a:pt x="718818" y="-6498"/>
                  <a:pt x="975693" y="0"/>
                </a:cubicBezTo>
                <a:cubicBezTo>
                  <a:pt x="1232568" y="6498"/>
                  <a:pt x="1368804" y="2978"/>
                  <a:pt x="1513288" y="0"/>
                </a:cubicBezTo>
                <a:cubicBezTo>
                  <a:pt x="1657772" y="-2978"/>
                  <a:pt x="1942104" y="-31951"/>
                  <a:pt x="2160846" y="0"/>
                </a:cubicBezTo>
                <a:cubicBezTo>
                  <a:pt x="2379588" y="31951"/>
                  <a:pt x="2586158" y="-17121"/>
                  <a:pt x="2808404" y="0"/>
                </a:cubicBezTo>
                <a:cubicBezTo>
                  <a:pt x="3030650" y="17121"/>
                  <a:pt x="3251752" y="-20173"/>
                  <a:pt x="3382653" y="0"/>
                </a:cubicBezTo>
                <a:cubicBezTo>
                  <a:pt x="3513554" y="20173"/>
                  <a:pt x="3766202" y="-24532"/>
                  <a:pt x="4066865" y="0"/>
                </a:cubicBezTo>
                <a:cubicBezTo>
                  <a:pt x="4246746" y="-32558"/>
                  <a:pt x="4473969" y="222987"/>
                  <a:pt x="4468309" y="401444"/>
                </a:cubicBezTo>
                <a:lnTo>
                  <a:pt x="4468308" y="401444"/>
                </a:lnTo>
                <a:cubicBezTo>
                  <a:pt x="4441264" y="646213"/>
                  <a:pt x="4327013" y="832453"/>
                  <a:pt x="4066864" y="802888"/>
                </a:cubicBezTo>
                <a:cubicBezTo>
                  <a:pt x="3911871" y="826070"/>
                  <a:pt x="3773539" y="782457"/>
                  <a:pt x="3529269" y="802888"/>
                </a:cubicBezTo>
                <a:cubicBezTo>
                  <a:pt x="3285000" y="823319"/>
                  <a:pt x="3231053" y="778494"/>
                  <a:pt x="2955020" y="802888"/>
                </a:cubicBezTo>
                <a:cubicBezTo>
                  <a:pt x="2678987" y="827282"/>
                  <a:pt x="2655022" y="786986"/>
                  <a:pt x="2454079" y="802888"/>
                </a:cubicBezTo>
                <a:cubicBezTo>
                  <a:pt x="2253136" y="818789"/>
                  <a:pt x="2016232" y="776586"/>
                  <a:pt x="1879830" y="802887"/>
                </a:cubicBezTo>
                <a:cubicBezTo>
                  <a:pt x="1743428" y="829189"/>
                  <a:pt x="1601523" y="828536"/>
                  <a:pt x="1342235" y="802887"/>
                </a:cubicBezTo>
                <a:cubicBezTo>
                  <a:pt x="1082947" y="777238"/>
                  <a:pt x="833019" y="822156"/>
                  <a:pt x="401444" y="802887"/>
                </a:cubicBezTo>
                <a:cubicBezTo>
                  <a:pt x="130422" y="791419"/>
                  <a:pt x="53722" y="629023"/>
                  <a:pt x="0" y="401443"/>
                </a:cubicBezTo>
                <a:lnTo>
                  <a:pt x="0" y="401444"/>
                </a:lnTo>
                <a:close/>
              </a:path>
              <a:path w="4468308" h="802887" stroke="0" extrusionOk="0">
                <a:moveTo>
                  <a:pt x="0" y="401444"/>
                </a:moveTo>
                <a:cubicBezTo>
                  <a:pt x="-27009" y="175396"/>
                  <a:pt x="206113" y="-17549"/>
                  <a:pt x="401444" y="0"/>
                </a:cubicBezTo>
                <a:cubicBezTo>
                  <a:pt x="630065" y="-9646"/>
                  <a:pt x="718962" y="-23272"/>
                  <a:pt x="902385" y="0"/>
                </a:cubicBezTo>
                <a:cubicBezTo>
                  <a:pt x="1085808" y="23272"/>
                  <a:pt x="1238788" y="21242"/>
                  <a:pt x="1439980" y="0"/>
                </a:cubicBezTo>
                <a:cubicBezTo>
                  <a:pt x="1641172" y="-21242"/>
                  <a:pt x="1975808" y="-7691"/>
                  <a:pt x="2124192" y="0"/>
                </a:cubicBezTo>
                <a:cubicBezTo>
                  <a:pt x="2272576" y="7691"/>
                  <a:pt x="2499302" y="-4451"/>
                  <a:pt x="2771750" y="0"/>
                </a:cubicBezTo>
                <a:cubicBezTo>
                  <a:pt x="3044198" y="4451"/>
                  <a:pt x="3042997" y="-4959"/>
                  <a:pt x="3309345" y="0"/>
                </a:cubicBezTo>
                <a:cubicBezTo>
                  <a:pt x="3575693" y="4959"/>
                  <a:pt x="3717580" y="30766"/>
                  <a:pt x="4066865" y="0"/>
                </a:cubicBezTo>
                <a:cubicBezTo>
                  <a:pt x="4283048" y="-41646"/>
                  <a:pt x="4458361" y="131669"/>
                  <a:pt x="4468309" y="401444"/>
                </a:cubicBezTo>
                <a:lnTo>
                  <a:pt x="4468308" y="401444"/>
                </a:lnTo>
                <a:cubicBezTo>
                  <a:pt x="4491859" y="582061"/>
                  <a:pt x="4294648" y="827619"/>
                  <a:pt x="4066864" y="802888"/>
                </a:cubicBezTo>
                <a:cubicBezTo>
                  <a:pt x="3856919" y="799769"/>
                  <a:pt x="3724830" y="810129"/>
                  <a:pt x="3529269" y="802888"/>
                </a:cubicBezTo>
                <a:cubicBezTo>
                  <a:pt x="3333708" y="795647"/>
                  <a:pt x="3024180" y="791080"/>
                  <a:pt x="2881712" y="802888"/>
                </a:cubicBezTo>
                <a:cubicBezTo>
                  <a:pt x="2739244" y="814696"/>
                  <a:pt x="2402681" y="776761"/>
                  <a:pt x="2270808" y="802888"/>
                </a:cubicBezTo>
                <a:cubicBezTo>
                  <a:pt x="2138935" y="829015"/>
                  <a:pt x="1972049" y="794133"/>
                  <a:pt x="1769867" y="802887"/>
                </a:cubicBezTo>
                <a:cubicBezTo>
                  <a:pt x="1567685" y="811641"/>
                  <a:pt x="1506033" y="815437"/>
                  <a:pt x="1268927" y="802887"/>
                </a:cubicBezTo>
                <a:cubicBezTo>
                  <a:pt x="1031821" y="790337"/>
                  <a:pt x="704187" y="827104"/>
                  <a:pt x="401444" y="802887"/>
                </a:cubicBezTo>
                <a:cubicBezTo>
                  <a:pt x="206099" y="839741"/>
                  <a:pt x="-16025" y="646037"/>
                  <a:pt x="0" y="401443"/>
                </a:cubicBezTo>
                <a:lnTo>
                  <a:pt x="0" y="40144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FF4780"/>
            </a:solidFill>
            <a:extLst>
              <a:ext uri="{C807C97D-BFC1-408E-A445-0C87EB9F89A2}">
                <ask:lineSketchStyleProps xmlns="" xmlns:ask="http://schemas.microsoft.com/office/drawing/2018/sketchyshapes" sd="3851483820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8C9F2-4B90-5766-59CF-FF35DEB40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509" y="1857374"/>
            <a:ext cx="2820320" cy="2047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F8DD2D-BC0D-E9BB-A2A1-0C8E67AD2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87" y="1852612"/>
            <a:ext cx="2769217" cy="20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9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294760" y="328870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Clip nghệ thuật Đồ họa Vector Kính lúp Miễn phí - kính png tải về - Miễn  phí trong suốt Kính Lúp png Tải về.">
            <a:extLst>
              <a:ext uri="{FF2B5EF4-FFF2-40B4-BE49-F238E27FC236}">
                <a16:creationId xmlns:a16="http://schemas.microsoft.com/office/drawing/2014/main" id="{BCA3E20D-17BF-4138-B3D8-62E7C06F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8" b="93902" l="9416" r="89286">
                        <a14:foregroundMark x1="24675" y1="90854" x2="24675" y2="90854"/>
                        <a14:foregroundMark x1="59091" y1="11585" x2="59091" y2="11585"/>
                        <a14:foregroundMark x1="60390" y1="6098" x2="60390" y2="6098"/>
                        <a14:foregroundMark x1="21104" y1="93902" x2="21104" y2="9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685" flipH="1">
            <a:off x="10003552" y="834033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B23BE5-27C1-9302-8F6E-61BAD5AAEE36}"/>
              </a:ext>
            </a:extLst>
          </p:cNvPr>
          <p:cNvSpPr/>
          <p:nvPr/>
        </p:nvSpPr>
        <p:spPr>
          <a:xfrm>
            <a:off x="3095625" y="558515"/>
            <a:ext cx="5810250" cy="802887"/>
          </a:xfrm>
          <a:custGeom>
            <a:avLst/>
            <a:gdLst>
              <a:gd name="connsiteX0" fmla="*/ 0 w 5810250"/>
              <a:gd name="connsiteY0" fmla="*/ 401444 h 802887"/>
              <a:gd name="connsiteX1" fmla="*/ 401444 w 5810250"/>
              <a:gd name="connsiteY1" fmla="*/ 0 h 802887"/>
              <a:gd name="connsiteX2" fmla="*/ 1027364 w 5810250"/>
              <a:gd name="connsiteY2" fmla="*/ 0 h 802887"/>
              <a:gd name="connsiteX3" fmla="*/ 1753432 w 5810250"/>
              <a:gd name="connsiteY3" fmla="*/ 0 h 802887"/>
              <a:gd name="connsiteX4" fmla="*/ 2279205 w 5810250"/>
              <a:gd name="connsiteY4" fmla="*/ 0 h 802887"/>
              <a:gd name="connsiteX5" fmla="*/ 3005273 w 5810250"/>
              <a:gd name="connsiteY5" fmla="*/ 0 h 802887"/>
              <a:gd name="connsiteX6" fmla="*/ 3480972 w 5810250"/>
              <a:gd name="connsiteY6" fmla="*/ 0 h 802887"/>
              <a:gd name="connsiteX7" fmla="*/ 4106893 w 5810250"/>
              <a:gd name="connsiteY7" fmla="*/ 0 h 802887"/>
              <a:gd name="connsiteX8" fmla="*/ 4682739 w 5810250"/>
              <a:gd name="connsiteY8" fmla="*/ 0 h 802887"/>
              <a:gd name="connsiteX9" fmla="*/ 5408807 w 5810250"/>
              <a:gd name="connsiteY9" fmla="*/ 0 h 802887"/>
              <a:gd name="connsiteX10" fmla="*/ 5810251 w 5810250"/>
              <a:gd name="connsiteY10" fmla="*/ 401444 h 802887"/>
              <a:gd name="connsiteX11" fmla="*/ 5810250 w 5810250"/>
              <a:gd name="connsiteY11" fmla="*/ 401444 h 802887"/>
              <a:gd name="connsiteX12" fmla="*/ 5408806 w 5810250"/>
              <a:gd name="connsiteY12" fmla="*/ 802888 h 802887"/>
              <a:gd name="connsiteX13" fmla="*/ 4682739 w 5810250"/>
              <a:gd name="connsiteY13" fmla="*/ 802888 h 802887"/>
              <a:gd name="connsiteX14" fmla="*/ 4156966 w 5810250"/>
              <a:gd name="connsiteY14" fmla="*/ 802888 h 802887"/>
              <a:gd name="connsiteX15" fmla="*/ 3581119 w 5810250"/>
              <a:gd name="connsiteY15" fmla="*/ 802888 h 802887"/>
              <a:gd name="connsiteX16" fmla="*/ 2905125 w 5810250"/>
              <a:gd name="connsiteY16" fmla="*/ 802888 h 802887"/>
              <a:gd name="connsiteX17" fmla="*/ 2379352 w 5810250"/>
              <a:gd name="connsiteY17" fmla="*/ 802887 h 802887"/>
              <a:gd name="connsiteX18" fmla="*/ 1803505 w 5810250"/>
              <a:gd name="connsiteY18" fmla="*/ 802887 h 802887"/>
              <a:gd name="connsiteX19" fmla="*/ 1227659 w 5810250"/>
              <a:gd name="connsiteY19" fmla="*/ 802887 h 802887"/>
              <a:gd name="connsiteX20" fmla="*/ 401444 w 5810250"/>
              <a:gd name="connsiteY20" fmla="*/ 802887 h 802887"/>
              <a:gd name="connsiteX21" fmla="*/ 0 w 5810250"/>
              <a:gd name="connsiteY21" fmla="*/ 401443 h 802887"/>
              <a:gd name="connsiteX22" fmla="*/ 0 w 5810250"/>
              <a:gd name="connsiteY22" fmla="*/ 401444 h 80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10250" h="802887" fill="none" extrusionOk="0">
                <a:moveTo>
                  <a:pt x="0" y="401444"/>
                </a:moveTo>
                <a:cubicBezTo>
                  <a:pt x="-20651" y="162383"/>
                  <a:pt x="167691" y="-2722"/>
                  <a:pt x="401444" y="0"/>
                </a:cubicBezTo>
                <a:cubicBezTo>
                  <a:pt x="626237" y="20024"/>
                  <a:pt x="851179" y="4464"/>
                  <a:pt x="1027364" y="0"/>
                </a:cubicBezTo>
                <a:cubicBezTo>
                  <a:pt x="1203549" y="-4464"/>
                  <a:pt x="1461766" y="-13804"/>
                  <a:pt x="1753432" y="0"/>
                </a:cubicBezTo>
                <a:cubicBezTo>
                  <a:pt x="2045098" y="13804"/>
                  <a:pt x="2135167" y="3024"/>
                  <a:pt x="2279205" y="0"/>
                </a:cubicBezTo>
                <a:cubicBezTo>
                  <a:pt x="2423243" y="-3024"/>
                  <a:pt x="2705085" y="21186"/>
                  <a:pt x="3005273" y="0"/>
                </a:cubicBezTo>
                <a:cubicBezTo>
                  <a:pt x="3305461" y="-21186"/>
                  <a:pt x="3253358" y="7283"/>
                  <a:pt x="3480972" y="0"/>
                </a:cubicBezTo>
                <a:cubicBezTo>
                  <a:pt x="3708586" y="-7283"/>
                  <a:pt x="3912635" y="6666"/>
                  <a:pt x="4106893" y="0"/>
                </a:cubicBezTo>
                <a:cubicBezTo>
                  <a:pt x="4301151" y="-6666"/>
                  <a:pt x="4410513" y="-9573"/>
                  <a:pt x="4682739" y="0"/>
                </a:cubicBezTo>
                <a:cubicBezTo>
                  <a:pt x="4954965" y="9573"/>
                  <a:pt x="5060140" y="1986"/>
                  <a:pt x="5408807" y="0"/>
                </a:cubicBezTo>
                <a:cubicBezTo>
                  <a:pt x="5657706" y="6179"/>
                  <a:pt x="5813180" y="219247"/>
                  <a:pt x="5810251" y="401444"/>
                </a:cubicBezTo>
                <a:lnTo>
                  <a:pt x="5810250" y="401444"/>
                </a:lnTo>
                <a:cubicBezTo>
                  <a:pt x="5771850" y="662027"/>
                  <a:pt x="5614592" y="764876"/>
                  <a:pt x="5408806" y="802888"/>
                </a:cubicBezTo>
                <a:cubicBezTo>
                  <a:pt x="5079242" y="798482"/>
                  <a:pt x="4848888" y="777413"/>
                  <a:pt x="4682739" y="802888"/>
                </a:cubicBezTo>
                <a:cubicBezTo>
                  <a:pt x="4516590" y="828363"/>
                  <a:pt x="4266830" y="792431"/>
                  <a:pt x="4156966" y="802888"/>
                </a:cubicBezTo>
                <a:cubicBezTo>
                  <a:pt x="4047102" y="813345"/>
                  <a:pt x="3847102" y="813990"/>
                  <a:pt x="3581119" y="802888"/>
                </a:cubicBezTo>
                <a:cubicBezTo>
                  <a:pt x="3315136" y="791786"/>
                  <a:pt x="3178413" y="821166"/>
                  <a:pt x="2905125" y="802888"/>
                </a:cubicBezTo>
                <a:cubicBezTo>
                  <a:pt x="2631837" y="784610"/>
                  <a:pt x="2524956" y="808451"/>
                  <a:pt x="2379352" y="802887"/>
                </a:cubicBezTo>
                <a:cubicBezTo>
                  <a:pt x="2233747" y="797323"/>
                  <a:pt x="2060241" y="790358"/>
                  <a:pt x="1803505" y="802887"/>
                </a:cubicBezTo>
                <a:cubicBezTo>
                  <a:pt x="1546769" y="815416"/>
                  <a:pt x="1373473" y="780336"/>
                  <a:pt x="1227659" y="802887"/>
                </a:cubicBezTo>
                <a:cubicBezTo>
                  <a:pt x="1081845" y="825438"/>
                  <a:pt x="751644" y="834394"/>
                  <a:pt x="401444" y="802887"/>
                </a:cubicBezTo>
                <a:cubicBezTo>
                  <a:pt x="178741" y="761559"/>
                  <a:pt x="35635" y="643696"/>
                  <a:pt x="0" y="401443"/>
                </a:cubicBezTo>
                <a:lnTo>
                  <a:pt x="0" y="401444"/>
                </a:lnTo>
                <a:close/>
              </a:path>
              <a:path w="5810250" h="802887" stroke="0" extrusionOk="0">
                <a:moveTo>
                  <a:pt x="0" y="401444"/>
                </a:moveTo>
                <a:cubicBezTo>
                  <a:pt x="-27009" y="175396"/>
                  <a:pt x="206113" y="-17549"/>
                  <a:pt x="401444" y="0"/>
                </a:cubicBezTo>
                <a:cubicBezTo>
                  <a:pt x="575362" y="9274"/>
                  <a:pt x="773067" y="-17617"/>
                  <a:pt x="877143" y="0"/>
                </a:cubicBezTo>
                <a:cubicBezTo>
                  <a:pt x="981219" y="17617"/>
                  <a:pt x="1240496" y="25282"/>
                  <a:pt x="1402917" y="0"/>
                </a:cubicBezTo>
                <a:cubicBezTo>
                  <a:pt x="1565338" y="-25282"/>
                  <a:pt x="1972210" y="-23065"/>
                  <a:pt x="2128984" y="0"/>
                </a:cubicBezTo>
                <a:cubicBezTo>
                  <a:pt x="2285758" y="23065"/>
                  <a:pt x="2561866" y="-26475"/>
                  <a:pt x="2804978" y="0"/>
                </a:cubicBezTo>
                <a:cubicBezTo>
                  <a:pt x="3048090" y="26475"/>
                  <a:pt x="3180157" y="14243"/>
                  <a:pt x="3330751" y="0"/>
                </a:cubicBezTo>
                <a:cubicBezTo>
                  <a:pt x="3481345" y="-14243"/>
                  <a:pt x="3679840" y="16028"/>
                  <a:pt x="3956672" y="0"/>
                </a:cubicBezTo>
                <a:cubicBezTo>
                  <a:pt x="4233504" y="-16028"/>
                  <a:pt x="4372276" y="-6665"/>
                  <a:pt x="4482445" y="0"/>
                </a:cubicBezTo>
                <a:cubicBezTo>
                  <a:pt x="4592614" y="6665"/>
                  <a:pt x="5215349" y="14494"/>
                  <a:pt x="5408807" y="0"/>
                </a:cubicBezTo>
                <a:cubicBezTo>
                  <a:pt x="5636591" y="24731"/>
                  <a:pt x="5818854" y="178648"/>
                  <a:pt x="5810251" y="401444"/>
                </a:cubicBezTo>
                <a:lnTo>
                  <a:pt x="5810250" y="401444"/>
                </a:lnTo>
                <a:cubicBezTo>
                  <a:pt x="5826690" y="653903"/>
                  <a:pt x="5594097" y="843968"/>
                  <a:pt x="5408806" y="802888"/>
                </a:cubicBezTo>
                <a:cubicBezTo>
                  <a:pt x="5131124" y="827955"/>
                  <a:pt x="5099586" y="814805"/>
                  <a:pt x="4832959" y="802888"/>
                </a:cubicBezTo>
                <a:cubicBezTo>
                  <a:pt x="4566332" y="790971"/>
                  <a:pt x="4594862" y="793984"/>
                  <a:pt x="4357260" y="802888"/>
                </a:cubicBezTo>
                <a:cubicBezTo>
                  <a:pt x="4119658" y="811792"/>
                  <a:pt x="4050041" y="813394"/>
                  <a:pt x="3881561" y="802888"/>
                </a:cubicBezTo>
                <a:cubicBezTo>
                  <a:pt x="3713081" y="792382"/>
                  <a:pt x="3544057" y="783539"/>
                  <a:pt x="3255640" y="802888"/>
                </a:cubicBezTo>
                <a:cubicBezTo>
                  <a:pt x="2967223" y="822237"/>
                  <a:pt x="2866619" y="826488"/>
                  <a:pt x="2579646" y="802887"/>
                </a:cubicBezTo>
                <a:cubicBezTo>
                  <a:pt x="2292673" y="779286"/>
                  <a:pt x="2144757" y="785241"/>
                  <a:pt x="1903653" y="802887"/>
                </a:cubicBezTo>
                <a:cubicBezTo>
                  <a:pt x="1662549" y="820533"/>
                  <a:pt x="1537282" y="803872"/>
                  <a:pt x="1177585" y="802887"/>
                </a:cubicBezTo>
                <a:cubicBezTo>
                  <a:pt x="817888" y="801902"/>
                  <a:pt x="720414" y="839547"/>
                  <a:pt x="401444" y="802887"/>
                </a:cubicBezTo>
                <a:cubicBezTo>
                  <a:pt x="157446" y="782730"/>
                  <a:pt x="-26136" y="671108"/>
                  <a:pt x="0" y="401443"/>
                </a:cubicBezTo>
                <a:lnTo>
                  <a:pt x="0" y="40144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FF4780"/>
            </a:solidFill>
            <a:extLst>
              <a:ext uri="{C807C97D-BFC1-408E-A445-0C87EB9F89A2}">
                <ask:lineSketchStyleProps xmlns="" xmlns:ask="http://schemas.microsoft.com/office/drawing/2018/sketchyshapes" sd="3851483820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Vi-ta-min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A69DA-026B-594C-8545-223739386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24" y="1814512"/>
            <a:ext cx="2603447" cy="1985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DDF873-60C3-33B6-C3AF-F2DDCA0A6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387" y="1757362"/>
            <a:ext cx="2647096" cy="1947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D35DE3-416D-E504-F4F7-27DCEB42E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687" y="1719262"/>
            <a:ext cx="2716050" cy="20240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299BE3-2DE9-1F2E-2A88-09A706208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412" y="4081462"/>
            <a:ext cx="2709863" cy="19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88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BEB09-BD3B-2AB2-89D1-67EF2DF2F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694FCB-9BEE-4C99-6F87-1601EA2DA2B7}"/>
              </a:ext>
            </a:extLst>
          </p:cNvPr>
          <p:cNvSpPr txBox="1"/>
          <p:nvPr/>
        </p:nvSpPr>
        <p:spPr>
          <a:xfrm>
            <a:off x="1837646" y="2274838"/>
            <a:ext cx="6967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600" b="1" dirty="0">
                <a:effectLst/>
                <a:ea typeface="Times New Roman" panose="02020603050405020304" pitchFamily="18" charset="0"/>
              </a:rPr>
              <a:t>Kể tên các thức ăn hàng ngày em đã ăn và cho biết chúng làm từ thực phẩm nào? </a:t>
            </a:r>
          </a:p>
          <a:p>
            <a:pPr marL="571500" marR="0" indent="-57150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600" b="1" dirty="0">
                <a:effectLst/>
                <a:ea typeface="Times New Roman" panose="02020603050405020304" pitchFamily="18" charset="0"/>
              </a:rPr>
              <a:t>Thực phẩm đó thuộc nhóm nào?</a:t>
            </a:r>
            <a:endParaRPr lang="en-US" sz="3600" b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4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511B0F-D503-B4BD-FD77-109E2E199817}"/>
              </a:ext>
            </a:extLst>
          </p:cNvPr>
          <p:cNvSpPr txBox="1"/>
          <p:nvPr/>
        </p:nvSpPr>
        <p:spPr>
          <a:xfrm>
            <a:off x="1837646" y="2274838"/>
            <a:ext cx="6967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600" b="1" dirty="0">
                <a:effectLst/>
                <a:ea typeface="Times New Roman" panose="02020603050405020304" pitchFamily="18" charset="0"/>
              </a:rPr>
              <a:t>Kể tên các thức ăn hàng ngày em đã ăn và cho biết chúng làm từ thực phẩm nào? </a:t>
            </a:r>
          </a:p>
          <a:p>
            <a:pPr marL="571500" marR="0" indent="-57150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600" b="1" dirty="0">
                <a:effectLst/>
                <a:ea typeface="Times New Roman" panose="02020603050405020304" pitchFamily="18" charset="0"/>
              </a:rPr>
              <a:t>Thực phẩm đó thuộc nhóm nào?</a:t>
            </a:r>
            <a:endParaRPr lang="en-US" sz="3600" b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4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C7A6D8-E48A-EADB-2F8F-CDB93C0996DF}"/>
              </a:ext>
            </a:extLst>
          </p:cNvPr>
          <p:cNvGrpSpPr/>
          <p:nvPr/>
        </p:nvGrpSpPr>
        <p:grpSpPr>
          <a:xfrm rot="21030614">
            <a:off x="-2727280" y="-785403"/>
            <a:ext cx="19187492" cy="8970671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C56FF7-3850-7D8B-7D4D-B80291108124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8390C2-C7CB-C76C-D72D-700454855179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4B36B4-861F-0B82-2C61-2F8C820B1052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56B85B-F78F-7310-A4C8-9516B024F117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449863F-A0AB-42F8-0756-093753398119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1E93A6-85FF-85E7-C346-D71BE303F914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" name="Picture 11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F68B1386-F3DD-F9FB-B631-248D502D9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260">
            <a:off x="3329739" y="-173604"/>
            <a:ext cx="11487150" cy="3571875"/>
          </a:xfrm>
          <a:prstGeom prst="rect">
            <a:avLst/>
          </a:prstGeom>
        </p:spPr>
      </p:pic>
      <p:pic>
        <p:nvPicPr>
          <p:cNvPr id="20" name="Picture 19" descr="A group of colorful cubes&#10;&#10;Description automatically generated with low confidence">
            <a:extLst>
              <a:ext uri="{FF2B5EF4-FFF2-40B4-BE49-F238E27FC236}">
                <a16:creationId xmlns:a16="http://schemas.microsoft.com/office/drawing/2014/main" id="{C30533C1-C136-BAE8-7464-23D6A7072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113" y="1093416"/>
            <a:ext cx="11487150" cy="3571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4268EC-4515-1FD1-AF5F-41BD3B549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84" y="103344"/>
            <a:ext cx="8023031" cy="6651312"/>
          </a:xfrm>
          <a:prstGeom prst="rect">
            <a:avLst/>
          </a:prstGeom>
        </p:spPr>
      </p:pic>
      <p:pic>
        <p:nvPicPr>
          <p:cNvPr id="22" name="Picture 21" descr="A picture containing light&#10;&#10;Description automatically generated">
            <a:extLst>
              <a:ext uri="{FF2B5EF4-FFF2-40B4-BE49-F238E27FC236}">
                <a16:creationId xmlns:a16="http://schemas.microsoft.com/office/drawing/2014/main" id="{9FB3EABC-016E-FEBE-CB67-49B83C8319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30" y="666917"/>
            <a:ext cx="1655541" cy="6191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BDFE2D-3FFA-F5E7-1855-D6E3DF165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5515" y="-847060"/>
            <a:ext cx="5382798" cy="538279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F30173E-DA3A-6452-2F1F-0F7D1BD7B995}"/>
              </a:ext>
            </a:extLst>
          </p:cNvPr>
          <p:cNvSpPr/>
          <p:nvPr/>
        </p:nvSpPr>
        <p:spPr>
          <a:xfrm>
            <a:off x="3282338" y="2739078"/>
            <a:ext cx="4568952" cy="115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46A80611-44A2-0E97-26A2-AFA4CE0ACC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689" b="94865" l="17691" r="43370">
                        <a14:foregroundMark x1="32536" y1="54751" x2="32536" y2="54751"/>
                        <a14:foregroundMark x1="34832" y1="85241" x2="35479" y2="88435"/>
                        <a14:foregroundMark x1="35479" y1="83178" x2="34185" y2="86656"/>
                        <a14:foregroundMark x1="34314" y1="81440" x2="35349" y2="87788"/>
                        <a14:foregroundMark x1="33926" y1="81763" x2="34314" y2="86049"/>
                        <a14:foregroundMark x1="32536" y1="53498" x2="32536" y2="53498"/>
                        <a14:foregroundMark x1="32536" y1="52689" x2="32536" y2="52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50000" r="53428" b="134"/>
          <a:stretch/>
        </p:blipFill>
        <p:spPr>
          <a:xfrm>
            <a:off x="1298749" y="3287144"/>
            <a:ext cx="3138427" cy="3912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E3DC9A-1BE0-32AE-D67D-0E9C7369A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2635" y="2986595"/>
            <a:ext cx="495038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ECF1AD-EAAE-4372-BBBF-C0B375D2A77E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88DB6-F9F2-8A37-042A-191E0E544CC7}"/>
              </a:ext>
            </a:extLst>
          </p:cNvPr>
          <p:cNvSpPr txBox="1"/>
          <p:nvPr/>
        </p:nvSpPr>
        <p:spPr>
          <a:xfrm>
            <a:off x="1650864" y="1266188"/>
            <a:ext cx="8979384" cy="397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ta thường sử dụng các thực phẩm như rau, củ, quả, thịt,... để 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 biến nhiều loại thức ăn, đồ uống</a:t>
            </a: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Các nhóm chất dinh dưỡng có trong thức ăn, đồ uống gồm: 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 bột đường, chất đạm, chất béo, vi-ta-min và chất khoáng</a:t>
            </a: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Dựa vào hàm lượng chất dinh dưỡng trong mỗi loại thực phẩm, hay thức ăn chế biến từ thực phẩm đó, có thể phân chia thức ăn thành bốn nhóm: 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 nhiều chất bột đường, chứa nhiều chất đạm, chứa nhiều chất béo, chứa nhiều vi-ta-min và chất kho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ng.</a:t>
            </a:r>
          </a:p>
        </p:txBody>
      </p:sp>
    </p:spTree>
    <p:extLst>
      <p:ext uri="{BB962C8B-B14F-4D97-AF65-F5344CB8AC3E}">
        <p14:creationId xmlns:p14="http://schemas.microsoft.com/office/powerpoint/2010/main" val="255861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E7B2-7F32-4E58-B01C-423CEEBA5705}"/>
              </a:ext>
            </a:extLst>
          </p:cNvPr>
          <p:cNvSpPr txBox="1"/>
          <p:nvPr/>
        </p:nvSpPr>
        <p:spPr>
          <a:xfrm>
            <a:off x="1398601" y="331120"/>
            <a:ext cx="9574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Quan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sát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hìn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h 1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098" name="Picture 2" descr="Clip nghệ thuật Đồ họa Vector Kính lúp Miễn phí - kính png tải về - Miễn  phí trong suốt Kính Lúp png Tải về.">
            <a:extLst>
              <a:ext uri="{FF2B5EF4-FFF2-40B4-BE49-F238E27FC236}">
                <a16:creationId xmlns:a16="http://schemas.microsoft.com/office/drawing/2014/main" id="{BCA3E20D-17BF-4138-B3D8-62E7C06F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98" b="93902" l="9416" r="89286">
                        <a14:foregroundMark x1="24675" y1="90854" x2="24675" y2="90854"/>
                        <a14:foregroundMark x1="59091" y1="11585" x2="59091" y2="11585"/>
                        <a14:foregroundMark x1="60390" y1="6098" x2="60390" y2="6098"/>
                        <a14:foregroundMark x1="21104" y1="93902" x2="21104" y2="9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883">
            <a:off x="1919734" y="486134"/>
            <a:ext cx="1175594" cy="6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04809-505B-D123-1332-29E3C8369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300" y="1140618"/>
            <a:ext cx="6171825" cy="2571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554F1F-26F6-21A8-2A54-2FF5E4CDA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924" y="3671528"/>
            <a:ext cx="6107725" cy="255782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C63118-75C1-684D-3E36-814EDA038D24}"/>
              </a:ext>
            </a:extLst>
          </p:cNvPr>
          <p:cNvSpPr/>
          <p:nvPr/>
        </p:nvSpPr>
        <p:spPr>
          <a:xfrm>
            <a:off x="352425" y="1390650"/>
            <a:ext cx="4857751" cy="2647950"/>
          </a:xfrm>
          <a:prstGeom prst="roundRect">
            <a:avLst>
              <a:gd name="adj" fmla="val 28114"/>
            </a:avLst>
          </a:prstGeom>
          <a:solidFill>
            <a:srgbClr val="FFF89A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ysClr val="windowText" lastClr="000000"/>
                </a:solidFill>
                <a:effectLst/>
                <a:latin typeface="Calibri" panose="020F0502020204030204"/>
              </a:rPr>
              <a:t>Thực phẩm nào chứa nhiều chất bột đường, chất đạm, chất béo, vi-ta-min, và chất khoáng?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ysClr val="windowText" lastClr="000000"/>
                </a:solidFill>
                <a:effectLst/>
                <a:latin typeface="Calibri" panose="020F0502020204030204"/>
              </a:rPr>
              <a:t>Hàm lượng các chất dinh dưỡng có trong mỗi loại thực phẩm khác nhau như thế nào?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0173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04809-505B-D123-1332-29E3C836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525" y="492918"/>
            <a:ext cx="6171825" cy="2571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554F1F-26F6-21A8-2A54-2FF5E4CDA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49" y="3023828"/>
            <a:ext cx="6107725" cy="255782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C63118-75C1-684D-3E36-814EDA038D24}"/>
              </a:ext>
            </a:extLst>
          </p:cNvPr>
          <p:cNvSpPr/>
          <p:nvPr/>
        </p:nvSpPr>
        <p:spPr>
          <a:xfrm>
            <a:off x="352425" y="676275"/>
            <a:ext cx="5248275" cy="3362326"/>
          </a:xfrm>
          <a:prstGeom prst="roundRect">
            <a:avLst>
              <a:gd name="adj" fmla="val 25281"/>
            </a:avLst>
          </a:prstGeom>
          <a:solidFill>
            <a:srgbClr val="FFF89A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600" b="1" dirty="0">
                <a:solidFill>
                  <a:sysClr val="windowText" lastClr="000000"/>
                </a:solidFill>
                <a:effectLst/>
                <a:latin typeface="Calibri" panose="020F0502020204030204"/>
              </a:rPr>
              <a:t>Gạo chứa 76g chất bột đường, chỉ có 8g chất đạm, 1g chất béo, ít hơn 1g vi-ta-min và chất khoáng</a:t>
            </a:r>
            <a:r>
              <a:rPr lang="en-US" sz="2600" b="1" dirty="0">
                <a:solidFill>
                  <a:sysClr val="windowText" lastClr="000000"/>
                </a:solidFill>
                <a:effectLst/>
                <a:latin typeface="Calibri" panose="020F0502020204030204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ysClr val="windowText" lastClr="000000"/>
                </a:solidFill>
                <a:effectLst/>
                <a:latin typeface="Calibri" panose="020F0502020204030204"/>
              </a:rPr>
              <a:t>T</a:t>
            </a:r>
            <a:r>
              <a:rPr lang="vi-VN" sz="2600" b="1" dirty="0">
                <a:solidFill>
                  <a:sysClr val="windowText" lastClr="000000"/>
                </a:solidFill>
                <a:effectLst/>
                <a:latin typeface="Calibri" panose="020F0502020204030204"/>
              </a:rPr>
              <a:t>hịt gà không chứa chất bột đường, chứa 20g chất đạm, 13g chất béo, ít hơn 1g vi-ta-min và chất khoáng</a:t>
            </a:r>
            <a:r>
              <a:rPr lang="en-US" sz="2600" b="1" dirty="0">
                <a:solidFill>
                  <a:sysClr val="windowText" lastClr="000000"/>
                </a:solidFill>
                <a:effectLst/>
                <a:latin typeface="Calibri" panose="020F0502020204030204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35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04809-505B-D123-1332-29E3C8369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525" y="492918"/>
            <a:ext cx="6171825" cy="2571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554F1F-26F6-21A8-2A54-2FF5E4CDA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49" y="3023828"/>
            <a:ext cx="6107725" cy="255782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C63118-75C1-684D-3E36-814EDA038D24}"/>
              </a:ext>
            </a:extLst>
          </p:cNvPr>
          <p:cNvSpPr/>
          <p:nvPr/>
        </p:nvSpPr>
        <p:spPr>
          <a:xfrm>
            <a:off x="352425" y="885825"/>
            <a:ext cx="5248275" cy="3152775"/>
          </a:xfrm>
          <a:prstGeom prst="roundRect">
            <a:avLst>
              <a:gd name="adj" fmla="val 28114"/>
            </a:avLst>
          </a:prstGeom>
          <a:solidFill>
            <a:srgbClr val="FFF89A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ysClr val="windowText" lastClr="000000"/>
                </a:solidFill>
                <a:effectLst/>
                <a:latin typeface="Calibri" panose="020F0502020204030204"/>
              </a:rPr>
              <a:t>Chất bột đường ở gạo là 76g, gà là 0g, súp lơ là 3g, thịt mỡ 0g, cá 0g, thanh long 9g.</a:t>
            </a:r>
            <a:endParaRPr lang="en-US" sz="2800" b="1" dirty="0">
              <a:solidFill>
                <a:sysClr val="windowText" lastClr="000000"/>
              </a:solidFill>
              <a:effectLst/>
              <a:latin typeface="Calibri" panose="020F0502020204030204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ysClr val="windowText" lastClr="000000"/>
                </a:solidFill>
                <a:effectLst/>
                <a:latin typeface="Calibri" panose="020F0502020204030204"/>
              </a:rPr>
              <a:t>Chất đạm ở gạo là 8g, gà là 20g, súp lơ là 3g, thịt mỡ là 14g, cá là 18g</a:t>
            </a:r>
            <a:r>
              <a:rPr lang="en-US" sz="2800" b="1" dirty="0">
                <a:solidFill>
                  <a:sysClr val="windowText" lastClr="000000"/>
                </a:solidFill>
                <a:effectLst/>
                <a:latin typeface="Calibri" panose="020F0502020204030204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8264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ECF1AD-EAAE-4372-BBBF-C0B375D2A77E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D837F3-7D90-4130-BFDF-A7B9A633AFFE}"/>
              </a:ext>
            </a:extLst>
          </p:cNvPr>
          <p:cNvSpPr/>
          <p:nvPr/>
        </p:nvSpPr>
        <p:spPr>
          <a:xfrm>
            <a:off x="2305050" y="5282183"/>
            <a:ext cx="7334249" cy="1194817"/>
          </a:xfrm>
          <a:prstGeom prst="roundRect">
            <a:avLst>
              <a:gd name="adj" fmla="val 50000"/>
            </a:avLst>
          </a:prstGeom>
          <a:solidFill>
            <a:srgbClr val="FFF89A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ysClr val="windowText" lastClr="000000"/>
                </a:solidFill>
                <a:latin typeface="Calibri" panose="020F0502020204030204"/>
              </a:rPr>
              <a:t>Gạo chứa nhiều </a:t>
            </a:r>
            <a:endParaRPr lang="en-US" sz="400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0" algn="ctr"/>
            <a:r>
              <a:rPr lang="vi-VN" sz="4000" b="1" dirty="0">
                <a:solidFill>
                  <a:sysClr val="windowText" lastClr="000000"/>
                </a:solidFill>
                <a:latin typeface="Calibri" panose="020F0502020204030204"/>
              </a:rPr>
              <a:t>chất bột đường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/>
              </a:rPr>
              <a:t>nhất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/>
              </a:rPr>
              <a:t> (76 g)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E7B2-7F32-4E58-B01C-423CEEBA5705}"/>
              </a:ext>
            </a:extLst>
          </p:cNvPr>
          <p:cNvSpPr txBox="1"/>
          <p:nvPr/>
        </p:nvSpPr>
        <p:spPr>
          <a:xfrm>
            <a:off x="1498439" y="247794"/>
            <a:ext cx="957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Thực phẩm nào chứa nhiều chất bột đường?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E5BC11-5C9C-44AF-963E-B96E4EF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" b="90047" l="8787" r="89540">
                        <a14:foregroundMark x1="30126" y1="5687" x2="30126" y2="5687"/>
                        <a14:foregroundMark x1="47699" y1="90047" x2="47699" y2="90047"/>
                        <a14:foregroundMark x1="53975" y1="90047" x2="53975" y2="9004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329"/>
            <a:ext cx="1557492" cy="1375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5438A2-B952-E544-C35A-82DD27CDA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914401"/>
            <a:ext cx="5000625" cy="2083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5B146-A7CA-3B71-8DA6-DEA2CFE11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550" y="2976376"/>
            <a:ext cx="4876800" cy="18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9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ECF1AD-EAAE-4372-BBBF-C0B375D2A77E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D837F3-7D90-4130-BFDF-A7B9A633AFFE}"/>
              </a:ext>
            </a:extLst>
          </p:cNvPr>
          <p:cNvSpPr/>
          <p:nvPr/>
        </p:nvSpPr>
        <p:spPr>
          <a:xfrm>
            <a:off x="1381126" y="5282183"/>
            <a:ext cx="8258174" cy="1194817"/>
          </a:xfrm>
          <a:prstGeom prst="roundRect">
            <a:avLst>
              <a:gd name="adj" fmla="val 50000"/>
            </a:avLst>
          </a:prstGeom>
          <a:solidFill>
            <a:srgbClr val="FFF89A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ysClr val="windowText" lastClr="000000"/>
                </a:solidFill>
                <a:latin typeface="Calibri" panose="020F0502020204030204"/>
              </a:rPr>
              <a:t>T</a:t>
            </a:r>
            <a:r>
              <a:rPr lang="vi-VN" sz="3600" b="1" dirty="0">
                <a:solidFill>
                  <a:sysClr val="windowText" lastClr="000000"/>
                </a:solidFill>
                <a:latin typeface="Calibri" panose="020F0502020204030204"/>
              </a:rPr>
              <a:t>hịt gà, thịt lợn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/>
              </a:rPr>
              <a:t>, </a:t>
            </a:r>
            <a:r>
              <a:rPr lang="vi-VN" sz="3600" b="1" dirty="0">
                <a:solidFill>
                  <a:sysClr val="windowText" lastClr="000000"/>
                </a:solidFill>
                <a:latin typeface="Calibri" panose="020F0502020204030204"/>
              </a:rPr>
              <a:t>chứa nhiều chất đạm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/>
              </a:rPr>
              <a:t> (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/>
              </a:rPr>
              <a:t>thịt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/>
              </a:rPr>
              <a:t>gà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/>
              </a:rPr>
              <a:t>: 20g,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/>
              </a:rPr>
              <a:t>thịt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/>
              </a:rPr>
              <a:t>lợn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/>
              </a:rPr>
              <a:t>: 14g)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E7B2-7F32-4E58-B01C-423CEEBA5705}"/>
              </a:ext>
            </a:extLst>
          </p:cNvPr>
          <p:cNvSpPr txBox="1"/>
          <p:nvPr/>
        </p:nvSpPr>
        <p:spPr>
          <a:xfrm>
            <a:off x="1507964" y="238269"/>
            <a:ext cx="957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 phẩm nào chứa nhiều chất đạm?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E5BC11-5C9C-44AF-963E-B96E4EF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" b="90047" l="8787" r="89540">
                        <a14:foregroundMark x1="30126" y1="5687" x2="30126" y2="5687"/>
                        <a14:foregroundMark x1="47699" y1="90047" x2="47699" y2="90047"/>
                        <a14:foregroundMark x1="53975" y1="90047" x2="53975" y2="9004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329"/>
            <a:ext cx="1557492" cy="13750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49FA86-1BAE-3462-EF7D-B240AD2A7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75" y="933451"/>
            <a:ext cx="5000625" cy="2083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719E5F-0B2F-E969-DF64-B62585044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25" y="2995426"/>
            <a:ext cx="4876800" cy="18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5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ECF1AD-EAAE-4372-BBBF-C0B375D2A77E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D837F3-7D90-4130-BFDF-A7B9A633AFFE}"/>
              </a:ext>
            </a:extLst>
          </p:cNvPr>
          <p:cNvSpPr/>
          <p:nvPr/>
        </p:nvSpPr>
        <p:spPr>
          <a:xfrm>
            <a:off x="1428750" y="5282183"/>
            <a:ext cx="8667750" cy="1194817"/>
          </a:xfrm>
          <a:prstGeom prst="roundRect">
            <a:avLst>
              <a:gd name="adj" fmla="val 50000"/>
            </a:avLst>
          </a:prstGeom>
          <a:solidFill>
            <a:srgbClr val="FFF89A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ysClr val="windowText" lastClr="000000"/>
                </a:solidFill>
              </a:rPr>
              <a:t>Thịt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lợn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mỡ</a:t>
            </a:r>
            <a:r>
              <a:rPr lang="en-US" sz="4000" b="1" dirty="0">
                <a:solidFill>
                  <a:sysClr val="windowText" lastClr="000000"/>
                </a:solidFill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lạc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chứa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nhiều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chất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béo</a:t>
            </a:r>
            <a:r>
              <a:rPr lang="en-US" sz="4000" b="1" dirty="0">
                <a:solidFill>
                  <a:sysClr val="windowText" lastClr="000000"/>
                </a:solidFill>
              </a:rPr>
              <a:t> (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thịt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lợn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mỡ</a:t>
            </a:r>
            <a:r>
              <a:rPr lang="en-US" sz="4000" b="1" dirty="0">
                <a:solidFill>
                  <a:sysClr val="windowText" lastClr="000000"/>
                </a:solidFill>
              </a:rPr>
              <a:t>: 37g,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lạc</a:t>
            </a:r>
            <a:r>
              <a:rPr lang="en-US" sz="4000" b="1" dirty="0">
                <a:solidFill>
                  <a:sysClr val="windowText" lastClr="000000"/>
                </a:solidFill>
              </a:rPr>
              <a:t> 44g)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DE7B2-7F32-4E58-B01C-423CEEBA5705}"/>
              </a:ext>
            </a:extLst>
          </p:cNvPr>
          <p:cNvSpPr txBox="1"/>
          <p:nvPr/>
        </p:nvSpPr>
        <p:spPr>
          <a:xfrm>
            <a:off x="1527014" y="314469"/>
            <a:ext cx="957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 phẩm nào chứa nhiều chất béo?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E5BC11-5C9C-44AF-963E-B96E4EF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9" b="90047" l="8787" r="89540">
                        <a14:foregroundMark x1="30126" y1="5687" x2="30126" y2="5687"/>
                        <a14:foregroundMark x1="47699" y1="90047" x2="47699" y2="90047"/>
                        <a14:foregroundMark x1="53975" y1="90047" x2="53975" y2="9004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0"/>
            <a:ext cx="1557492" cy="1375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380060-9C8D-C576-A0C8-AE67BAC62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914401"/>
            <a:ext cx="5000625" cy="2083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DE24B1-7381-57CD-0E1F-C3399C594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025" y="2966851"/>
            <a:ext cx="4876800" cy="18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91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569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52</cp:revision>
  <dcterms:created xsi:type="dcterms:W3CDTF">2023-11-12T00:59:55Z</dcterms:created>
  <dcterms:modified xsi:type="dcterms:W3CDTF">2026-02-13T13:56:45Z</dcterms:modified>
</cp:coreProperties>
</file>