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58" r:id="rId3"/>
    <p:sldId id="300" r:id="rId4"/>
    <p:sldId id="316" r:id="rId5"/>
    <p:sldId id="317" r:id="rId6"/>
    <p:sldId id="318" r:id="rId7"/>
    <p:sldId id="319" r:id="rId8"/>
    <p:sldId id="257" r:id="rId9"/>
    <p:sldId id="276" r:id="rId10"/>
    <p:sldId id="259" r:id="rId11"/>
    <p:sldId id="277" r:id="rId12"/>
    <p:sldId id="290" r:id="rId13"/>
    <p:sldId id="291" r:id="rId14"/>
    <p:sldId id="292" r:id="rId15"/>
    <p:sldId id="263" r:id="rId16"/>
    <p:sldId id="264" r:id="rId17"/>
    <p:sldId id="299" r:id="rId18"/>
    <p:sldId id="262" r:id="rId19"/>
    <p:sldId id="320" r:id="rId20"/>
    <p:sldId id="294" r:id="rId21"/>
    <p:sldId id="295" r:id="rId22"/>
    <p:sldId id="296" r:id="rId23"/>
    <p:sldId id="297" r:id="rId24"/>
    <p:sldId id="29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7E79-257D-477C-8858-D51301EC9CF3}"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90D1B-BC49-41BE-817E-541A5A6E44A8}" type="slidenum">
              <a:rPr lang="en-US" smtClean="0"/>
              <a:t>‹#›</a:t>
            </a:fld>
            <a:endParaRPr lang="en-US"/>
          </a:p>
        </p:txBody>
      </p:sp>
    </p:spTree>
    <p:extLst>
      <p:ext uri="{BB962C8B-B14F-4D97-AF65-F5344CB8AC3E}">
        <p14:creationId xmlns:p14="http://schemas.microsoft.com/office/powerpoint/2010/main" val="67821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bông</a:t>
            </a:r>
            <a:r>
              <a:rPr lang="en-US" dirty="0"/>
              <a:t> </a:t>
            </a:r>
            <a:r>
              <a:rPr lang="en-US" dirty="0" err="1"/>
              <a:t>hoa</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945DC-4BA2-4105-998F-66C2CB46B8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36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90D1B-BC49-41BE-817E-541A5A6E44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03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622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432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08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6746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9501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9626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0003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831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639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5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220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081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6686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9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152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69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231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52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430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634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44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CA91DF68-DD29-5460-17DF-A3061CD039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4132" y="154668"/>
            <a:ext cx="1474436" cy="1474436"/>
          </a:xfrm>
          <a:prstGeom prst="rect">
            <a:avLst/>
          </a:prstGeom>
        </p:spPr>
      </p:pic>
    </p:spTree>
    <p:extLst>
      <p:ext uri="{BB962C8B-B14F-4D97-AF65-F5344CB8AC3E}">
        <p14:creationId xmlns:p14="http://schemas.microsoft.com/office/powerpoint/2010/main" val="731262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6FF25CBB-3B7A-3639-BE47-FDC2D72BF7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8" y="196709"/>
            <a:ext cx="1498083" cy="1498083"/>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FACC05E8-5A88-E50E-6BA8-03C60DAE917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4132" y="154668"/>
            <a:ext cx="1474436" cy="1474436"/>
          </a:xfrm>
          <a:prstGeom prst="rect">
            <a:avLst/>
          </a:prstGeom>
        </p:spPr>
      </p:pic>
    </p:spTree>
    <p:extLst>
      <p:ext uri="{BB962C8B-B14F-4D97-AF65-F5344CB8AC3E}">
        <p14:creationId xmlns:p14="http://schemas.microsoft.com/office/powerpoint/2010/main" val="3740431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4.xml"/><Relationship Id="rId18" Type="http://schemas.openxmlformats.org/officeDocument/2006/relationships/image" Target="../media/image22.png"/><Relationship Id="rId26" Type="http://schemas.openxmlformats.org/officeDocument/2006/relationships/image" Target="../media/image28.png"/><Relationship Id="rId3" Type="http://schemas.openxmlformats.org/officeDocument/2006/relationships/slideLayout" Target="../slideLayouts/slideLayout18.xml"/><Relationship Id="rId21" Type="http://schemas.openxmlformats.org/officeDocument/2006/relationships/slide" Target="slide5.xml"/><Relationship Id="rId7" Type="http://schemas.openxmlformats.org/officeDocument/2006/relationships/slide" Target="slide7.xml"/><Relationship Id="rId12" Type="http://schemas.openxmlformats.org/officeDocument/2006/relationships/image" Target="../media/image18.svg"/><Relationship Id="rId17" Type="http://schemas.openxmlformats.org/officeDocument/2006/relationships/image" Target="../media/image21.png"/><Relationship Id="rId25"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slide" Target="slide6.xml"/><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3.svg"/><Relationship Id="rId11" Type="http://schemas.openxmlformats.org/officeDocument/2006/relationships/image" Target="../media/image17.png"/><Relationship Id="rId24" Type="http://schemas.openxmlformats.org/officeDocument/2006/relationships/image" Target="../media/image26.png"/><Relationship Id="rId5" Type="http://schemas.openxmlformats.org/officeDocument/2006/relationships/image" Target="../media/image12.png"/><Relationship Id="rId15" Type="http://schemas.openxmlformats.org/officeDocument/2006/relationships/image" Target="../media/image20.svg"/><Relationship Id="rId23" Type="http://schemas.openxmlformats.org/officeDocument/2006/relationships/image" Target="../media/image25.png"/><Relationship Id="rId10" Type="http://schemas.openxmlformats.org/officeDocument/2006/relationships/image" Target="../media/image16.gif"/><Relationship Id="rId19" Type="http://schemas.openxmlformats.org/officeDocument/2006/relationships/slide" Target="slide3.xml"/><Relationship Id="rId4" Type="http://schemas.openxmlformats.org/officeDocument/2006/relationships/audio" Target="../media/audio1.wav"/><Relationship Id="rId9" Type="http://schemas.openxmlformats.org/officeDocument/2006/relationships/image" Target="../media/image15.gif"/><Relationship Id="rId14" Type="http://schemas.openxmlformats.org/officeDocument/2006/relationships/image" Target="../media/image19.pn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56.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28.png"/><Relationship Id="rId5" Type="http://schemas.openxmlformats.org/officeDocument/2006/relationships/image" Target="../media/image13.sv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2.xml"/><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2.xml"/><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2.xml"/><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183" y="-692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0183" y="4887221"/>
            <a:ext cx="3492195" cy="275565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50179" y="4699000"/>
            <a:ext cx="3646591" cy="2287407"/>
          </a:xfrm>
          <a:prstGeom prst="rect">
            <a:avLst/>
          </a:prstGeom>
        </p:spPr>
      </p:pic>
      <p:pic>
        <p:nvPicPr>
          <p:cNvPr id="7" name="Picture 6">
            <a:extLst>
              <a:ext uri="{FF2B5EF4-FFF2-40B4-BE49-F238E27FC236}">
                <a16:creationId xmlns:a16="http://schemas.microsoft.com/office/drawing/2014/main" id="{8798B916-84D1-D493-3E40-C7DBC1462280}"/>
              </a:ext>
            </a:extLst>
          </p:cNvPr>
          <p:cNvPicPr>
            <a:picLocks noChangeAspect="1"/>
          </p:cNvPicPr>
          <p:nvPr/>
        </p:nvPicPr>
        <p:blipFill>
          <a:blip r:embed="rId10"/>
          <a:stretch>
            <a:fillRect/>
          </a:stretch>
        </p:blipFill>
        <p:spPr>
          <a:xfrm>
            <a:off x="652815" y="1630516"/>
            <a:ext cx="10906689" cy="377984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6000" y="381000"/>
            <a:ext cx="10490200" cy="1354217"/>
          </a:xfrm>
          <a:prstGeom prst="rect">
            <a:avLst/>
          </a:prstGeom>
          <a:solidFill>
            <a:schemeClr val="accent5">
              <a:lumMod val="20000"/>
              <a:lumOff val="80000"/>
            </a:schemeClr>
          </a:solidFill>
        </p:spPr>
        <p:txBody>
          <a:bodyPr wrap="square" lIns="0" tIns="0" rIns="0" bIns="0" rtlCol="0" anchor="t">
            <a:spAutoFit/>
          </a:bodyPr>
          <a:lstStyle/>
          <a:p>
            <a:pPr algn="ctr" defTabSz="609630"/>
            <a:r>
              <a:rPr lang="en-US" sz="4400" b="1" kern="100" dirty="0" err="1">
                <a:solidFill>
                  <a:srgbClr val="EEECE1">
                    <a:lumMod val="10000"/>
                  </a:srgbClr>
                </a:solidFill>
              </a:rPr>
              <a:t>Chọn</a:t>
            </a:r>
            <a:r>
              <a:rPr lang="en-US" sz="4400" b="1" kern="100" dirty="0">
                <a:solidFill>
                  <a:srgbClr val="EEECE1">
                    <a:lumMod val="10000"/>
                  </a:srgbClr>
                </a:solidFill>
              </a:rPr>
              <a:t> </a:t>
            </a:r>
            <a:r>
              <a:rPr lang="en-US" sz="4400" b="1" kern="100" dirty="0" err="1">
                <a:solidFill>
                  <a:srgbClr val="EEECE1">
                    <a:lumMod val="10000"/>
                  </a:srgbClr>
                </a:solidFill>
              </a:rPr>
              <a:t>câu</a:t>
            </a:r>
            <a:r>
              <a:rPr lang="en-US" sz="4400" b="1" kern="100" dirty="0">
                <a:solidFill>
                  <a:srgbClr val="EEECE1">
                    <a:lumMod val="10000"/>
                  </a:srgbClr>
                </a:solidFill>
              </a:rPr>
              <a:t> </a:t>
            </a:r>
            <a:r>
              <a:rPr lang="en-US" sz="4400" b="1" kern="100" dirty="0" err="1">
                <a:solidFill>
                  <a:srgbClr val="EEECE1">
                    <a:lumMod val="10000"/>
                  </a:srgbClr>
                </a:solidFill>
              </a:rPr>
              <a:t>chuyện</a:t>
            </a:r>
            <a:r>
              <a:rPr lang="en-US" sz="4400" b="1" kern="100" dirty="0">
                <a:solidFill>
                  <a:srgbClr val="EEECE1">
                    <a:lumMod val="10000"/>
                  </a:srgbClr>
                </a:solidFill>
              </a:rPr>
              <a:t> </a:t>
            </a:r>
            <a:r>
              <a:rPr lang="en-US" sz="4400" b="1" kern="100" dirty="0" err="1">
                <a:solidFill>
                  <a:srgbClr val="EEECE1">
                    <a:lumMod val="10000"/>
                  </a:srgbClr>
                </a:solidFill>
              </a:rPr>
              <a:t>về</a:t>
            </a:r>
            <a:r>
              <a:rPr lang="en-US" sz="4400" b="1" kern="100" dirty="0">
                <a:solidFill>
                  <a:srgbClr val="EEECE1">
                    <a:lumMod val="10000"/>
                  </a:srgbClr>
                </a:solidFill>
              </a:rPr>
              <a:t> </a:t>
            </a:r>
            <a:r>
              <a:rPr lang="en-US" sz="4400" b="1" kern="100" dirty="0" err="1">
                <a:solidFill>
                  <a:srgbClr val="EEECE1">
                    <a:lumMod val="10000"/>
                  </a:srgbClr>
                </a:solidFill>
              </a:rPr>
              <a:t>một</a:t>
            </a:r>
            <a:r>
              <a:rPr lang="en-US" sz="4400" b="1" kern="100" dirty="0">
                <a:solidFill>
                  <a:srgbClr val="EEECE1">
                    <a:lumMod val="10000"/>
                  </a:srgbClr>
                </a:solidFill>
              </a:rPr>
              <a:t> </a:t>
            </a:r>
            <a:r>
              <a:rPr lang="en-US" sz="4400" b="1" kern="100" dirty="0" err="1">
                <a:solidFill>
                  <a:srgbClr val="EEECE1">
                    <a:lumMod val="10000"/>
                  </a:srgbClr>
                </a:solidFill>
              </a:rPr>
              <a:t>nhân</a:t>
            </a:r>
            <a:r>
              <a:rPr lang="en-US" sz="4400" b="1" kern="100" dirty="0">
                <a:solidFill>
                  <a:srgbClr val="EEECE1">
                    <a:lumMod val="10000"/>
                  </a:srgbClr>
                </a:solidFill>
              </a:rPr>
              <a:t> </a:t>
            </a:r>
            <a:r>
              <a:rPr lang="en-US" sz="4400" b="1" kern="100" dirty="0" err="1">
                <a:solidFill>
                  <a:srgbClr val="EEECE1">
                    <a:lumMod val="10000"/>
                  </a:srgbClr>
                </a:solidFill>
              </a:rPr>
              <a:t>vật</a:t>
            </a:r>
            <a:r>
              <a:rPr lang="en-US" sz="4400" b="1" kern="100" dirty="0">
                <a:solidFill>
                  <a:srgbClr val="EEECE1">
                    <a:lumMod val="10000"/>
                  </a:srgbClr>
                </a:solidFill>
              </a:rPr>
              <a:t> </a:t>
            </a:r>
            <a:r>
              <a:rPr lang="en-US" sz="4400" b="1" kern="100" dirty="0" err="1">
                <a:solidFill>
                  <a:srgbClr val="EEECE1">
                    <a:lumMod val="10000"/>
                  </a:srgbClr>
                </a:solidFill>
              </a:rPr>
              <a:t>lịch</a:t>
            </a:r>
            <a:r>
              <a:rPr lang="en-US" sz="4400" b="1" kern="100" dirty="0">
                <a:solidFill>
                  <a:srgbClr val="EEECE1">
                    <a:lumMod val="10000"/>
                  </a:srgbClr>
                </a:solidFill>
              </a:rPr>
              <a:t> </a:t>
            </a:r>
            <a:r>
              <a:rPr lang="en-US" sz="4400" b="1" kern="100" dirty="0" err="1">
                <a:solidFill>
                  <a:srgbClr val="EEECE1">
                    <a:lumMod val="10000"/>
                  </a:srgbClr>
                </a:solidFill>
              </a:rPr>
              <a:t>sử</a:t>
            </a:r>
            <a:r>
              <a:rPr lang="en-US" sz="4400" b="1" kern="100" dirty="0">
                <a:solidFill>
                  <a:srgbClr val="EEECE1">
                    <a:lumMod val="10000"/>
                  </a:srgbClr>
                </a:solidFill>
              </a:rPr>
              <a:t> </a:t>
            </a:r>
            <a:r>
              <a:rPr lang="en-US" sz="4400" b="1" kern="100" dirty="0" err="1">
                <a:solidFill>
                  <a:srgbClr val="EEECE1">
                    <a:lumMod val="10000"/>
                  </a:srgbClr>
                </a:solidFill>
              </a:rPr>
              <a:t>mà</a:t>
            </a:r>
            <a:r>
              <a:rPr lang="en-US" sz="4400" b="1" kern="100" dirty="0">
                <a:solidFill>
                  <a:srgbClr val="EEECE1">
                    <a:lumMod val="10000"/>
                  </a:srgbClr>
                </a:solidFill>
              </a:rPr>
              <a:t> </a:t>
            </a:r>
            <a:r>
              <a:rPr lang="en-US" sz="4400" b="1" kern="100" dirty="0" err="1">
                <a:solidFill>
                  <a:srgbClr val="EEECE1">
                    <a:lumMod val="10000"/>
                  </a:srgbClr>
                </a:solidFill>
              </a:rPr>
              <a:t>em</a:t>
            </a:r>
            <a:r>
              <a:rPr lang="en-US" sz="4400" b="1" kern="100" dirty="0">
                <a:solidFill>
                  <a:srgbClr val="EEECE1">
                    <a:lumMod val="10000"/>
                  </a:srgbClr>
                </a:solidFill>
              </a:rPr>
              <a:t> </a:t>
            </a:r>
            <a:r>
              <a:rPr lang="en-US" sz="4400" b="1" kern="100" dirty="0" err="1">
                <a:solidFill>
                  <a:srgbClr val="EEECE1">
                    <a:lumMod val="10000"/>
                  </a:srgbClr>
                </a:solidFill>
              </a:rPr>
              <a:t>yêu</a:t>
            </a:r>
            <a:r>
              <a:rPr lang="en-US" sz="4400" b="1" kern="100" dirty="0">
                <a:solidFill>
                  <a:srgbClr val="EEECE1">
                    <a:lumMod val="10000"/>
                  </a:srgbClr>
                </a:solidFill>
              </a:rPr>
              <a:t> </a:t>
            </a:r>
            <a:r>
              <a:rPr lang="en-US" sz="4400" b="1" kern="100" dirty="0" err="1">
                <a:solidFill>
                  <a:srgbClr val="EEECE1">
                    <a:lumMod val="10000"/>
                  </a:srgbClr>
                </a:solidFill>
              </a:rPr>
              <a:t>thích</a:t>
            </a:r>
            <a:r>
              <a:rPr lang="en-US" sz="4400" b="1" kern="100" dirty="0">
                <a:solidFill>
                  <a:srgbClr val="EEECE1">
                    <a:lumMod val="10000"/>
                  </a:srgbClr>
                </a:solidFill>
              </a:rPr>
              <a:t>.</a:t>
            </a:r>
          </a:p>
        </p:txBody>
      </p:sp>
      <p:sp>
        <p:nvSpPr>
          <p:cNvPr id="9" name="Rounded Rectangle 8"/>
          <p:cNvSpPr/>
          <p:nvPr/>
        </p:nvSpPr>
        <p:spPr>
          <a:xfrm>
            <a:off x="1228725" y="2133599"/>
            <a:ext cx="10239375" cy="16478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3200" b="1" dirty="0" err="1">
                <a:solidFill>
                  <a:srgbClr val="FF0000"/>
                </a:solidFill>
                <a:latin typeface="Cambria" panose="02040503050406030204" pitchFamily="18" charset="0"/>
                <a:ea typeface="Cambria" panose="02040503050406030204" pitchFamily="18" charset="0"/>
              </a:rPr>
              <a:t>Gợi</a:t>
            </a:r>
            <a:r>
              <a:rPr lang="en-US" sz="3200" b="1" dirty="0">
                <a:solidFill>
                  <a:srgbClr val="FF0000"/>
                </a:solidFill>
                <a:latin typeface="Cambria" panose="02040503050406030204" pitchFamily="18" charset="0"/>
                <a:ea typeface="Cambria" panose="02040503050406030204" pitchFamily="18" charset="0"/>
              </a:rPr>
              <a:t> ý: </a:t>
            </a:r>
            <a:r>
              <a:rPr lang="en-US" sz="3200" dirty="0" err="1">
                <a:solidFill>
                  <a:srgbClr val="FF0000"/>
                </a:solidFill>
                <a:latin typeface="Cambria" panose="02040503050406030204" pitchFamily="18" charset="0"/>
                <a:ea typeface="Cambria" panose="02040503050406030204" pitchFamily="18" charset="0"/>
              </a:rPr>
              <a:t>Câu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về</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Quốc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Toản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Phạm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Lão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Yết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Kiêu</a:t>
            </a:r>
            <a:r>
              <a:rPr lang="en-US" sz="3200" dirty="0">
                <a:solidFill>
                  <a:srgbClr val="FF0000"/>
                </a:solidFill>
                <a:latin typeface="Cambria" panose="02040503050406030204" pitchFamily="18" charset="0"/>
                <a:ea typeface="Cambria" panose="02040503050406030204" pitchFamily="18" charset="0"/>
              </a:rPr>
              <a:t>, Lê Lai, </a:t>
            </a:r>
            <a:r>
              <a:rPr lang="en-US" sz="3200" dirty="0" err="1">
                <a:solidFill>
                  <a:srgbClr val="FF0000"/>
                </a:solidFill>
                <a:latin typeface="Cambria" panose="02040503050406030204" pitchFamily="18" charset="0"/>
                <a:ea typeface="Cambria" panose="02040503050406030204" pitchFamily="18" charset="0"/>
              </a:rPr>
              <a:t>Nguyễn</a:t>
            </a:r>
            <a:r>
              <a:rPr lang="en-US" sz="3200" dirty="0">
                <a:solidFill>
                  <a:srgbClr val="FF0000"/>
                </a:solidFill>
                <a:latin typeface="Cambria" panose="02040503050406030204" pitchFamily="18" charset="0"/>
                <a:ea typeface="Cambria" panose="02040503050406030204" pitchFamily="18" charset="0"/>
              </a:rPr>
              <a:t> Trung </a:t>
            </a:r>
            <a:r>
              <a:rPr lang="en-US" sz="3200" dirty="0" err="1">
                <a:solidFill>
                  <a:srgbClr val="FF0000"/>
                </a:solidFill>
                <a:latin typeface="Cambria" panose="02040503050406030204" pitchFamily="18" charset="0"/>
                <a:ea typeface="Cambria" panose="02040503050406030204" pitchFamily="18" charset="0"/>
              </a:rPr>
              <a:t>Trực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Hồ</a:t>
            </a:r>
            <a:r>
              <a:rPr lang="en-US" sz="3200" dirty="0">
                <a:solidFill>
                  <a:srgbClr val="FF0000"/>
                </a:solidFill>
                <a:latin typeface="Cambria" panose="02040503050406030204" pitchFamily="18" charset="0"/>
                <a:ea typeface="Cambria" panose="02040503050406030204" pitchFamily="18" charset="0"/>
              </a:rPr>
              <a:t> Chí Minh, Kim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Nguyễn</a:t>
            </a:r>
            <a:r>
              <a:rPr lang="en-US" sz="3200" dirty="0">
                <a:solidFill>
                  <a:srgbClr val="FF0000"/>
                </a:solidFill>
                <a:latin typeface="Cambria" panose="02040503050406030204" pitchFamily="18" charset="0"/>
                <a:ea typeface="Cambria" panose="02040503050406030204" pitchFamily="18" charset="0"/>
              </a:rPr>
              <a:t> Văn </a:t>
            </a:r>
            <a:r>
              <a:rPr lang="en-US" sz="3200" dirty="0" err="1">
                <a:solidFill>
                  <a:srgbClr val="FF0000"/>
                </a:solidFill>
                <a:latin typeface="Cambria" panose="02040503050406030204" pitchFamily="18" charset="0"/>
                <a:ea typeface="Cambria" panose="02040503050406030204" pitchFamily="18" charset="0"/>
              </a:rPr>
              <a:t>Trỗi</a:t>
            </a:r>
            <a:r>
              <a:rPr lang="en-US" sz="3200" dirty="0">
                <a:solidFill>
                  <a:srgbClr val="FF0000"/>
                </a:solidFill>
                <a:latin typeface="Cambria" panose="02040503050406030204" pitchFamily="18" charset="0"/>
                <a:ea typeface="Cambria" panose="02040503050406030204" pitchFamily="18" charset="0"/>
              </a:rPr>
              <a:t>,...</a:t>
            </a:r>
          </a:p>
        </p:txBody>
      </p:sp>
      <p:sp>
        <p:nvSpPr>
          <p:cNvPr id="4" name="Arrow: Right 3">
            <a:extLst>
              <a:ext uri="{FF2B5EF4-FFF2-40B4-BE49-F238E27FC236}">
                <a16:creationId xmlns:a16="http://schemas.microsoft.com/office/drawing/2014/main" id="{513FBDFE-059E-E9EA-7CB8-4A49CE6185B7}"/>
              </a:ext>
            </a:extLst>
          </p:cNvPr>
          <p:cNvSpPr/>
          <p:nvPr/>
        </p:nvSpPr>
        <p:spPr>
          <a:xfrm>
            <a:off x="676275" y="448627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6DE19E5-1401-8289-87D5-ECE9513E126C}"/>
              </a:ext>
            </a:extLst>
          </p:cNvPr>
          <p:cNvSpPr txBox="1"/>
          <p:nvPr/>
        </p:nvSpPr>
        <p:spPr>
          <a:xfrm>
            <a:off x="2228850" y="4419600"/>
            <a:ext cx="9677400" cy="707886"/>
          </a:xfrm>
          <a:prstGeom prst="rect">
            <a:avLst/>
          </a:prstGeom>
          <a:noFill/>
        </p:spPr>
        <p:txBody>
          <a:bodyPr wrap="square" rtlCol="0">
            <a:spAutoFit/>
          </a:bodyPr>
          <a:lstStyle/>
          <a:p>
            <a:r>
              <a:rPr lang="en-US" sz="4000" b="1" dirty="0" err="1">
                <a:solidFill>
                  <a:srgbClr val="FFFF00"/>
                </a:solidFill>
                <a:latin typeface="Cambria" panose="02040503050406030204" pitchFamily="18" charset="0"/>
                <a:ea typeface="Cambria" panose="02040503050406030204" pitchFamily="18" charset="0"/>
              </a:rPr>
              <a:t>Ví</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dụ</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Chọn</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câu</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chuyện</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về</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anh</a:t>
            </a:r>
            <a:r>
              <a:rPr lang="en-US" sz="4000" b="1" dirty="0">
                <a:solidFill>
                  <a:srgbClr val="FFFF00"/>
                </a:solidFill>
                <a:latin typeface="Cambria" panose="02040503050406030204" pitchFamily="18" charset="0"/>
                <a:ea typeface="Cambria" panose="02040503050406030204" pitchFamily="18" charset="0"/>
              </a:rPr>
              <a:t> Kim </a:t>
            </a:r>
            <a:r>
              <a:rPr lang="en-US" sz="4000" b="1" dirty="0" err="1">
                <a:solidFill>
                  <a:srgbClr val="FFFF00"/>
                </a:solidFill>
                <a:latin typeface="Cambria" panose="02040503050406030204" pitchFamily="18" charset="0"/>
                <a:ea typeface="Cambria" panose="02040503050406030204" pitchFamily="18" charset="0"/>
              </a:rPr>
              <a:t>Đồng</a:t>
            </a:r>
            <a:endParaRPr lang="en-US" sz="40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11863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a:ln>
                  <a:noFill/>
                </a:ln>
                <a:solidFill>
                  <a:srgbClr val="EEECE1">
                    <a:lumMod val="10000"/>
                  </a:srgbClr>
                </a:solidFill>
                <a:effectLst/>
                <a:uLnTx/>
                <a:uFillTx/>
                <a:latin typeface="Calibri"/>
                <a:ea typeface="+mn-ea"/>
                <a:cs typeface="+mn-cs"/>
              </a:rPr>
              <a:t>Câu chuyện có mở đầu, diễn biến và kết thúc thế nào?</a:t>
            </a:r>
            <a:endPar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endParaRPr>
          </a:p>
        </p:txBody>
      </p:sp>
      <p:sp>
        <p:nvSpPr>
          <p:cNvPr id="9" name="Rounded Rectangle 8"/>
          <p:cNvSpPr/>
          <p:nvPr/>
        </p:nvSpPr>
        <p:spPr>
          <a:xfrm>
            <a:off x="1228726" y="2266950"/>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Mở</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Arrow: Right 3">
            <a:extLst>
              <a:ext uri="{FF2B5EF4-FFF2-40B4-BE49-F238E27FC236}">
                <a16:creationId xmlns:a16="http://schemas.microsoft.com/office/drawing/2014/main" id="{C61C6F05-A0BD-82AF-D63A-30A976956722}"/>
              </a:ext>
            </a:extLst>
          </p:cNvPr>
          <p:cNvSpPr/>
          <p:nvPr/>
        </p:nvSpPr>
        <p:spPr>
          <a:xfrm>
            <a:off x="3657600" y="2514600"/>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8">
            <a:extLst>
              <a:ext uri="{FF2B5EF4-FFF2-40B4-BE49-F238E27FC236}">
                <a16:creationId xmlns:a16="http://schemas.microsoft.com/office/drawing/2014/main" id="{0B475287-2380-ED09-09C5-9D45773D4B3B}"/>
              </a:ext>
            </a:extLst>
          </p:cNvPr>
          <p:cNvSpPr/>
          <p:nvPr/>
        </p:nvSpPr>
        <p:spPr>
          <a:xfrm>
            <a:off x="5238751" y="2324100"/>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dung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8" name="Arrow: Right 7">
            <a:extLst>
              <a:ext uri="{FF2B5EF4-FFF2-40B4-BE49-F238E27FC236}">
                <a16:creationId xmlns:a16="http://schemas.microsoft.com/office/drawing/2014/main" id="{736F13FC-4ED0-71A8-AAA6-4CB07973E69B}"/>
              </a:ext>
            </a:extLst>
          </p:cNvPr>
          <p:cNvSpPr/>
          <p:nvPr/>
        </p:nvSpPr>
        <p:spPr>
          <a:xfrm>
            <a:off x="7820025" y="254317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8">
            <a:extLst>
              <a:ext uri="{FF2B5EF4-FFF2-40B4-BE49-F238E27FC236}">
                <a16:creationId xmlns:a16="http://schemas.microsoft.com/office/drawing/2014/main" id="{56CD0B98-8A01-5085-9C74-0B5A71853071}"/>
              </a:ext>
            </a:extLst>
          </p:cNvPr>
          <p:cNvSpPr/>
          <p:nvPr/>
        </p:nvSpPr>
        <p:spPr>
          <a:xfrm>
            <a:off x="9401176" y="2352675"/>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thúc</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Rounded Rectangle 21">
            <a:extLst>
              <a:ext uri="{FF2B5EF4-FFF2-40B4-BE49-F238E27FC236}">
                <a16:creationId xmlns:a16="http://schemas.microsoft.com/office/drawing/2014/main" id="{19781105-F767-B8D2-148B-CDDB067660F6}"/>
              </a:ext>
            </a:extLst>
          </p:cNvPr>
          <p:cNvSpPr/>
          <p:nvPr/>
        </p:nvSpPr>
        <p:spPr>
          <a:xfrm>
            <a:off x="436879" y="3473450"/>
            <a:ext cx="3576321" cy="2746375"/>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800"/>
              </a:spcAft>
            </a:pPr>
            <a:r>
              <a:rPr lang="vi-VN" sz="2400" dirty="0">
                <a:solidFill>
                  <a:srgbClr val="002060"/>
                </a:solidFill>
                <a:latin typeface="Cambria" panose="02040503050406030204" pitchFamily="18" charset="0"/>
                <a:ea typeface="Cambria" panose="02040503050406030204" pitchFamily="18" charset="0"/>
              </a:rPr>
              <a:t>Một lần, sau khi làm nhiệm vụ dẫn cán bộ vào căn cứ, Kim Đồng đang trên đường trở về nhà thì nghe có tiếng động lạ ở trong rừng. </a:t>
            </a:r>
          </a:p>
        </p:txBody>
      </p:sp>
      <p:sp>
        <p:nvSpPr>
          <p:cNvPr id="12" name="Rounded Rectangle 21">
            <a:extLst>
              <a:ext uri="{FF2B5EF4-FFF2-40B4-BE49-F238E27FC236}">
                <a16:creationId xmlns:a16="http://schemas.microsoft.com/office/drawing/2014/main" id="{E25C7E52-54A9-F481-B051-EE1A31D23EA6}"/>
              </a:ext>
            </a:extLst>
          </p:cNvPr>
          <p:cNvSpPr/>
          <p:nvPr/>
        </p:nvSpPr>
        <p:spPr>
          <a:xfrm>
            <a:off x="4287520" y="3492500"/>
            <a:ext cx="4683760" cy="3274060"/>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Kim Đồng liền rủ Cao Sơn tìm cách báo động cho các anh cán bộ đang ở trong xóm biết.</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Sau khi quan sát, Kim Đồng đã nhìn thấy bọn lính đang lợi dụng sương mù phục kích trên đường vào xóm và im lặng đợi bắt người.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Kim Đồng bảo Cao Sơn lùi về phía sau, chạy về báo cáo.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Đợi cho bạn đi rồi, Kim Đồng ngắm kĩ địa hình, để chạy vọt qua suối, lên phía rừng. Như vậy, bọn lính sẽ phải nổ súng hoặc kêu lên. Chúng nó sẽ bị lộ.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Quả nhiên, thấy có bóng người chạy, bọn giặc lên đạn và hô: “Đứng lại!”. Kim Đồng không dừng chân. Giặc bắn theo. </a:t>
            </a:r>
          </a:p>
        </p:txBody>
      </p:sp>
      <p:sp>
        <p:nvSpPr>
          <p:cNvPr id="13" name="Rounded Rectangle 21">
            <a:extLst>
              <a:ext uri="{FF2B5EF4-FFF2-40B4-BE49-F238E27FC236}">
                <a16:creationId xmlns:a16="http://schemas.microsoft.com/office/drawing/2014/main" id="{C1B313F1-8DFE-F2F5-8BC6-8933B0DCF2AC}"/>
              </a:ext>
            </a:extLst>
          </p:cNvPr>
          <p:cNvSpPr/>
          <p:nvPr/>
        </p:nvSpPr>
        <p:spPr>
          <a:xfrm>
            <a:off x="9220200" y="3482975"/>
            <a:ext cx="2628900" cy="2727325"/>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800"/>
              </a:spcAft>
            </a:pPr>
            <a:r>
              <a:rPr lang="vi-VN" sz="2800" dirty="0">
                <a:solidFill>
                  <a:srgbClr val="002060"/>
                </a:solidFill>
                <a:latin typeface="Cambria" panose="02040503050406030204" pitchFamily="18" charset="0"/>
                <a:ea typeface="Cambria" panose="02040503050406030204" pitchFamily="18" charset="0"/>
              </a:rPr>
              <a:t>Anh Kim Đồng đã anh dũng hi sinh. </a:t>
            </a:r>
          </a:p>
        </p:txBody>
      </p:sp>
    </p:spTree>
    <p:extLst>
      <p:ext uri="{BB962C8B-B14F-4D97-AF65-F5344CB8AC3E}">
        <p14:creationId xmlns:p14="http://schemas.microsoft.com/office/powerpoint/2010/main" val="28609418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6" grpId="0" animBg="1"/>
      <p:bldP spid="8"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00" cap="none" spc="0" normalizeH="0" baseline="0" noProof="0">
                <a:ln>
                  <a:noFill/>
                </a:ln>
                <a:solidFill>
                  <a:srgbClr val="EEECE1">
                    <a:lumMod val="10000"/>
                  </a:srgbClr>
                </a:solidFill>
                <a:effectLst/>
                <a:uLnTx/>
                <a:uFillTx/>
                <a:latin typeface="Calibri"/>
                <a:ea typeface="+mn-ea"/>
                <a:cs typeface="+mn-cs"/>
              </a:rPr>
              <a:t>Nhân vật lịch sử có những đóng góp gì cho đất nước? </a:t>
            </a:r>
            <a:endParaRPr kumimoji="0" lang="vi-VN" sz="4400" b="1" i="0" u="none" strike="noStrike" kern="100" cap="none" spc="0" normalizeH="0" baseline="0" noProof="0" dirty="0" err="1">
              <a:ln>
                <a:noFill/>
              </a:ln>
              <a:solidFill>
                <a:srgbClr val="EEECE1">
                  <a:lumMod val="10000"/>
                </a:srgbClr>
              </a:solidFill>
              <a:effectLst/>
              <a:uLnTx/>
              <a:uFillTx/>
              <a:latin typeface="Calibri"/>
              <a:ea typeface="+mn-ea"/>
              <a:cs typeface="+mn-cs"/>
            </a:endParaRPr>
          </a:p>
        </p:txBody>
      </p:sp>
      <p:sp>
        <p:nvSpPr>
          <p:cNvPr id="7" name="Arrow: Right 6">
            <a:extLst>
              <a:ext uri="{FF2B5EF4-FFF2-40B4-BE49-F238E27FC236}">
                <a16:creationId xmlns:a16="http://schemas.microsoft.com/office/drawing/2014/main" id="{2036B9D5-7D53-D7CA-551B-6EDC00CD17F1}"/>
              </a:ext>
            </a:extLst>
          </p:cNvPr>
          <p:cNvSpPr/>
          <p:nvPr/>
        </p:nvSpPr>
        <p:spPr>
          <a:xfrm>
            <a:off x="619125" y="267652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0FE10909-1C72-E236-251D-B665B202C738}"/>
              </a:ext>
            </a:extLst>
          </p:cNvPr>
          <p:cNvSpPr txBox="1"/>
          <p:nvPr/>
        </p:nvSpPr>
        <p:spPr>
          <a:xfrm>
            <a:off x="2047874" y="2466975"/>
            <a:ext cx="9763125" cy="1938992"/>
          </a:xfrm>
          <a:prstGeom prst="rect">
            <a:avLst/>
          </a:prstGeom>
          <a:noFill/>
        </p:spPr>
        <p:txBody>
          <a:bodyPr wrap="square" rtlCol="0">
            <a:spAutoFit/>
          </a:bodyPr>
          <a:lstStyle/>
          <a:p>
            <a:pPr algn="just"/>
            <a:r>
              <a:rPr lang="en-US" sz="4000" b="1" dirty="0">
                <a:solidFill>
                  <a:srgbClr val="FFFF00"/>
                </a:solidFill>
                <a:latin typeface="Cambria" panose="02040503050406030204" pitchFamily="18" charset="0"/>
                <a:ea typeface="Cambria" panose="02040503050406030204" pitchFamily="18" charset="0"/>
              </a:rPr>
              <a:t>Kim </a:t>
            </a:r>
            <a:r>
              <a:rPr lang="en-US" sz="4000" b="1" dirty="0" err="1">
                <a:solidFill>
                  <a:srgbClr val="FFFF00"/>
                </a:solidFill>
                <a:latin typeface="Cambria" panose="02040503050406030204" pitchFamily="18" charset="0"/>
                <a:ea typeface="Cambria" panose="02040503050406030204" pitchFamily="18" charset="0"/>
              </a:rPr>
              <a:t>Đồng</a:t>
            </a:r>
            <a:r>
              <a:rPr lang="en-US" sz="4000" b="1" dirty="0">
                <a:solidFill>
                  <a:srgbClr val="FFFF00"/>
                </a:solidFill>
                <a:latin typeface="Cambria" panose="02040503050406030204" pitchFamily="18" charset="0"/>
                <a:ea typeface="Cambria" panose="02040503050406030204" pitchFamily="18" charset="0"/>
              </a:rPr>
              <a:t> </a:t>
            </a:r>
            <a:r>
              <a:rPr lang="vi-VN" sz="4000" b="1" dirty="0">
                <a:solidFill>
                  <a:srgbClr val="FFFF00"/>
                </a:solidFill>
                <a:latin typeface="Cambria" panose="02040503050406030204" pitchFamily="18" charset="0"/>
                <a:ea typeface="Cambria" panose="02040503050406030204" pitchFamily="18" charset="0"/>
              </a:rPr>
              <a:t>một tấm gương vì cách mạng quên mình, hy sinh khi làm nhiệm vụ bảo vệ cán bộ cách mạng. </a:t>
            </a:r>
            <a:endParaRPr lang="en-US" sz="40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9028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00" cap="none" spc="0" normalizeH="0" baseline="0" noProof="0" dirty="0">
                <a:ln>
                  <a:noFill/>
                </a:ln>
                <a:solidFill>
                  <a:srgbClr val="EEECE1">
                    <a:lumMod val="10000"/>
                  </a:srgbClr>
                </a:solidFill>
                <a:effectLst/>
                <a:uLnTx/>
                <a:uFillTx/>
                <a:latin typeface="Calibri"/>
                <a:ea typeface="+mn-ea"/>
                <a:cs typeface="+mn-cs"/>
              </a:rPr>
              <a:t>Em có cảm nghĩ như thế nào về nhân vật và câu chuyện? </a:t>
            </a:r>
          </a:p>
        </p:txBody>
      </p:sp>
      <p:sp>
        <p:nvSpPr>
          <p:cNvPr id="7" name="Arrow: Right 6">
            <a:extLst>
              <a:ext uri="{FF2B5EF4-FFF2-40B4-BE49-F238E27FC236}">
                <a16:creationId xmlns:a16="http://schemas.microsoft.com/office/drawing/2014/main" id="{2036B9D5-7D53-D7CA-551B-6EDC00CD17F1}"/>
              </a:ext>
            </a:extLst>
          </p:cNvPr>
          <p:cNvSpPr/>
          <p:nvPr/>
        </p:nvSpPr>
        <p:spPr>
          <a:xfrm>
            <a:off x="619125" y="267652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FE10909-1C72-E236-251D-B665B202C738}"/>
              </a:ext>
            </a:extLst>
          </p:cNvPr>
          <p:cNvSpPr txBox="1"/>
          <p:nvPr/>
        </p:nvSpPr>
        <p:spPr>
          <a:xfrm>
            <a:off x="2057399" y="2324100"/>
            <a:ext cx="9763125" cy="2308324"/>
          </a:xfrm>
          <a:prstGeom prst="rect">
            <a:avLst/>
          </a:prstGeom>
          <a:noFill/>
        </p:spPr>
        <p:txBody>
          <a:bodyPr wrap="square" rtlCol="0">
            <a:spAutoFit/>
          </a:bodyPr>
          <a:lstStyle/>
          <a:p>
            <a:pPr lvl="0" algn="just"/>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thấy</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rất</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ngưỡng</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mộ</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anh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Kim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Đồng</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lang="en-US" sz="3600" b="1" dirty="0">
                <a:solidFill>
                  <a:srgbClr val="FFFF00"/>
                </a:solidFill>
                <a:latin typeface="Cambria" panose="02040503050406030204" pitchFamily="18" charset="0"/>
                <a:ea typeface="Cambria" panose="02040503050406030204" pitchFamily="18" charset="0"/>
              </a:rPr>
              <a:t>A</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lang="vi-VN" sz="3600" b="1" dirty="0">
                <a:solidFill>
                  <a:srgbClr val="FFFF00"/>
                </a:solidFill>
                <a:latin typeface="Cambria" panose="02040503050406030204" pitchFamily="18" charset="0"/>
                <a:ea typeface="Cambria" panose="02040503050406030204" pitchFamily="18" charset="0"/>
              </a:rPr>
              <a:t>là tấm gương sáng chói mở đầu cho nhiều gương cao quí khác trong đội ngũ Đội viên Thiếu niên Tiền phong Hồ Chí Minh.</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38252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8731" y="5443201"/>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650" y="-157317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7131" y="1498600"/>
            <a:ext cx="3646591" cy="228740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3000" y="3987844"/>
            <a:ext cx="4156455" cy="2629902"/>
          </a:xfrm>
          <a:prstGeom prst="rect">
            <a:avLst/>
          </a:prstGeom>
        </p:spPr>
      </p:pic>
      <p:sp>
        <p:nvSpPr>
          <p:cNvPr id="7" name="TextBox 3"/>
          <p:cNvSpPr txBox="1"/>
          <p:nvPr/>
        </p:nvSpPr>
        <p:spPr>
          <a:xfrm>
            <a:off x="1590675" y="1790150"/>
            <a:ext cx="8974390" cy="2031325"/>
          </a:xfrm>
          <a:prstGeom prst="rect">
            <a:avLst/>
          </a:prstGeom>
        </p:spPr>
        <p:txBody>
          <a:bodyPr wrap="square" lIns="0" tIns="0" rIns="0" bIns="0" rtlCol="0" anchor="t">
            <a:spAutoFit/>
          </a:bodyPr>
          <a:lstStyle/>
          <a:p>
            <a:pPr algn="ctr" defTabSz="609630">
              <a:lnSpc>
                <a:spcPct val="150000"/>
              </a:lnSpc>
              <a:spcBef>
                <a:spcPct val="0"/>
              </a:spcBef>
            </a:pPr>
            <a:r>
              <a:rPr lang="en-US" sz="9600" b="1" dirty="0">
                <a:solidFill>
                  <a:schemeClr val="bg1"/>
                </a:solidFill>
                <a:latin typeface="Nunito" panose="00000500000000000000" pitchFamily="2" charset="0"/>
                <a:cs typeface="Baloo" panose="020B0604020202020204" charset="0"/>
              </a:rPr>
              <a:t>2. </a:t>
            </a:r>
            <a:r>
              <a:rPr lang="en-US" sz="9600" b="1" dirty="0" err="1">
                <a:solidFill>
                  <a:schemeClr val="bg1"/>
                </a:solidFill>
                <a:latin typeface="Nunito" panose="00000500000000000000" pitchFamily="2" charset="0"/>
                <a:cs typeface="Baloo" panose="020B0604020202020204" charset="0"/>
              </a:rPr>
              <a:t>Lập</a:t>
            </a:r>
            <a:r>
              <a:rPr lang="en-US" sz="9600" b="1" dirty="0">
                <a:solidFill>
                  <a:schemeClr val="bg1"/>
                </a:solidFill>
                <a:latin typeface="Nunito" panose="00000500000000000000" pitchFamily="2" charset="0"/>
                <a:cs typeface="Baloo" panose="020B0604020202020204" charset="0"/>
              </a:rPr>
              <a:t> </a:t>
            </a:r>
            <a:r>
              <a:rPr lang="en-US" sz="9600" b="1" dirty="0" err="1">
                <a:solidFill>
                  <a:schemeClr val="bg1"/>
                </a:solidFill>
                <a:latin typeface="Nunito" panose="00000500000000000000" pitchFamily="2" charset="0"/>
                <a:cs typeface="Baloo" panose="020B0604020202020204" charset="0"/>
              </a:rPr>
              <a:t>dàn</a:t>
            </a:r>
            <a:r>
              <a:rPr lang="en-US" sz="9600" b="1" dirty="0">
                <a:solidFill>
                  <a:schemeClr val="bg1"/>
                </a:solidFill>
                <a:latin typeface="Nunito" panose="00000500000000000000" pitchFamily="2" charset="0"/>
                <a:cs typeface="Baloo" panose="020B0604020202020204" charset="0"/>
              </a:rPr>
              <a:t>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D6"/>
        </a:solidFill>
        <a:effectLst/>
      </p:bgPr>
    </p:bg>
    <p:spTree>
      <p:nvGrpSpPr>
        <p:cNvPr id="1" name=""/>
        <p:cNvGrpSpPr/>
        <p:nvPr/>
      </p:nvGrpSpPr>
      <p:grpSpPr>
        <a:xfrm>
          <a:off x="0" y="0"/>
          <a:ext cx="0" cy="0"/>
          <a:chOff x="0" y="0"/>
          <a:chExt cx="0" cy="0"/>
        </a:xfrm>
      </p:grpSpPr>
      <p:graphicFrame>
        <p:nvGraphicFramePr>
          <p:cNvPr id="4" name="Table 8">
            <a:extLst>
              <a:ext uri="{FF2B5EF4-FFF2-40B4-BE49-F238E27FC236}">
                <a16:creationId xmlns:a16="http://schemas.microsoft.com/office/drawing/2014/main" id="{F9E0C78F-0A57-55CD-371D-B8234264C00F}"/>
              </a:ext>
            </a:extLst>
          </p:cNvPr>
          <p:cNvGraphicFramePr>
            <a:graphicFrameLocks noGrp="1"/>
          </p:cNvGraphicFramePr>
          <p:nvPr>
            <p:extLst>
              <p:ext uri="{D42A27DB-BD31-4B8C-83A1-F6EECF244321}">
                <p14:modId xmlns:p14="http://schemas.microsoft.com/office/powerpoint/2010/main" val="2291227095"/>
              </p:ext>
            </p:extLst>
          </p:nvPr>
        </p:nvGraphicFramePr>
        <p:xfrm>
          <a:off x="1268361" y="275303"/>
          <a:ext cx="9763433" cy="1280160"/>
        </p:xfrm>
        <a:graphic>
          <a:graphicData uri="http://schemas.openxmlformats.org/drawingml/2006/table">
            <a:tbl>
              <a:tblPr firstRow="1" bandRow="1">
                <a:tableStyleId>{21E4AEA4-8DFA-4A89-87EB-49C32662AFE0}</a:tableStyleId>
              </a:tblPr>
              <a:tblGrid>
                <a:gridCol w="9763433">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tiếp</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
        <p:nvSpPr>
          <p:cNvPr id="9" name="Arrow: Right 8">
            <a:extLst>
              <a:ext uri="{FF2B5EF4-FFF2-40B4-BE49-F238E27FC236}">
                <a16:creationId xmlns:a16="http://schemas.microsoft.com/office/drawing/2014/main" id="{3E0634AA-F767-CE1A-2F93-27D199C394F3}"/>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1" name="Table 12">
            <a:extLst>
              <a:ext uri="{FF2B5EF4-FFF2-40B4-BE49-F238E27FC236}">
                <a16:creationId xmlns:a16="http://schemas.microsoft.com/office/drawing/2014/main" id="{5F1766B5-A8D5-633F-0278-A058216FB8F9}"/>
              </a:ext>
            </a:extLst>
          </p:cNvPr>
          <p:cNvGraphicFramePr>
            <a:graphicFrameLocks noGrp="1"/>
          </p:cNvGraphicFramePr>
          <p:nvPr>
            <p:extLst>
              <p:ext uri="{D42A27DB-BD31-4B8C-83A1-F6EECF244321}">
                <p14:modId xmlns:p14="http://schemas.microsoft.com/office/powerpoint/2010/main" val="650641916"/>
              </p:ext>
            </p:extLst>
          </p:nvPr>
        </p:nvGraphicFramePr>
        <p:xfrm>
          <a:off x="1294581" y="2165007"/>
          <a:ext cx="9717548" cy="2133600"/>
        </p:xfrm>
        <a:graphic>
          <a:graphicData uri="http://schemas.openxmlformats.org/drawingml/2006/table">
            <a:tbl>
              <a:tblPr firstRow="1" bandRow="1">
                <a:tableStyleId>{00A15C55-8517-42AA-B614-E9B94910E393}</a:tableStyleId>
              </a:tblPr>
              <a:tblGrid>
                <a:gridCol w="4858774">
                  <a:extLst>
                    <a:ext uri="{9D8B030D-6E8A-4147-A177-3AD203B41FA5}">
                      <a16:colId xmlns:a16="http://schemas.microsoft.com/office/drawing/2014/main" val="1401880992"/>
                    </a:ext>
                  </a:extLst>
                </a:gridCol>
                <a:gridCol w="4858774">
                  <a:extLst>
                    <a:ext uri="{9D8B030D-6E8A-4147-A177-3AD203B41FA5}">
                      <a16:colId xmlns:a16="http://schemas.microsoft.com/office/drawing/2014/main" val="2287383641"/>
                    </a:ext>
                  </a:extLst>
                </a:gridCol>
              </a:tblGrid>
              <a:tr h="529032">
                <a:tc gridSpan="2">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tc hMerge="1">
                  <a:txBody>
                    <a:bodyPr/>
                    <a:lstStyle/>
                    <a:p>
                      <a:endParaRPr lang="en-US" dirty="0"/>
                    </a:p>
                  </a:txBody>
                  <a:tcPr/>
                </a:tc>
                <a:extLst>
                  <a:ext uri="{0D108BD9-81ED-4DB2-BD59-A6C34878D82A}">
                    <a16:rowId xmlns:a16="http://schemas.microsoft.com/office/drawing/2014/main" val="3471759004"/>
                  </a:ext>
                </a:extLst>
              </a:tr>
              <a:tr h="888864">
                <a:tc>
                  <a:txBody>
                    <a:bodyPr/>
                    <a:lstStyle/>
                    <a:p>
                      <a:pPr algn="just"/>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a:t>
                      </a:r>
                    </a:p>
                  </a:txBody>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Chú</a:t>
                      </a:r>
                      <a:r>
                        <a:rPr lang="en-US" sz="3200" dirty="0">
                          <a:latin typeface="Cambria" panose="02040503050406030204" pitchFamily="18" charset="0"/>
                          <a:ea typeface="Cambria" panose="02040503050406030204" pitchFamily="18" charset="0"/>
                        </a:rPr>
                        <a:t> ý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suy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3" name="Arrow: Right 12">
            <a:extLst>
              <a:ext uri="{FF2B5EF4-FFF2-40B4-BE49-F238E27FC236}">
                <a16:creationId xmlns:a16="http://schemas.microsoft.com/office/drawing/2014/main" id="{60B0AA35-B892-B8B8-100A-8E2439355385}"/>
              </a:ext>
            </a:extLst>
          </p:cNvPr>
          <p:cNvSpPr/>
          <p:nvPr/>
        </p:nvSpPr>
        <p:spPr>
          <a:xfrm rot="5400000">
            <a:off x="5880843" y="4317054"/>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5E0E6D10-2DFD-A624-1304-F4540A9B2A96}"/>
              </a:ext>
            </a:extLst>
          </p:cNvPr>
          <p:cNvGraphicFramePr>
            <a:graphicFrameLocks noGrp="1"/>
          </p:cNvGraphicFramePr>
          <p:nvPr>
            <p:extLst>
              <p:ext uri="{D42A27DB-BD31-4B8C-83A1-F6EECF244321}">
                <p14:modId xmlns:p14="http://schemas.microsoft.com/office/powerpoint/2010/main" val="3091046455"/>
              </p:ext>
            </p:extLst>
          </p:nvPr>
        </p:nvGraphicFramePr>
        <p:xfrm>
          <a:off x="1317522" y="4945626"/>
          <a:ext cx="9763433" cy="1280160"/>
        </p:xfrm>
        <a:graphic>
          <a:graphicData uri="http://schemas.openxmlformats.org/drawingml/2006/table">
            <a:tbl>
              <a:tblPr firstRow="1" bandRow="1">
                <a:tableStyleId>{F5AB1C69-6EDB-4FF4-983F-18BD219EF322}</a:tableStyleId>
              </a:tblPr>
              <a:tblGrid>
                <a:gridCol w="9763433">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rộng</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kids and text&#10;&#10;AI-generated content may be incorrect.">
            <a:extLst>
              <a:ext uri="{FF2B5EF4-FFF2-40B4-BE49-F238E27FC236}">
                <a16:creationId xmlns:a16="http://schemas.microsoft.com/office/drawing/2014/main" id="{0A371043-94F3-2066-3170-492D596AA006}"/>
              </a:ext>
            </a:extLst>
          </p:cNvPr>
          <p:cNvPicPr>
            <a:picLocks noChangeAspect="1"/>
          </p:cNvPicPr>
          <p:nvPr/>
        </p:nvPicPr>
        <p:blipFill>
          <a:blip r:embed="rId2"/>
          <a:stretch>
            <a:fillRect/>
          </a:stretch>
        </p:blipFill>
        <p:spPr>
          <a:xfrm>
            <a:off x="0" y="0"/>
            <a:ext cx="12192000" cy="6754091"/>
          </a:xfrm>
          <a:prstGeom prst="rect">
            <a:avLst/>
          </a:prstGeom>
        </p:spPr>
      </p:pic>
    </p:spTree>
    <p:extLst>
      <p:ext uri="{BB962C8B-B14F-4D97-AF65-F5344CB8AC3E}">
        <p14:creationId xmlns:p14="http://schemas.microsoft.com/office/powerpoint/2010/main" val="350040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D6"/>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13772955-FCC2-A7CD-E337-DCF719C52908}"/>
              </a:ext>
            </a:extLst>
          </p:cNvPr>
          <p:cNvSpPr txBox="1"/>
          <p:nvPr/>
        </p:nvSpPr>
        <p:spPr>
          <a:xfrm>
            <a:off x="3454399" y="292510"/>
            <a:ext cx="4932517" cy="677108"/>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rPr>
              <a:t>Dàn</a:t>
            </a:r>
            <a:r>
              <a:rPr kumimoji="0" lang="en-US" sz="4400" b="1" i="0" u="none" strike="noStrike" kern="100" cap="none" spc="0" normalizeH="0" baseline="0" noProof="0" dirty="0">
                <a:ln>
                  <a:noFill/>
                </a:ln>
                <a:solidFill>
                  <a:srgbClr val="EEECE1">
                    <a:lumMod val="10000"/>
                  </a:srgbClr>
                </a:solidFill>
                <a:effectLst/>
                <a:uLnTx/>
                <a:uFillTx/>
                <a:latin typeface="Calibri"/>
                <a:ea typeface="+mn-ea"/>
                <a:cs typeface="+mn-cs"/>
              </a:rPr>
              <a:t> ý </a:t>
            </a:r>
            <a:r>
              <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rPr>
              <a:t>mẫu</a:t>
            </a:r>
            <a:endParaRPr kumimoji="0" lang="vi-VN" sz="4400" b="1" i="0" u="none" strike="noStrike" kern="100" cap="none" spc="0" normalizeH="0" baseline="0" noProof="0" dirty="0">
              <a:ln>
                <a:noFill/>
              </a:ln>
              <a:solidFill>
                <a:srgbClr val="EEECE1">
                  <a:lumMod val="10000"/>
                </a:srgbClr>
              </a:solidFill>
              <a:effectLst/>
              <a:uLnTx/>
              <a:uFillTx/>
              <a:latin typeface="Calibri"/>
              <a:ea typeface="+mn-ea"/>
              <a:cs typeface="+mn-cs"/>
            </a:endParaRPr>
          </a:p>
        </p:txBody>
      </p:sp>
      <p:graphicFrame>
        <p:nvGraphicFramePr>
          <p:cNvPr id="5" name="Table 5">
            <a:extLst>
              <a:ext uri="{FF2B5EF4-FFF2-40B4-BE49-F238E27FC236}">
                <a16:creationId xmlns:a16="http://schemas.microsoft.com/office/drawing/2014/main" id="{0894AEC9-71BE-E2A6-CE7C-6B7638F78411}"/>
              </a:ext>
            </a:extLst>
          </p:cNvPr>
          <p:cNvGraphicFramePr>
            <a:graphicFrameLocks noGrp="1"/>
          </p:cNvGraphicFramePr>
          <p:nvPr>
            <p:extLst>
              <p:ext uri="{D42A27DB-BD31-4B8C-83A1-F6EECF244321}">
                <p14:modId xmlns:p14="http://schemas.microsoft.com/office/powerpoint/2010/main" val="1212531305"/>
              </p:ext>
            </p:extLst>
          </p:nvPr>
        </p:nvGraphicFramePr>
        <p:xfrm>
          <a:off x="172720" y="1158240"/>
          <a:ext cx="11734800" cy="5527040"/>
        </p:xfrm>
        <a:graphic>
          <a:graphicData uri="http://schemas.openxmlformats.org/drawingml/2006/table">
            <a:tbl>
              <a:tblPr firstRow="1" bandRow="1">
                <a:tableStyleId>{21E4AEA4-8DFA-4A89-87EB-49C32662AFE0}</a:tableStyleId>
              </a:tblPr>
              <a:tblGrid>
                <a:gridCol w="1511785">
                  <a:extLst>
                    <a:ext uri="{9D8B030D-6E8A-4147-A177-3AD203B41FA5}">
                      <a16:colId xmlns:a16="http://schemas.microsoft.com/office/drawing/2014/main" val="2635258989"/>
                    </a:ext>
                  </a:extLst>
                </a:gridCol>
                <a:gridCol w="10223015">
                  <a:extLst>
                    <a:ext uri="{9D8B030D-6E8A-4147-A177-3AD203B41FA5}">
                      <a16:colId xmlns:a16="http://schemas.microsoft.com/office/drawing/2014/main" val="2782079848"/>
                    </a:ext>
                  </a:extLst>
                </a:gridCol>
              </a:tblGrid>
              <a:tr h="955040">
                <a:tc>
                  <a:txBody>
                    <a:bodyPr/>
                    <a:lstStyle/>
                    <a:p>
                      <a:r>
                        <a:rPr lang="en-US" sz="2400" dirty="0" err="1">
                          <a:solidFill>
                            <a:schemeClr val="bg1"/>
                          </a:solidFill>
                          <a:latin typeface="Cambria" panose="02040503050406030204" pitchFamily="18" charset="0"/>
                          <a:ea typeface="Cambria" panose="02040503050406030204" pitchFamily="18" charset="0"/>
                        </a:rPr>
                        <a:t>Mở</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Trong lịch sử Việt Nam có rất nhiều anh hùng dân tộc hi sinh để bảo vệ đất nước trước giặc ngoại xâm nhưng em thích  nhất là nhân vật anh Kim Đồng</a:t>
                      </a:r>
                      <a:endParaRPr lang="vi-VN" sz="2400" b="0" dirty="0">
                        <a:solidFill>
                          <a:srgbClr val="00206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549683"/>
                  </a:ext>
                </a:extLst>
              </a:tr>
              <a:tr h="1638480">
                <a:tc>
                  <a:txBody>
                    <a:bodyPr/>
                    <a:lstStyle/>
                    <a:p>
                      <a:r>
                        <a:rPr lang="en-US" sz="2400" dirty="0" err="1">
                          <a:solidFill>
                            <a:schemeClr val="bg1"/>
                          </a:solidFill>
                          <a:latin typeface="Cambria" panose="02040503050406030204" pitchFamily="18" charset="0"/>
                          <a:ea typeface="Cambria" panose="02040503050406030204" pitchFamily="18" charset="0"/>
                        </a:rPr>
                        <a:t>Thân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Kể các sự việc chính theo diễn biến  của câu chuyện.</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Anh Kim Đồng tuy nhỏ tuổi nhưng rất gan dạ, dũng cảm, mưu trí trước sự tàn ác của kẻ thù........</a:t>
                      </a:r>
                    </a:p>
                    <a:p>
                      <a:pPr rtl="0"/>
                      <a:r>
                        <a:rPr lang="en-US" sz="2400" b="1"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Kể các suy nghĩ nổi bật, hành động của nhân vật lịch sử</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Anh thoắt thoặt bên những cánh đồng mang  thư mật cho cách mạng, đầu đội mũ lệch</a:t>
                      </a:r>
                      <a:r>
                        <a:rPr lang="vi-VN" sz="2400" b="0" i="0" u="none" strike="noStrike" kern="1200">
                          <a:solidFill>
                            <a:srgbClr val="002060"/>
                          </a:solidFill>
                          <a:effectLst/>
                          <a:latin typeface="Cambria" panose="02040503050406030204" pitchFamily="18" charset="0"/>
                          <a:ea typeface="Cambria" panose="02040503050406030204" pitchFamily="18" charset="0"/>
                          <a:cs typeface="+mn-cs"/>
                        </a:rPr>
                        <a:t>, đi </a:t>
                      </a:r>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vụt qua mặt trận bom đạn, trước mọi nguy hiểm thế nhưng anh vẫn thể hiện tinh thần lạc quan yêu đời..........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3693882"/>
                  </a:ext>
                </a:extLst>
              </a:tr>
              <a:tr h="1638480">
                <a:tc>
                  <a:txBody>
                    <a:bodyPr/>
                    <a:lstStyle/>
                    <a:p>
                      <a:r>
                        <a:rPr lang="en-US" sz="2400" dirty="0" err="1">
                          <a:solidFill>
                            <a:schemeClr val="bg1"/>
                          </a:solidFill>
                          <a:latin typeface="Cambria" panose="02040503050406030204" pitchFamily="18" charset="0"/>
                          <a:ea typeface="Cambria" panose="02040503050406030204" pitchFamily="18" charset="0"/>
                        </a:rPr>
                        <a:t>Kết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en-US" sz="2400" b="1"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Chọn cách kết bài mở rộng, không mở rộng.</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Dù chiến tranh đã qua đi nhưng tấm gương về anh Kim Đồng vẫn luôn tươi sáng trong bao thế hệ trẻ Việt Nam.Các thế hệ trẻ luôn phải cố gắng học tập để gìn giữ đất nước xứng đáng với những gì mà ông cha ta đã hi sinh để bảo vệ nền độc lập nước nhà </a:t>
                      </a:r>
                      <a:endParaRPr lang="en-US" sz="2400" b="0" dirty="0">
                        <a:solidFill>
                          <a:srgbClr val="00206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67598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74422-0312-4710-34CC-F441B24858B9}"/>
              </a:ext>
            </a:extLst>
          </p:cNvPr>
          <p:cNvPicPr>
            <a:picLocks noChangeAspect="1"/>
          </p:cNvPicPr>
          <p:nvPr/>
        </p:nvPicPr>
        <p:blipFill>
          <a:blip r:embed="rId2"/>
          <a:stretch>
            <a:fillRect/>
          </a:stretch>
        </p:blipFill>
        <p:spPr>
          <a:xfrm>
            <a:off x="0" y="616267"/>
            <a:ext cx="12173317" cy="5670233"/>
          </a:xfrm>
          <a:prstGeom prst="rect">
            <a:avLst/>
          </a:prstGeom>
        </p:spPr>
      </p:pic>
    </p:spTree>
    <p:extLst>
      <p:ext uri="{BB962C8B-B14F-4D97-AF65-F5344CB8AC3E}">
        <p14:creationId xmlns:p14="http://schemas.microsoft.com/office/powerpoint/2010/main" val="3804203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8731" y="5443201"/>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650" y="-157317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7131" y="1498600"/>
            <a:ext cx="3646591" cy="228740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3000" y="3987844"/>
            <a:ext cx="4156455" cy="2629902"/>
          </a:xfrm>
          <a:prstGeom prst="rect">
            <a:avLst/>
          </a:prstGeom>
        </p:spPr>
      </p:pic>
      <p:sp>
        <p:nvSpPr>
          <p:cNvPr id="7" name="TextBox 3"/>
          <p:cNvSpPr txBox="1"/>
          <p:nvPr/>
        </p:nvSpPr>
        <p:spPr>
          <a:xfrm>
            <a:off x="1499235" y="1556470"/>
            <a:ext cx="8974390" cy="3539430"/>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3. </a:t>
            </a:r>
            <a:r>
              <a:rPr kumimoji="0" lang="en-US" sz="8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Góp</a:t>
            </a:r>
            <a:r>
              <a:rPr kumimoji="0" lang="en-US" sz="8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 ý </a:t>
            </a:r>
            <a:r>
              <a:rPr kumimoji="0" lang="en-US" sz="8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và</a:t>
            </a:r>
            <a:r>
              <a:rPr kumimoji="0" lang="en-US" sz="8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chỉnh</a:t>
            </a:r>
            <a:r>
              <a:rPr kumimoji="0" lang="en-US" sz="8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sửa</a:t>
            </a:r>
            <a:r>
              <a:rPr kumimoji="0" lang="en-US" sz="8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dàn</a:t>
            </a:r>
            <a:r>
              <a:rPr kumimoji="0" lang="en-US" sz="8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Baloo" panose="020B0604020202020204" charset="0"/>
              </a:rPr>
              <a:t> ý</a:t>
            </a:r>
          </a:p>
        </p:txBody>
      </p:sp>
    </p:spTree>
    <p:extLst>
      <p:ext uri="{BB962C8B-B14F-4D97-AF65-F5344CB8AC3E}">
        <p14:creationId xmlns:p14="http://schemas.microsoft.com/office/powerpoint/2010/main" val="56889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a:hlinkClick r:id="rId7" action="ppaction://hlinksldjump"/>
          </p:cNvPr>
          <p:cNvPicPr>
            <a:picLocks noChangeAspect="1"/>
          </p:cNvPicPr>
          <p:nvPr/>
        </p:nvPicPr>
        <p:blipFill>
          <a:blip r:embed="rId8"/>
          <a:srcRect/>
          <a:stretch>
            <a:fillRect/>
          </a:stretch>
        </p:blipFill>
        <p:spPr>
          <a:xfrm>
            <a:off x="10293434" y="-166152"/>
            <a:ext cx="1784193" cy="1703905"/>
          </a:xfrm>
          <a:prstGeom prst="rect">
            <a:avLst/>
          </a:prstGeom>
        </p:spPr>
      </p:pic>
      <p:pic>
        <p:nvPicPr>
          <p:cNvPr id="4" name="Picture 4"/>
          <p:cNvPicPr>
            <a:picLocks noChangeAspect="1"/>
          </p:cNvPicPr>
          <p:nvPr/>
        </p:nvPicPr>
        <p:blipFill>
          <a:blip r:embed="rId9"/>
          <a:srcRect/>
          <a:stretch>
            <a:fillRect/>
          </a:stretch>
        </p:blipFill>
        <p:spPr>
          <a:xfrm>
            <a:off x="101601" y="4394200"/>
            <a:ext cx="1881999" cy="2382278"/>
          </a:xfrm>
          <a:prstGeom prst="rect">
            <a:avLst/>
          </a:prstGeom>
        </p:spPr>
      </p:pic>
      <p:pic>
        <p:nvPicPr>
          <p:cNvPr id="5" name="Picture 5"/>
          <p:cNvPicPr>
            <a:picLocks noChangeAspect="1"/>
          </p:cNvPicPr>
          <p:nvPr/>
        </p:nvPicPr>
        <p:blipFill>
          <a:blip r:embed="rId10"/>
          <a:srcRect/>
          <a:stretch>
            <a:fillRect/>
          </a:stretch>
        </p:blipFill>
        <p:spPr>
          <a:xfrm>
            <a:off x="8814391" y="175437"/>
            <a:ext cx="1086973" cy="851952"/>
          </a:xfrm>
          <a:prstGeom prst="rect">
            <a:avLst/>
          </a:prstGeom>
        </p:spPr>
      </p:pic>
      <p:sp>
        <p:nvSpPr>
          <p:cNvPr id="6" name="Freeform 3">
            <a:extLst>
              <a:ext uri="{FF2B5EF4-FFF2-40B4-BE49-F238E27FC236}">
                <a16:creationId xmlns:a16="http://schemas.microsoft.com/office/drawing/2014/main" id="{4594A02E-3C51-4936-9531-CC7FC881B915}"/>
              </a:ext>
            </a:extLst>
          </p:cNvPr>
          <p:cNvSpPr/>
          <p:nvPr/>
        </p:nvSpPr>
        <p:spPr>
          <a:xfrm>
            <a:off x="5045242" y="776705"/>
            <a:ext cx="5620031" cy="5923616"/>
          </a:xfrm>
          <a:custGeom>
            <a:avLst/>
            <a:gdLst/>
            <a:ahLst/>
            <a:cxnLst/>
            <a:rect l="l" t="t" r="r" b="b"/>
            <a:pathLst>
              <a:path w="8430046" h="8885424">
                <a:moveTo>
                  <a:pt x="0" y="0"/>
                </a:moveTo>
                <a:lnTo>
                  <a:pt x="8430046" y="0"/>
                </a:lnTo>
                <a:lnTo>
                  <a:pt x="8430046" y="8885424"/>
                </a:lnTo>
                <a:lnTo>
                  <a:pt x="0" y="88854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2">
            <a:hlinkClick r:id="rId13" action="ppaction://hlinksldjump"/>
            <a:extLst>
              <a:ext uri="{FF2B5EF4-FFF2-40B4-BE49-F238E27FC236}">
                <a16:creationId xmlns:a16="http://schemas.microsoft.com/office/drawing/2014/main" id="{2177A2EB-6B12-D90F-C594-3CD75FBDF69D}"/>
              </a:ext>
            </a:extLst>
          </p:cNvPr>
          <p:cNvSpPr/>
          <p:nvPr/>
        </p:nvSpPr>
        <p:spPr>
          <a:xfrm>
            <a:off x="6208562" y="1712695"/>
            <a:ext cx="1102713" cy="1102713"/>
          </a:xfrm>
          <a:custGeom>
            <a:avLst/>
            <a:gdLst/>
            <a:ahLst/>
            <a:cxnLst/>
            <a:rect l="l" t="t" r="r" b="b"/>
            <a:pathLst>
              <a:path w="1654070" h="1654070">
                <a:moveTo>
                  <a:pt x="0" y="0"/>
                </a:moveTo>
                <a:lnTo>
                  <a:pt x="1654070" y="0"/>
                </a:lnTo>
                <a:lnTo>
                  <a:pt x="1654070" y="1654070"/>
                </a:lnTo>
                <a:lnTo>
                  <a:pt x="0" y="16540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4">
            <a:hlinkClick r:id="rId16" action="ppaction://hlinksldjump"/>
            <a:extLst>
              <a:ext uri="{FF2B5EF4-FFF2-40B4-BE49-F238E27FC236}">
                <a16:creationId xmlns:a16="http://schemas.microsoft.com/office/drawing/2014/main" id="{0BACB958-DAE6-9931-2DFA-220AB416DAB1}"/>
              </a:ext>
            </a:extLst>
          </p:cNvPr>
          <p:cNvSpPr/>
          <p:nvPr/>
        </p:nvSpPr>
        <p:spPr>
          <a:xfrm>
            <a:off x="8355085" y="1259499"/>
            <a:ext cx="1207308" cy="1146795"/>
          </a:xfrm>
          <a:custGeom>
            <a:avLst/>
            <a:gdLst/>
            <a:ahLst/>
            <a:cxnLst/>
            <a:rect l="l" t="t" r="r" b="b"/>
            <a:pathLst>
              <a:path w="1810962" h="1720193">
                <a:moveTo>
                  <a:pt x="0" y="0"/>
                </a:moveTo>
                <a:lnTo>
                  <a:pt x="1810962" y="0"/>
                </a:lnTo>
                <a:lnTo>
                  <a:pt x="1810962" y="1720193"/>
                </a:lnTo>
                <a:lnTo>
                  <a:pt x="0" y="1720193"/>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AC5BFB80-73F2-46B0-B949-F55B63D54B25}"/>
              </a:ext>
            </a:extLst>
          </p:cNvPr>
          <p:cNvPicPr>
            <a:picLocks noChangeAspect="1"/>
          </p:cNvPicPr>
          <p:nvPr/>
        </p:nvPicPr>
        <p:blipFill>
          <a:blip r:embed="rId18"/>
          <a:stretch>
            <a:fillRect/>
          </a:stretch>
        </p:blipFill>
        <p:spPr>
          <a:xfrm>
            <a:off x="301600" y="287885"/>
            <a:ext cx="5145470" cy="2645893"/>
          </a:xfrm>
          <a:prstGeom prst="rect">
            <a:avLst/>
          </a:prstGeom>
        </p:spPr>
      </p:pic>
      <p:pic>
        <p:nvPicPr>
          <p:cNvPr id="26" name="1">
            <a:hlinkClick r:id="rId19" action="ppaction://hlinksldjump"/>
            <a:extLst>
              <a:ext uri="{FF2B5EF4-FFF2-40B4-BE49-F238E27FC236}">
                <a16:creationId xmlns:a16="http://schemas.microsoft.com/office/drawing/2014/main" id="{3606E7AE-E3B4-838A-09ED-D7C5AFBB2CC8}"/>
              </a:ext>
            </a:extLst>
          </p:cNvPr>
          <p:cNvPicPr>
            <a:picLocks noChangeAspect="1"/>
          </p:cNvPicPr>
          <p:nvPr/>
        </p:nvPicPr>
        <p:blipFill>
          <a:blip r:embed="rId20"/>
          <a:stretch>
            <a:fillRect/>
          </a:stretch>
        </p:blipFill>
        <p:spPr>
          <a:xfrm>
            <a:off x="5126936" y="2695713"/>
            <a:ext cx="1103472" cy="1103472"/>
          </a:xfrm>
          <a:prstGeom prst="rect">
            <a:avLst/>
          </a:prstGeom>
        </p:spPr>
      </p:pic>
      <p:pic>
        <p:nvPicPr>
          <p:cNvPr id="27" name="3">
            <a:hlinkClick r:id="rId21" action="ppaction://hlinksldjump"/>
            <a:extLst>
              <a:ext uri="{FF2B5EF4-FFF2-40B4-BE49-F238E27FC236}">
                <a16:creationId xmlns:a16="http://schemas.microsoft.com/office/drawing/2014/main" id="{3463E194-42B8-FFF9-8535-8586D10B17A8}"/>
              </a:ext>
            </a:extLst>
          </p:cNvPr>
          <p:cNvPicPr>
            <a:picLocks noChangeAspect="1"/>
          </p:cNvPicPr>
          <p:nvPr/>
        </p:nvPicPr>
        <p:blipFill>
          <a:blip r:embed="rId22"/>
          <a:stretch>
            <a:fillRect/>
          </a:stretch>
        </p:blipFill>
        <p:spPr>
          <a:xfrm>
            <a:off x="6997826" y="2629917"/>
            <a:ext cx="1828959" cy="1475360"/>
          </a:xfrm>
          <a:prstGeom prst="rect">
            <a:avLst/>
          </a:prstGeom>
        </p:spPr>
      </p:pic>
      <p:pic>
        <p:nvPicPr>
          <p:cNvPr id="7" name="nhạc hay">
            <a:hlinkClick r:id="" action="ppaction://media"/>
            <a:extLst>
              <a:ext uri="{FF2B5EF4-FFF2-40B4-BE49-F238E27FC236}">
                <a16:creationId xmlns:a16="http://schemas.microsoft.com/office/drawing/2014/main" id="{D17A79B9-10FB-DDE8-0403-5F01BAA67315}"/>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746125" y="244475"/>
            <a:ext cx="406400" cy="406400"/>
          </a:xfrm>
          <a:prstGeom prst="rect">
            <a:avLst/>
          </a:prstGeom>
        </p:spPr>
      </p:pic>
      <p:pic>
        <p:nvPicPr>
          <p:cNvPr id="8" name="Picture 28" descr="Black And White YouTube icon PNG and SVG Vector Free Download">
            <a:extLst>
              <a:ext uri="{FF2B5EF4-FFF2-40B4-BE49-F238E27FC236}">
                <a16:creationId xmlns:a16="http://schemas.microsoft.com/office/drawing/2014/main" id="{27139F5D-69D2-44CF-F0D0-70E6A2554DEE}"/>
              </a:ext>
            </a:extLst>
          </p:cNvPr>
          <p:cNvPicPr>
            <a:picLocks noChangeAspect="1" noChangeArrowheads="1"/>
          </p:cNvPicPr>
          <p:nvPr/>
        </p:nvPicPr>
        <p:blipFill>
          <a:blip r:embed="rId2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4002" y="6489516"/>
            <a:ext cx="310457" cy="3104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D2D568-50A2-6AF6-C588-51766A09AD23}"/>
              </a:ext>
            </a:extLst>
          </p:cNvPr>
          <p:cNvSpPr txBox="1"/>
          <p:nvPr/>
        </p:nvSpPr>
        <p:spPr>
          <a:xfrm>
            <a:off x="2133600" y="6490926"/>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kumimoji="0" lang="en-US" sz="1600" b="0" i="0" u="none" strike="noStrike" kern="1200" cap="none" spc="0" normalizeH="0" baseline="0" noProof="0" dirty="0" err="1">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15" name="Picture 14">
            <a:extLst>
              <a:ext uri="{FF2B5EF4-FFF2-40B4-BE49-F238E27FC236}">
                <a16:creationId xmlns:a16="http://schemas.microsoft.com/office/drawing/2014/main" id="{F6DFF961-2160-166A-4097-7F1F76A26D88}"/>
              </a:ext>
            </a:extLst>
          </p:cNvPr>
          <p:cNvPicPr>
            <a:picLocks noChangeAspect="1" noChangeArrowheads="1"/>
          </p:cNvPicPr>
          <p:nvPr/>
        </p:nvPicPr>
        <p:blipFill>
          <a:blip r:embed="rId2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06292" y="6507676"/>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EC983F6-E04E-5C5B-CD1E-99C64E8C21EB}"/>
              </a:ext>
            </a:extLst>
          </p:cNvPr>
          <p:cNvSpPr txBox="1"/>
          <p:nvPr/>
        </p:nvSpPr>
        <p:spPr>
          <a:xfrm>
            <a:off x="4880851" y="6501834"/>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7" name="Picture 24" descr="Gmail - Free social media icons">
            <a:extLst>
              <a:ext uri="{FF2B5EF4-FFF2-40B4-BE49-F238E27FC236}">
                <a16:creationId xmlns:a16="http://schemas.microsoft.com/office/drawing/2014/main" id="{6F2EDA4D-373D-5031-922F-B45B9028410E}"/>
              </a:ext>
            </a:extLst>
          </p:cNvPr>
          <p:cNvPicPr>
            <a:picLocks noChangeAspect="1" noChangeArrowheads="1"/>
          </p:cNvPicPr>
          <p:nvPr/>
        </p:nvPicPr>
        <p:blipFill>
          <a:blip r:embed="rId2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04546" y="6501834"/>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BCF200D-3A53-81D8-E70A-652DCE6CFAB3}"/>
              </a:ext>
            </a:extLst>
          </p:cNvPr>
          <p:cNvSpPr txBox="1"/>
          <p:nvPr/>
        </p:nvSpPr>
        <p:spPr>
          <a:xfrm>
            <a:off x="7088974" y="6508016"/>
            <a:ext cx="3512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1" presetClass="mediacall" presetSubtype="0" fill="hold" nodeType="withEffect">
                                  <p:stCondLst>
                                    <p:cond delay="0"/>
                                  </p:stCondLst>
                                  <p:childTnLst>
                                    <p:cmd type="call" cmd="playFrom(0.0)">
                                      <p:cBhvr>
                                        <p:cTn id="11" dur="1164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1000"/>
                                        <p:tgtEl>
                                          <p:spTgt spid="26"/>
                                        </p:tgtEl>
                                        <p:attrNameLst>
                                          <p:attrName>ppt_w</p:attrName>
                                        </p:attrNameLst>
                                      </p:cBhvr>
                                      <p:tavLst>
                                        <p:tav tm="0">
                                          <p:val>
                                            <p:strVal val="ppt_w"/>
                                          </p:val>
                                        </p:tav>
                                        <p:tav tm="100000">
                                          <p:val>
                                            <p:fltVal val="0"/>
                                          </p:val>
                                        </p:tav>
                                      </p:tavLst>
                                    </p:anim>
                                    <p:anim calcmode="lin" valueType="num">
                                      <p:cBhvr>
                                        <p:cTn id="17" dur="1000"/>
                                        <p:tgtEl>
                                          <p:spTgt spid="26"/>
                                        </p:tgtEl>
                                        <p:attrNameLst>
                                          <p:attrName>ppt_h</p:attrName>
                                        </p:attrNameLst>
                                      </p:cBhvr>
                                      <p:tavLst>
                                        <p:tav tm="0">
                                          <p:val>
                                            <p:strVal val="ppt_h"/>
                                          </p:val>
                                        </p:tav>
                                        <p:tav tm="100000">
                                          <p:val>
                                            <p:fltVal val="0"/>
                                          </p:val>
                                        </p:tav>
                                      </p:tavLst>
                                    </p:anim>
                                    <p:animEffect transition="out" filter="fade">
                                      <p:cBhvr>
                                        <p:cTn id="18" dur="1000"/>
                                        <p:tgtEl>
                                          <p:spTgt spid="26"/>
                                        </p:tgtEl>
                                      </p:cBhvr>
                                    </p:animEffect>
                                    <p:set>
                                      <p:cBhvr>
                                        <p:cTn id="1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1000"/>
                                        <p:tgtEl>
                                          <p:spTgt spid="13"/>
                                        </p:tgtEl>
                                        <p:attrNameLst>
                                          <p:attrName>ppt_w</p:attrName>
                                        </p:attrNameLst>
                                      </p:cBhvr>
                                      <p:tavLst>
                                        <p:tav tm="0">
                                          <p:val>
                                            <p:strVal val="ppt_w"/>
                                          </p:val>
                                        </p:tav>
                                        <p:tav tm="100000">
                                          <p:val>
                                            <p:fltVal val="0"/>
                                          </p:val>
                                        </p:tav>
                                      </p:tavLst>
                                    </p:anim>
                                    <p:anim calcmode="lin" valueType="num">
                                      <p:cBhvr>
                                        <p:cTn id="25" dur="1000"/>
                                        <p:tgtEl>
                                          <p:spTgt spid="13"/>
                                        </p:tgtEl>
                                        <p:attrNameLst>
                                          <p:attrName>ppt_h</p:attrName>
                                        </p:attrNameLst>
                                      </p:cBhvr>
                                      <p:tavLst>
                                        <p:tav tm="0">
                                          <p:val>
                                            <p:strVal val="ppt_h"/>
                                          </p:val>
                                        </p:tav>
                                        <p:tav tm="100000">
                                          <p:val>
                                            <p:fltVal val="0"/>
                                          </p:val>
                                        </p:tav>
                                      </p:tavLst>
                                    </p:anim>
                                    <p:animEffect transition="out" filter="fade">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3"/>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1000"/>
                                        <p:tgtEl>
                                          <p:spTgt spid="27"/>
                                        </p:tgtEl>
                                        <p:attrNameLst>
                                          <p:attrName>ppt_w</p:attrName>
                                        </p:attrNameLst>
                                      </p:cBhvr>
                                      <p:tavLst>
                                        <p:tav tm="0">
                                          <p:val>
                                            <p:strVal val="ppt_w"/>
                                          </p:val>
                                        </p:tav>
                                        <p:tav tm="100000">
                                          <p:val>
                                            <p:fltVal val="0"/>
                                          </p:val>
                                        </p:tav>
                                      </p:tavLst>
                                    </p:anim>
                                    <p:anim calcmode="lin" valueType="num">
                                      <p:cBhvr>
                                        <p:cTn id="33" dur="1000"/>
                                        <p:tgtEl>
                                          <p:spTgt spid="27"/>
                                        </p:tgtEl>
                                        <p:attrNameLst>
                                          <p:attrName>ppt_h</p:attrName>
                                        </p:attrNameLst>
                                      </p:cBhvr>
                                      <p:tavLst>
                                        <p:tav tm="0">
                                          <p:val>
                                            <p:strVal val="ppt_h"/>
                                          </p:val>
                                        </p:tav>
                                        <p:tav tm="100000">
                                          <p:val>
                                            <p:fltVal val="0"/>
                                          </p:val>
                                        </p:tav>
                                      </p:tavLst>
                                    </p:anim>
                                    <p:animEffect transition="out" filter="fade">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1000"/>
                                        <p:tgtEl>
                                          <p:spTgt spid="14"/>
                                        </p:tgtEl>
                                        <p:attrNameLst>
                                          <p:attrName>ppt_w</p:attrName>
                                        </p:attrNameLst>
                                      </p:cBhvr>
                                      <p:tavLst>
                                        <p:tav tm="0">
                                          <p:val>
                                            <p:strVal val="ppt_w"/>
                                          </p:val>
                                        </p:tav>
                                        <p:tav tm="100000">
                                          <p:val>
                                            <p:fltVal val="0"/>
                                          </p:val>
                                        </p:tav>
                                      </p:tavLst>
                                    </p:anim>
                                    <p:anim calcmode="lin" valueType="num">
                                      <p:cBhvr>
                                        <p:cTn id="41" dur="1000"/>
                                        <p:tgtEl>
                                          <p:spTgt spid="14"/>
                                        </p:tgtEl>
                                        <p:attrNameLst>
                                          <p:attrName>ppt_h</p:attrName>
                                        </p:attrNameLst>
                                      </p:cBhvr>
                                      <p:tavLst>
                                        <p:tav tm="0">
                                          <p:val>
                                            <p:strVal val="ppt_h"/>
                                          </p:val>
                                        </p:tav>
                                        <p:tav tm="100000">
                                          <p:val>
                                            <p:fltVal val="0"/>
                                          </p:val>
                                        </p:tav>
                                      </p:tavLst>
                                    </p:anim>
                                    <p:animEffect transition="out" filter="fade">
                                      <p:cBhvr>
                                        <p:cTn id="42" dur="1000"/>
                                        <p:tgtEl>
                                          <p:spTgt spid="14"/>
                                        </p:tgtEl>
                                      </p:cBhvr>
                                    </p:animEffect>
                                    <p:set>
                                      <p:cBhvr>
                                        <p:cTn id="4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4"/>
                  </p:tgtEl>
                </p:cond>
              </p:nextCondLst>
            </p:seq>
            <p:audio>
              <p:cMediaNode vol="80000">
                <p:cTn id="44" fill="hold" display="0">
                  <p:stCondLst>
                    <p:cond delay="indefinite"/>
                  </p:stCondLst>
                  <p:endCondLst>
                    <p:cond evt="onStopAudio" delay="0">
                      <p:tgtEl>
                        <p:sldTgt/>
                      </p:tgtEl>
                    </p:cond>
                  </p:endCondLst>
                </p:cTn>
                <p:tgtEl>
                  <p:spTgt spid="7"/>
                </p:tgtEl>
              </p:cMediaNode>
            </p:audio>
          </p:childTnLst>
        </p:cTn>
      </p:par>
    </p:tnLst>
    <p:bldLst>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7627" y="-352595"/>
            <a:ext cx="3680827" cy="2328959"/>
          </a:xfrm>
          <a:prstGeom prst="rect">
            <a:avLst/>
          </a:prstGeom>
        </p:spPr>
      </p:pic>
      <p:sp>
        <p:nvSpPr>
          <p:cNvPr id="7" name="Rounded Rectangle 6"/>
          <p:cNvSpPr/>
          <p:nvPr/>
        </p:nvSpPr>
        <p:spPr>
          <a:xfrm>
            <a:off x="2656841" y="1195032"/>
            <a:ext cx="6456680"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en-US" sz="4400" dirty="0">
                <a:solidFill>
                  <a:srgbClr val="002060"/>
                </a:solidFill>
              </a:rPr>
              <a:t>- </a:t>
            </a:r>
            <a:r>
              <a:rPr lang="en-US" sz="4400" dirty="0" err="1">
                <a:solidFill>
                  <a:srgbClr val="002060"/>
                </a:solidFill>
              </a:rPr>
              <a:t>Dàn</a:t>
            </a:r>
            <a:r>
              <a:rPr lang="en-US" sz="4400" dirty="0">
                <a:solidFill>
                  <a:srgbClr val="002060"/>
                </a:solidFill>
              </a:rPr>
              <a:t> ý </a:t>
            </a:r>
            <a:r>
              <a:rPr lang="en-US" sz="4400" dirty="0" err="1">
                <a:solidFill>
                  <a:srgbClr val="002060"/>
                </a:solidFill>
              </a:rPr>
              <a:t>có</a:t>
            </a:r>
            <a:r>
              <a:rPr lang="en-US" sz="4400" dirty="0">
                <a:solidFill>
                  <a:srgbClr val="002060"/>
                </a:solidFill>
              </a:rPr>
              <a:t> </a:t>
            </a:r>
            <a:r>
              <a:rPr lang="en-US" sz="4400" dirty="0" err="1">
                <a:solidFill>
                  <a:srgbClr val="002060"/>
                </a:solidFill>
              </a:rPr>
              <a:t>đủ</a:t>
            </a:r>
            <a:r>
              <a:rPr lang="en-US" sz="4400" dirty="0">
                <a:solidFill>
                  <a:srgbClr val="002060"/>
                </a:solidFill>
              </a:rPr>
              <a:t> 3 </a:t>
            </a:r>
            <a:r>
              <a:rPr lang="en-US" sz="4400" dirty="0" err="1">
                <a:solidFill>
                  <a:srgbClr val="002060"/>
                </a:solidFill>
              </a:rPr>
              <a:t>phần</a:t>
            </a:r>
            <a:r>
              <a:rPr lang="en-US" sz="44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1" name="Rounded Rectangle 6">
            <a:extLst>
              <a:ext uri="{FF2B5EF4-FFF2-40B4-BE49-F238E27FC236}">
                <a16:creationId xmlns:a16="http://schemas.microsoft.com/office/drawing/2014/main" id="{4371DDD0-0A8C-EBCD-E9CC-C37AEC08EC48}"/>
              </a:ext>
            </a:extLst>
          </p:cNvPr>
          <p:cNvSpPr/>
          <p:nvPr/>
        </p:nvSpPr>
        <p:spPr>
          <a:xfrm>
            <a:off x="1764031" y="2626957"/>
            <a:ext cx="8263890"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4400" dirty="0">
                <a:solidFill>
                  <a:srgbClr val="002060"/>
                </a:solidFill>
                <a:latin typeface="Calibri"/>
              </a:rPr>
              <a:t>- Các chi tiết được lựa chọn hợp lí.</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Rounded Rectangle 6">
            <a:extLst>
              <a:ext uri="{FF2B5EF4-FFF2-40B4-BE49-F238E27FC236}">
                <a16:creationId xmlns:a16="http://schemas.microsoft.com/office/drawing/2014/main" id="{40D49B70-AB17-42FF-DD67-C5713A0536B4}"/>
              </a:ext>
            </a:extLst>
          </p:cNvPr>
          <p:cNvSpPr/>
          <p:nvPr/>
        </p:nvSpPr>
        <p:spPr>
          <a:xfrm>
            <a:off x="1473200" y="4008716"/>
            <a:ext cx="9083039" cy="149800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4400" dirty="0">
                <a:solidFill>
                  <a:srgbClr val="002060"/>
                </a:solidFill>
                <a:latin typeface="Calibri"/>
              </a:rPr>
              <a:t>- Các sự việc được sắp xếp đúng diễn biến của câu chuyện.</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31582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5321503"/>
            <a:ext cx="3492195" cy="2755659"/>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1212" y="-629151"/>
            <a:ext cx="2078228" cy="1314951"/>
          </a:xfrm>
          <a:prstGeom prst="rect">
            <a:avLst/>
          </a:prstGeom>
        </p:spPr>
      </p:pic>
      <p:sp>
        <p:nvSpPr>
          <p:cNvPr id="2" name="Speech Bubble: Rectangle with Corners Rounded 1">
            <a:extLst>
              <a:ext uri="{FF2B5EF4-FFF2-40B4-BE49-F238E27FC236}">
                <a16:creationId xmlns:a16="http://schemas.microsoft.com/office/drawing/2014/main" id="{6C192007-0708-68E0-411D-9EAF794C9E96}"/>
              </a:ext>
            </a:extLst>
          </p:cNvPr>
          <p:cNvSpPr/>
          <p:nvPr/>
        </p:nvSpPr>
        <p:spPr>
          <a:xfrm>
            <a:off x="2250042" y="741680"/>
            <a:ext cx="9718437" cy="3220719"/>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just">
              <a:buClr>
                <a:srgbClr val="000000"/>
              </a:buClr>
              <a:defRPr/>
            </a:pPr>
            <a:r>
              <a:rPr lang="vi-VN" sz="3200" kern="0" dirty="0">
                <a:solidFill>
                  <a:srgbClr val="F7A9BD">
                    <a:lumMod val="10000"/>
                  </a:srgbClr>
                </a:solidFill>
                <a:latin typeface="Cambria" panose="02040503050406030204" pitchFamily="18" charset="0"/>
                <a:sym typeface="Arial"/>
              </a:rPr>
              <a:t>Trong một bài văn kể chuyện bao giờ cũng đủ 3 phần (mở bài, thân bài, kết bài) chúng ta cần lưu ý khi viết cần viết theo trình tự câu chuyện và lồng ghép những diễn biến, hành động, suy nghĩ của nhân vật thì câu chuyện mới hấp dẫn người nghe và bài viết thêm sinh động. </a:t>
            </a:r>
            <a:endPar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4" name="Picture 3">
            <a:extLst>
              <a:ext uri="{FF2B5EF4-FFF2-40B4-BE49-F238E27FC236}">
                <a16:creationId xmlns:a16="http://schemas.microsoft.com/office/drawing/2014/main" id="{54C23BD3-682A-8167-BB7D-92070FC2FFA9}"/>
              </a:ext>
            </a:extLst>
          </p:cNvPr>
          <p:cNvPicPr>
            <a:picLocks noChangeAspect="1"/>
          </p:cNvPicPr>
          <p:nvPr/>
        </p:nvPicPr>
        <p:blipFill>
          <a:blip r:embed="rId7"/>
          <a:stretch>
            <a:fillRect/>
          </a:stretch>
        </p:blipFill>
        <p:spPr>
          <a:xfrm>
            <a:off x="-93729" y="3138808"/>
            <a:ext cx="2844511" cy="3719192"/>
          </a:xfrm>
          <a:prstGeom prst="rect">
            <a:avLst/>
          </a:prstGeom>
        </p:spPr>
      </p:pic>
    </p:spTree>
    <p:extLst>
      <p:ext uri="{BB962C8B-B14F-4D97-AF65-F5344CB8AC3E}">
        <p14:creationId xmlns:p14="http://schemas.microsoft.com/office/powerpoint/2010/main" val="24034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183" y="-692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0183" y="4887221"/>
            <a:ext cx="3492195" cy="275565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50179" y="4699000"/>
            <a:ext cx="3646591" cy="2287407"/>
          </a:xfrm>
          <a:prstGeom prst="rect">
            <a:avLst/>
          </a:prstGeom>
        </p:spPr>
      </p:pic>
      <p:pic>
        <p:nvPicPr>
          <p:cNvPr id="7" name="Picture 6">
            <a:extLst>
              <a:ext uri="{FF2B5EF4-FFF2-40B4-BE49-F238E27FC236}">
                <a16:creationId xmlns:a16="http://schemas.microsoft.com/office/drawing/2014/main" id="{8162F6B1-A6C0-0BEE-6278-7324846CDA0E}"/>
              </a:ext>
            </a:extLst>
          </p:cNvPr>
          <p:cNvPicPr>
            <a:picLocks noChangeAspect="1"/>
          </p:cNvPicPr>
          <p:nvPr/>
        </p:nvPicPr>
        <p:blipFill>
          <a:blip r:embed="rId10"/>
          <a:stretch>
            <a:fillRect/>
          </a:stretch>
        </p:blipFill>
        <p:spPr>
          <a:xfrm>
            <a:off x="895669" y="1732116"/>
            <a:ext cx="10217782" cy="3779848"/>
          </a:xfrm>
          <a:prstGeom prst="rect">
            <a:avLst/>
          </a:prstGeom>
        </p:spPr>
      </p:pic>
    </p:spTree>
    <p:extLst>
      <p:ext uri="{BB962C8B-B14F-4D97-AF65-F5344CB8AC3E}">
        <p14:creationId xmlns:p14="http://schemas.microsoft.com/office/powerpoint/2010/main" val="40601483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107996"/>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err="1">
                <a:ln>
                  <a:noFill/>
                </a:ln>
                <a:solidFill>
                  <a:srgbClr val="EEECE1">
                    <a:lumMod val="10000"/>
                  </a:srgbClr>
                </a:solidFill>
                <a:effectLst/>
                <a:uLnTx/>
                <a:uFillTx/>
                <a:latin typeface="Calibri"/>
                <a:ea typeface="+mn-ea"/>
                <a:cs typeface="+mn-cs"/>
              </a:rPr>
              <a:t>Về</a:t>
            </a:r>
            <a:r>
              <a:rPr kumimoji="0" lang="en-US" sz="3600" b="1" i="0" u="none" strike="noStrike" kern="100" cap="none" spc="0" normalizeH="0" baseline="0" noProof="0" dirty="0">
                <a:ln>
                  <a:noFill/>
                </a:ln>
                <a:solidFill>
                  <a:srgbClr val="EEECE1">
                    <a:lumMod val="10000"/>
                  </a:srgbClr>
                </a:solidFill>
                <a:effectLst/>
                <a:uLnTx/>
                <a:uFillTx/>
                <a:latin typeface="Calibri"/>
                <a:ea typeface="+mn-ea"/>
                <a:cs typeface="+mn-cs"/>
              </a:rPr>
              <a:t> </a:t>
            </a:r>
            <a:r>
              <a:rPr kumimoji="0" lang="en-US" sz="3600" b="1" i="0" u="none" strike="noStrike" kern="100" cap="none" spc="0" normalizeH="0" baseline="0" noProof="0" dirty="0" err="1">
                <a:ln>
                  <a:noFill/>
                </a:ln>
                <a:solidFill>
                  <a:srgbClr val="EEECE1">
                    <a:lumMod val="10000"/>
                  </a:srgbClr>
                </a:solidFill>
                <a:effectLst/>
                <a:uLnTx/>
                <a:uFillTx/>
                <a:latin typeface="Calibri"/>
                <a:ea typeface="+mn-ea"/>
                <a:cs typeface="+mn-cs"/>
              </a:rPr>
              <a:t>nhà</a:t>
            </a:r>
            <a:r>
              <a:rPr kumimoji="0" lang="en-US" sz="3600" b="1" i="0" u="none" strike="noStrike" kern="100" cap="none" spc="0" normalizeH="0" baseline="0" noProof="0" dirty="0">
                <a:ln>
                  <a:noFill/>
                </a:ln>
                <a:solidFill>
                  <a:srgbClr val="EEECE1">
                    <a:lumMod val="10000"/>
                  </a:srgbClr>
                </a:solidFill>
                <a:effectLst/>
                <a:uLnTx/>
                <a:uFillTx/>
                <a:latin typeface="Calibri"/>
                <a:ea typeface="+mn-ea"/>
                <a:cs typeface="+mn-cs"/>
              </a:rPr>
              <a:t>: </a:t>
            </a:r>
            <a:r>
              <a:rPr kumimoji="0" lang="vi-VN" sz="3600" b="1" i="0" u="none" strike="noStrike" kern="100" cap="none" spc="0" normalizeH="0" baseline="0" noProof="0" dirty="0">
                <a:ln>
                  <a:noFill/>
                </a:ln>
                <a:solidFill>
                  <a:srgbClr val="EEECE1">
                    <a:lumMod val="10000"/>
                  </a:srgbClr>
                </a:solidFill>
                <a:effectLst/>
                <a:uLnTx/>
                <a:uFillTx/>
                <a:latin typeface="Calibri"/>
                <a:ea typeface="+mn-ea"/>
                <a:cs typeface="+mn-cs"/>
              </a:rPr>
              <a:t>Tìm đọc thêm những câu chuyện về nguồn gốc hoặc phong tục, tập quán của các dân tộc Việt Nam. </a:t>
            </a:r>
          </a:p>
        </p:txBody>
      </p:sp>
      <p:pic>
        <p:nvPicPr>
          <p:cNvPr id="2050" name="Picture 2" descr="Truyện cổ tích: Sự tích Cây Nêu Ngày Tết">
            <a:extLst>
              <a:ext uri="{FF2B5EF4-FFF2-40B4-BE49-F238E27FC236}">
                <a16:creationId xmlns:a16="http://schemas.microsoft.com/office/drawing/2014/main" id="{2D3B2415-7AF3-B920-A81C-9593999414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639" y="2095136"/>
            <a:ext cx="4087495" cy="46714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áo Quân | Sự Tích Ông Công Ông Táo | Sự Tích Ông Táo về Trời | Kể  Chuyện Cổ Tích Việt Nam - YouTube">
            <a:extLst>
              <a:ext uri="{FF2B5EF4-FFF2-40B4-BE49-F238E27FC236}">
                <a16:creationId xmlns:a16="http://schemas.microsoft.com/office/drawing/2014/main" id="{73B376F3-4077-CAFD-477D-F3C21B470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520" y="2504440"/>
            <a:ext cx="6583680"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407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53943"/>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2474" y="277290"/>
            <a:ext cx="4156455" cy="262990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687302"/>
            <a:ext cx="3492195" cy="275565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27514" y="3543599"/>
            <a:ext cx="3646591" cy="2287407"/>
          </a:xfrm>
          <a:prstGeom prst="rect">
            <a:avLst/>
          </a:prstGeom>
        </p:spPr>
      </p:pic>
      <p:pic>
        <p:nvPicPr>
          <p:cNvPr id="3" name="Picture 2">
            <a:extLst>
              <a:ext uri="{FF2B5EF4-FFF2-40B4-BE49-F238E27FC236}">
                <a16:creationId xmlns:a16="http://schemas.microsoft.com/office/drawing/2014/main" id="{CB1D4F29-C160-6708-98D2-35AA9096CF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8640" y="2219582"/>
            <a:ext cx="8254699" cy="2853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4451D219-E547-466D-3B78-7F3A9D6531B9}"/>
              </a:ext>
            </a:extLst>
          </p:cNvPr>
          <p:cNvGrpSpPr/>
          <p:nvPr/>
        </p:nvGrpSpPr>
        <p:grpSpPr>
          <a:xfrm>
            <a:off x="1784028" y="1235371"/>
            <a:ext cx="8081289" cy="1689968"/>
            <a:chOff x="2676041" y="722320"/>
            <a:chExt cx="12121934" cy="2534952"/>
          </a:xfrm>
        </p:grpSpPr>
        <p:grpSp>
          <p:nvGrpSpPr>
            <p:cNvPr id="38" name="Group 37">
              <a:extLst>
                <a:ext uri="{FF2B5EF4-FFF2-40B4-BE49-F238E27FC236}">
                  <a16:creationId xmlns:a16="http://schemas.microsoft.com/office/drawing/2014/main" id="{1EF0A4F9-E709-CBC5-2CE2-ED03295D4EBF}"/>
                </a:ext>
              </a:extLst>
            </p:cNvPr>
            <p:cNvGrpSpPr/>
            <p:nvPr/>
          </p:nvGrpSpPr>
          <p:grpSpPr>
            <a:xfrm>
              <a:off x="2676041" y="722320"/>
              <a:ext cx="12121934" cy="2534952"/>
              <a:chOff x="3172201" y="-1071483"/>
              <a:chExt cx="6629615" cy="4863735"/>
            </a:xfrm>
          </p:grpSpPr>
          <p:sp>
            <p:nvSpPr>
              <p:cNvPr id="40" name="Freeform: Shape 39">
                <a:extLst>
                  <a:ext uri="{FF2B5EF4-FFF2-40B4-BE49-F238E27FC236}">
                    <a16:creationId xmlns:a16="http://schemas.microsoft.com/office/drawing/2014/main" id="{834E679B-BB82-8F9D-5ED8-38B59B8ED66A}"/>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1" name="Group 40">
                <a:extLst>
                  <a:ext uri="{FF2B5EF4-FFF2-40B4-BE49-F238E27FC236}">
                    <a16:creationId xmlns:a16="http://schemas.microsoft.com/office/drawing/2014/main" id="{415E59FE-2657-2A42-B459-77D4C98BB1F4}"/>
                  </a:ext>
                </a:extLst>
              </p:cNvPr>
              <p:cNvGrpSpPr/>
              <p:nvPr/>
            </p:nvGrpSpPr>
            <p:grpSpPr>
              <a:xfrm>
                <a:off x="3172201" y="-950715"/>
                <a:ext cx="6629615" cy="4622325"/>
                <a:chOff x="3172201" y="-950715"/>
                <a:chExt cx="6629615" cy="4622325"/>
              </a:xfrm>
            </p:grpSpPr>
            <p:sp>
              <p:nvSpPr>
                <p:cNvPr id="42" name="Freeform: Shape 41">
                  <a:extLst>
                    <a:ext uri="{FF2B5EF4-FFF2-40B4-BE49-F238E27FC236}">
                      <a16:creationId xmlns:a16="http://schemas.microsoft.com/office/drawing/2014/main" id="{70DDAFEE-BD15-2C09-F1F5-D78DB49886C0}"/>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Freeform: Shape 42">
                  <a:extLst>
                    <a:ext uri="{FF2B5EF4-FFF2-40B4-BE49-F238E27FC236}">
                      <a16:creationId xmlns:a16="http://schemas.microsoft.com/office/drawing/2014/main" id="{D53A5997-F4A2-C947-2BC5-3F6159B81898}"/>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Freeform: Shape 43">
                  <a:extLst>
                    <a:ext uri="{FF2B5EF4-FFF2-40B4-BE49-F238E27FC236}">
                      <a16:creationId xmlns:a16="http://schemas.microsoft.com/office/drawing/2014/main" id="{3EF724EC-1EE4-4534-C137-DF63CF588D59}"/>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9" name="TextBox 38">
              <a:extLst>
                <a:ext uri="{FF2B5EF4-FFF2-40B4-BE49-F238E27FC236}">
                  <a16:creationId xmlns:a16="http://schemas.microsoft.com/office/drawing/2014/main" id="{30241263-C27F-41F7-075E-A86AD3F6DE67}"/>
                </a:ext>
              </a:extLst>
            </p:cNvPr>
            <p:cNvSpPr txBox="1"/>
            <p:nvPr/>
          </p:nvSpPr>
          <p:spPr>
            <a:xfrm>
              <a:off x="3745957" y="1270960"/>
              <a:ext cx="10591958" cy="161582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45" name="Graphic 3">
            <a:extLst>
              <a:ext uri="{FF2B5EF4-FFF2-40B4-BE49-F238E27FC236}">
                <a16:creationId xmlns:a16="http://schemas.microsoft.com/office/drawing/2014/main" id="{FEE32C53-6DD6-7626-1729-FF609955B9CA}"/>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46" name="Freeform: Shape 45">
              <a:extLst>
                <a:ext uri="{FF2B5EF4-FFF2-40B4-BE49-F238E27FC236}">
                  <a16:creationId xmlns:a16="http://schemas.microsoft.com/office/drawing/2014/main" id="{D25BC8FA-36FD-6DA8-70AC-F2D7C507546D}"/>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reeform: Shape 46">
              <a:extLst>
                <a:ext uri="{FF2B5EF4-FFF2-40B4-BE49-F238E27FC236}">
                  <a16:creationId xmlns:a16="http://schemas.microsoft.com/office/drawing/2014/main" id="{231C7671-2653-937E-287F-87D5C92172C1}"/>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8" name="Freeform: Shape 47">
              <a:extLst>
                <a:ext uri="{FF2B5EF4-FFF2-40B4-BE49-F238E27FC236}">
                  <a16:creationId xmlns:a16="http://schemas.microsoft.com/office/drawing/2014/main" id="{E7464149-1A39-529C-1E73-A62BC7CCD7F6}"/>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9" name="Graphic 32">
            <a:extLst>
              <a:ext uri="{FF2B5EF4-FFF2-40B4-BE49-F238E27FC236}">
                <a16:creationId xmlns:a16="http://schemas.microsoft.com/office/drawing/2014/main" id="{CC1CAA24-CF2A-FBD0-1D76-0516746ED5FE}"/>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50" name="Freeform: Shape 49">
              <a:extLst>
                <a:ext uri="{FF2B5EF4-FFF2-40B4-BE49-F238E27FC236}">
                  <a16:creationId xmlns:a16="http://schemas.microsoft.com/office/drawing/2014/main" id="{448B3DF0-0F3A-3DF8-B5ED-F96B702DDB33}"/>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1" name="Freeform: Shape 50">
              <a:extLst>
                <a:ext uri="{FF2B5EF4-FFF2-40B4-BE49-F238E27FC236}">
                  <a16:creationId xmlns:a16="http://schemas.microsoft.com/office/drawing/2014/main" id="{030C1F2B-37DE-9737-0AFB-B1F8D71F20A7}"/>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Freeform: Shape 51">
              <a:extLst>
                <a:ext uri="{FF2B5EF4-FFF2-40B4-BE49-F238E27FC236}">
                  <a16:creationId xmlns:a16="http://schemas.microsoft.com/office/drawing/2014/main" id="{514BC1BA-7543-3423-D038-E1B8354FE464}"/>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3" name="Đúng 1 - 9Slide.vn">
            <a:extLst>
              <a:ext uri="{FF2B5EF4-FFF2-40B4-BE49-F238E27FC236}">
                <a16:creationId xmlns:a16="http://schemas.microsoft.com/office/drawing/2014/main" id="{663DF514-C986-E5D7-001E-20293070C0E1}"/>
              </a:ext>
            </a:extLst>
          </p:cNvPr>
          <p:cNvGrpSpPr/>
          <p:nvPr/>
        </p:nvGrpSpPr>
        <p:grpSpPr>
          <a:xfrm>
            <a:off x="1574800" y="3355283"/>
            <a:ext cx="4195201" cy="1092200"/>
            <a:chOff x="2362200" y="3897786"/>
            <a:chExt cx="6292801" cy="1638300"/>
          </a:xfrm>
        </p:grpSpPr>
        <p:grpSp>
          <p:nvGrpSpPr>
            <p:cNvPr id="54" name="Group 53">
              <a:extLst>
                <a:ext uri="{FF2B5EF4-FFF2-40B4-BE49-F238E27FC236}">
                  <a16:creationId xmlns:a16="http://schemas.microsoft.com/office/drawing/2014/main" id="{D34EFDA3-F088-0EA7-6F19-140EC2227C6B}"/>
                </a:ext>
              </a:extLst>
            </p:cNvPr>
            <p:cNvGrpSpPr/>
            <p:nvPr/>
          </p:nvGrpSpPr>
          <p:grpSpPr>
            <a:xfrm>
              <a:off x="2362200" y="3897786"/>
              <a:ext cx="6292801" cy="1638300"/>
              <a:chOff x="3423970" y="7511718"/>
              <a:chExt cx="11868669" cy="1755574"/>
            </a:xfrm>
          </p:grpSpPr>
          <p:sp>
            <p:nvSpPr>
              <p:cNvPr id="56" name="Freeform 6">
                <a:extLst>
                  <a:ext uri="{FF2B5EF4-FFF2-40B4-BE49-F238E27FC236}">
                    <a16:creationId xmlns:a16="http://schemas.microsoft.com/office/drawing/2014/main" id="{B4A9C194-CAAA-9228-1320-97EB94F46877}"/>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Rectangle: Rounded Corners 56">
                <a:extLst>
                  <a:ext uri="{FF2B5EF4-FFF2-40B4-BE49-F238E27FC236}">
                    <a16:creationId xmlns:a16="http://schemas.microsoft.com/office/drawing/2014/main" id="{3498AC1F-3BFD-C5D8-344C-5CE78D2D1F30}"/>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5" name="TextBox 54">
              <a:extLst>
                <a:ext uri="{FF2B5EF4-FFF2-40B4-BE49-F238E27FC236}">
                  <a16:creationId xmlns:a16="http://schemas.microsoft.com/office/drawing/2014/main" id="{48BA2AF3-B47E-26C1-AD20-224F06EA1A9F}"/>
                </a:ext>
              </a:extLst>
            </p:cNvPr>
            <p:cNvSpPr txBox="1"/>
            <p:nvPr/>
          </p:nvSpPr>
          <p:spPr>
            <a:xfrm>
              <a:off x="3621790" y="4294643"/>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Mai An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Tiêm</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8" name="Sai 2 - 9Slide.vn">
            <a:extLst>
              <a:ext uri="{FF2B5EF4-FFF2-40B4-BE49-F238E27FC236}">
                <a16:creationId xmlns:a16="http://schemas.microsoft.com/office/drawing/2014/main" id="{252CCF85-0110-CE44-7C30-4EC1F86F712C}"/>
              </a:ext>
            </a:extLst>
          </p:cNvPr>
          <p:cNvGrpSpPr/>
          <p:nvPr/>
        </p:nvGrpSpPr>
        <p:grpSpPr>
          <a:xfrm>
            <a:off x="1574800" y="4699307"/>
            <a:ext cx="4195201" cy="1092200"/>
            <a:chOff x="2362200" y="3897786"/>
            <a:chExt cx="6292801" cy="1638300"/>
          </a:xfrm>
        </p:grpSpPr>
        <p:grpSp>
          <p:nvGrpSpPr>
            <p:cNvPr id="59" name="Group 58">
              <a:extLst>
                <a:ext uri="{FF2B5EF4-FFF2-40B4-BE49-F238E27FC236}">
                  <a16:creationId xmlns:a16="http://schemas.microsoft.com/office/drawing/2014/main" id="{9E6D3FE2-577F-6808-6D81-E23660AB7C0D}"/>
                </a:ext>
              </a:extLst>
            </p:cNvPr>
            <p:cNvGrpSpPr/>
            <p:nvPr/>
          </p:nvGrpSpPr>
          <p:grpSpPr>
            <a:xfrm>
              <a:off x="2362200" y="3897786"/>
              <a:ext cx="6292801" cy="1638300"/>
              <a:chOff x="3423970" y="7511718"/>
              <a:chExt cx="11868669" cy="1755574"/>
            </a:xfrm>
          </p:grpSpPr>
          <p:sp>
            <p:nvSpPr>
              <p:cNvPr id="61" name="Freeform 6">
                <a:extLst>
                  <a:ext uri="{FF2B5EF4-FFF2-40B4-BE49-F238E27FC236}">
                    <a16:creationId xmlns:a16="http://schemas.microsoft.com/office/drawing/2014/main" id="{7EBB44F5-3223-08E6-9316-11E7748D35B3}"/>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Rectangle: Rounded Corners 61">
                <a:extLst>
                  <a:ext uri="{FF2B5EF4-FFF2-40B4-BE49-F238E27FC236}">
                    <a16:creationId xmlns:a16="http://schemas.microsoft.com/office/drawing/2014/main" id="{FD039185-0C5B-8558-08E1-C538A43DAC21}"/>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60" name="TextBox 59">
              <a:extLst>
                <a:ext uri="{FF2B5EF4-FFF2-40B4-BE49-F238E27FC236}">
                  <a16:creationId xmlns:a16="http://schemas.microsoft.com/office/drawing/2014/main" id="{457F0191-D987-824E-BAF2-7E5EB32B8C5C}"/>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Vua Hùng</a:t>
              </a:r>
            </a:p>
          </p:txBody>
        </p:sp>
      </p:grpSp>
      <p:grpSp>
        <p:nvGrpSpPr>
          <p:cNvPr id="63" name="Sai 3 - 9Slide.vn">
            <a:extLst>
              <a:ext uri="{FF2B5EF4-FFF2-40B4-BE49-F238E27FC236}">
                <a16:creationId xmlns:a16="http://schemas.microsoft.com/office/drawing/2014/main" id="{0D18436D-4240-A3FF-0A41-F4BEE35B0427}"/>
              </a:ext>
            </a:extLst>
          </p:cNvPr>
          <p:cNvGrpSpPr/>
          <p:nvPr/>
        </p:nvGrpSpPr>
        <p:grpSpPr>
          <a:xfrm>
            <a:off x="6149896" y="4699307"/>
            <a:ext cx="4195201" cy="1092200"/>
            <a:chOff x="2362200" y="3897786"/>
            <a:chExt cx="6292801" cy="1638300"/>
          </a:xfrm>
        </p:grpSpPr>
        <p:grpSp>
          <p:nvGrpSpPr>
            <p:cNvPr id="64" name="Group 63">
              <a:extLst>
                <a:ext uri="{FF2B5EF4-FFF2-40B4-BE49-F238E27FC236}">
                  <a16:creationId xmlns:a16="http://schemas.microsoft.com/office/drawing/2014/main" id="{AF9A6601-AE9F-9564-EA97-DBAC411989E0}"/>
                </a:ext>
              </a:extLst>
            </p:cNvPr>
            <p:cNvGrpSpPr/>
            <p:nvPr/>
          </p:nvGrpSpPr>
          <p:grpSpPr>
            <a:xfrm>
              <a:off x="2362200" y="3897786"/>
              <a:ext cx="6292801" cy="1638300"/>
              <a:chOff x="3423970" y="7511718"/>
              <a:chExt cx="11868669" cy="1755574"/>
            </a:xfrm>
          </p:grpSpPr>
          <p:sp>
            <p:nvSpPr>
              <p:cNvPr id="66" name="Freeform 6">
                <a:extLst>
                  <a:ext uri="{FF2B5EF4-FFF2-40B4-BE49-F238E27FC236}">
                    <a16:creationId xmlns:a16="http://schemas.microsoft.com/office/drawing/2014/main" id="{5822E1F2-2256-9E0E-E27F-5213E731F5FD}"/>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Rectangle: Rounded Corners 66">
                <a:extLst>
                  <a:ext uri="{FF2B5EF4-FFF2-40B4-BE49-F238E27FC236}">
                    <a16:creationId xmlns:a16="http://schemas.microsoft.com/office/drawing/2014/main" id="{8DA1D9D9-CEB7-2725-E187-730258C98B5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65" name="TextBox 64">
              <a:extLst>
                <a:ext uri="{FF2B5EF4-FFF2-40B4-BE49-F238E27FC236}">
                  <a16:creationId xmlns:a16="http://schemas.microsoft.com/office/drawing/2014/main" id="{EC829587-3D38-323B-FB22-C3BF34BA8070}"/>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Triệu</a:t>
              </a:r>
            </a:p>
          </p:txBody>
        </p:sp>
      </p:grpSp>
      <p:grpSp>
        <p:nvGrpSpPr>
          <p:cNvPr id="68" name="Sai 1 - 9Slide.vn">
            <a:extLst>
              <a:ext uri="{FF2B5EF4-FFF2-40B4-BE49-F238E27FC236}">
                <a16:creationId xmlns:a16="http://schemas.microsoft.com/office/drawing/2014/main" id="{544AB290-A8BF-2687-C54A-5B9125E6CCA3}"/>
              </a:ext>
            </a:extLst>
          </p:cNvPr>
          <p:cNvGrpSpPr/>
          <p:nvPr/>
        </p:nvGrpSpPr>
        <p:grpSpPr>
          <a:xfrm>
            <a:off x="6149896" y="3355283"/>
            <a:ext cx="4195201" cy="1092200"/>
            <a:chOff x="2362200" y="3897786"/>
            <a:chExt cx="6292801" cy="1638300"/>
          </a:xfrm>
        </p:grpSpPr>
        <p:grpSp>
          <p:nvGrpSpPr>
            <p:cNvPr id="69" name="Group 68">
              <a:extLst>
                <a:ext uri="{FF2B5EF4-FFF2-40B4-BE49-F238E27FC236}">
                  <a16:creationId xmlns:a16="http://schemas.microsoft.com/office/drawing/2014/main" id="{7EF9FD30-3B8E-BE9C-C681-A5B2B096F61A}"/>
                </a:ext>
              </a:extLst>
            </p:cNvPr>
            <p:cNvGrpSpPr/>
            <p:nvPr/>
          </p:nvGrpSpPr>
          <p:grpSpPr>
            <a:xfrm>
              <a:off x="2362200" y="3897786"/>
              <a:ext cx="6292801" cy="1638300"/>
              <a:chOff x="3423970" y="7511718"/>
              <a:chExt cx="11868669" cy="1755574"/>
            </a:xfrm>
          </p:grpSpPr>
          <p:sp>
            <p:nvSpPr>
              <p:cNvPr id="71" name="Freeform 6">
                <a:extLst>
                  <a:ext uri="{FF2B5EF4-FFF2-40B4-BE49-F238E27FC236}">
                    <a16:creationId xmlns:a16="http://schemas.microsoft.com/office/drawing/2014/main" id="{56340AB5-2B3B-FEC7-47B1-942CE0FE1ECC}"/>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Rectangle: Rounded Corners 71">
                <a:extLst>
                  <a:ext uri="{FF2B5EF4-FFF2-40B4-BE49-F238E27FC236}">
                    <a16:creationId xmlns:a16="http://schemas.microsoft.com/office/drawing/2014/main" id="{1F5261D1-C724-F2A4-F7AC-77743457FB2A}"/>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696B5883-1DE3-049B-FDBB-F9D36F7909EF}"/>
                </a:ext>
              </a:extLst>
            </p:cNvPr>
            <p:cNvSpPr txBox="1"/>
            <p:nvPr/>
          </p:nvSpPr>
          <p:spPr>
            <a:xfrm>
              <a:off x="3345873" y="4341331"/>
              <a:ext cx="4656196"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Hưng</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Đạo</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3" name="Picture 3">
            <a:hlinkClick r:id="rId7" action="ppaction://hlinksldjump"/>
            <a:extLst>
              <a:ext uri="{FF2B5EF4-FFF2-40B4-BE49-F238E27FC236}">
                <a16:creationId xmlns:a16="http://schemas.microsoft.com/office/drawing/2014/main" id="{73D8A922-0947-09E6-6FC9-C27F545D4130}"/>
              </a:ext>
            </a:extLst>
          </p:cNvPr>
          <p:cNvPicPr>
            <a:picLocks noChangeAspect="1"/>
          </p:cNvPicPr>
          <p:nvPr/>
        </p:nvPicPr>
        <p:blipFill>
          <a:blip r:embed="rId8"/>
          <a:srcRect/>
          <a:stretch>
            <a:fillRect/>
          </a:stretch>
        </p:blipFill>
        <p:spPr>
          <a:xfrm>
            <a:off x="10235113" y="4348716"/>
            <a:ext cx="1864738" cy="2360428"/>
          </a:xfrm>
          <a:prstGeom prst="rect">
            <a:avLst/>
          </a:prstGeom>
        </p:spPr>
      </p:pic>
      <p:sp>
        <p:nvSpPr>
          <p:cNvPr id="3" name="TextBox 2">
            <a:extLst>
              <a:ext uri="{FF2B5EF4-FFF2-40B4-BE49-F238E27FC236}">
                <a16:creationId xmlns:a16="http://schemas.microsoft.com/office/drawing/2014/main" id="{0A6EC5BA-66F1-F283-A74C-622CDC682F5C}"/>
              </a:ext>
            </a:extLst>
          </p:cNvPr>
          <p:cNvSpPr txBox="1"/>
          <p:nvPr/>
        </p:nvSpPr>
        <p:spPr>
          <a:xfrm>
            <a:off x="7974418" y="6581001"/>
            <a:ext cx="21158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BẤM BÔNG HOA QUAY LẠI</a:t>
            </a:r>
          </a:p>
        </p:txBody>
      </p:sp>
      <p:pic>
        <p:nvPicPr>
          <p:cNvPr id="4" name="Picture 28" descr="Black And White YouTube icon PNG and SVG Vector Free Download">
            <a:extLst>
              <a:ext uri="{FF2B5EF4-FFF2-40B4-BE49-F238E27FC236}">
                <a16:creationId xmlns:a16="http://schemas.microsoft.com/office/drawing/2014/main" id="{80A016A9-E80C-8937-5FCD-E180D2FFF823}"/>
              </a:ext>
            </a:extLst>
          </p:cNvPr>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77407" y="131246"/>
            <a:ext cx="310457" cy="310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E14B0A-6597-49D8-6D92-EDA7C807ED2B}"/>
              </a:ext>
            </a:extLst>
          </p:cNvPr>
          <p:cNvSpPr txBox="1"/>
          <p:nvPr/>
        </p:nvSpPr>
        <p:spPr>
          <a:xfrm>
            <a:off x="2527005" y="132656"/>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kumimoji="0" lang="en-US" sz="1600" b="0" i="0" u="none" strike="noStrike" kern="1200" cap="none" spc="0" normalizeH="0" baseline="0" noProof="0" dirty="0" err="1">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6" name="Picture 14">
            <a:extLst>
              <a:ext uri="{FF2B5EF4-FFF2-40B4-BE49-F238E27FC236}">
                <a16:creationId xmlns:a16="http://schemas.microsoft.com/office/drawing/2014/main" id="{D3FF04EA-5AE7-04C8-A0CB-C50CD026D858}"/>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9697" y="149406"/>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E25051-FE4B-D6CB-2F68-CFC1E242AED0}"/>
              </a:ext>
            </a:extLst>
          </p:cNvPr>
          <p:cNvSpPr txBox="1"/>
          <p:nvPr/>
        </p:nvSpPr>
        <p:spPr>
          <a:xfrm>
            <a:off x="5274256" y="143564"/>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8" name="Picture 24" descr="Gmail - Free social media icons">
            <a:extLst>
              <a:ext uri="{FF2B5EF4-FFF2-40B4-BE49-F238E27FC236}">
                <a16:creationId xmlns:a16="http://schemas.microsoft.com/office/drawing/2014/main" id="{2C3CFA8B-B813-A5B0-9BBB-87C551B2121A}"/>
              </a:ext>
            </a:extLst>
          </p:cNvPr>
          <p:cNvPicPr>
            <a:picLocks noChangeAspect="1" noChangeArrowheads="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7951" y="143564"/>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B3F30C-088A-90DD-18E6-6AD546B6D24D}"/>
              </a:ext>
            </a:extLst>
          </p:cNvPr>
          <p:cNvSpPr txBox="1"/>
          <p:nvPr/>
        </p:nvSpPr>
        <p:spPr>
          <a:xfrm>
            <a:off x="7482379" y="149746"/>
            <a:ext cx="3512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up)">
                                      <p:cBhvr>
                                        <p:cTn id="10" dur="500"/>
                                        <p:tgtEl>
                                          <p:spTgt spid="49"/>
                                        </p:tgtEl>
                                      </p:cBhvr>
                                    </p:animEffect>
                                  </p:childTnLst>
                                </p:cTn>
                              </p:par>
                              <p:par>
                                <p:cTn id="11" presetID="35" presetClass="path" presetSubtype="0" accel="50000" decel="50000" fill="hold" nodeType="withEffect">
                                  <p:stCondLst>
                                    <p:cond delay="750"/>
                                  </p:stCondLst>
                                  <p:childTnLst>
                                    <p:animMotion origin="layout" path="M 1.38889E-7 -3.82716E-6 L -0.33255 -3.82716E-6 " pathEditMode="relative" rAng="0" ptsTypes="AA">
                                      <p:cBhvr>
                                        <p:cTn id="12" dur="2000" fill="hold"/>
                                        <p:tgtEl>
                                          <p:spTgt spid="45"/>
                                        </p:tgtEl>
                                        <p:attrNameLst>
                                          <p:attrName>ppt_x</p:attrName>
                                          <p:attrName>ppt_y</p:attrName>
                                        </p:attrNameLst>
                                      </p:cBhvr>
                                      <p:rCtr x="-16632" y="0"/>
                                    </p:animMotion>
                                  </p:childTnLst>
                                </p:cTn>
                              </p:par>
                              <p:par>
                                <p:cTn id="13" presetID="63" presetClass="path" presetSubtype="0" accel="50000" decel="50000" fill="hold" nodeType="withEffect">
                                  <p:stCondLst>
                                    <p:cond delay="750"/>
                                  </p:stCondLst>
                                  <p:childTnLst>
                                    <p:animMotion origin="layout" path="M -4.44444E-6 -3.82716E-6 L 0.32084 -3.82716E-6 " pathEditMode="relative" rAng="0" ptsTypes="AA">
                                      <p:cBhvr>
                                        <p:cTn id="14" dur="2000" fill="hold"/>
                                        <p:tgtEl>
                                          <p:spTgt spid="49"/>
                                        </p:tgtEl>
                                        <p:attrNameLst>
                                          <p:attrName>ppt_x</p:attrName>
                                          <p:attrName>ppt_y</p:attrName>
                                        </p:attrNameLst>
                                      </p:cBhvr>
                                      <p:rCtr x="16042" y="0"/>
                                    </p:animMotion>
                                  </p:childTnLst>
                                </p:cTn>
                              </p:par>
                              <p:par>
                                <p:cTn id="15" presetID="16" presetClass="entr" presetSubtype="37" fill="hold" nodeType="withEffect">
                                  <p:stCondLst>
                                    <p:cond delay="1000"/>
                                  </p:stCondLst>
                                  <p:childTnLst>
                                    <p:set>
                                      <p:cBhvr>
                                        <p:cTn id="16" dur="1" fill="hold">
                                          <p:stCondLst>
                                            <p:cond delay="0"/>
                                          </p:stCondLst>
                                        </p:cTn>
                                        <p:tgtEl>
                                          <p:spTgt spid="37"/>
                                        </p:tgtEl>
                                        <p:attrNameLst>
                                          <p:attrName>style.visibility</p:attrName>
                                        </p:attrNameLst>
                                      </p:cBhvr>
                                      <p:to>
                                        <p:strVal val="visible"/>
                                      </p:to>
                                    </p:set>
                                    <p:animEffect transition="in" filter="barn(outVertical)">
                                      <p:cBhvr>
                                        <p:cTn id="17" dur="1500"/>
                                        <p:tgtEl>
                                          <p:spTgt spid="37"/>
                                        </p:tgtEl>
                                      </p:cBhvr>
                                    </p:animEffect>
                                  </p:childTnLst>
                                </p:cTn>
                              </p:par>
                              <p:par>
                                <p:cTn id="18" presetID="12" presetClass="entr" presetSubtype="4" fill="hold" nodeType="withEffect">
                                  <p:stCondLst>
                                    <p:cond delay="2500"/>
                                  </p:stCondLst>
                                  <p:iterate type="wd">
                                    <p:tmPct val="2000"/>
                                  </p:iterate>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600"/>
                                        <p:tgtEl>
                                          <p:spTgt spid="53"/>
                                        </p:tgtEl>
                                        <p:attrNameLst>
                                          <p:attrName>ppt_y</p:attrName>
                                        </p:attrNameLst>
                                      </p:cBhvr>
                                      <p:tavLst>
                                        <p:tav tm="0">
                                          <p:val>
                                            <p:strVal val="#ppt_y+#ppt_h*1.125000"/>
                                          </p:val>
                                        </p:tav>
                                        <p:tav tm="100000">
                                          <p:val>
                                            <p:strVal val="#ppt_y"/>
                                          </p:val>
                                        </p:tav>
                                      </p:tavLst>
                                    </p:anim>
                                    <p:animEffect transition="in" filter="wipe(up)">
                                      <p:cBhvr>
                                        <p:cTn id="21" dur="600"/>
                                        <p:tgtEl>
                                          <p:spTgt spid="53"/>
                                        </p:tgtEl>
                                      </p:cBhvr>
                                    </p:animEffect>
                                  </p:childTnLst>
                                </p:cTn>
                              </p:par>
                              <p:par>
                                <p:cTn id="22" presetID="12" presetClass="entr" presetSubtype="4" fill="hold" nodeType="withEffect">
                                  <p:stCondLst>
                                    <p:cond delay="2750"/>
                                  </p:stCondLst>
                                  <p:iterate type="wd">
                                    <p:tmPct val="2000"/>
                                  </p:iterate>
                                  <p:childTnLst>
                                    <p:set>
                                      <p:cBhvr>
                                        <p:cTn id="23" dur="1" fill="hold">
                                          <p:stCondLst>
                                            <p:cond delay="0"/>
                                          </p:stCondLst>
                                        </p:cTn>
                                        <p:tgtEl>
                                          <p:spTgt spid="58"/>
                                        </p:tgtEl>
                                        <p:attrNameLst>
                                          <p:attrName>style.visibility</p:attrName>
                                        </p:attrNameLst>
                                      </p:cBhvr>
                                      <p:to>
                                        <p:strVal val="visible"/>
                                      </p:to>
                                    </p:set>
                                    <p:anim calcmode="lin" valueType="num">
                                      <p:cBhvr additive="base">
                                        <p:cTn id="24" dur="600"/>
                                        <p:tgtEl>
                                          <p:spTgt spid="58"/>
                                        </p:tgtEl>
                                        <p:attrNameLst>
                                          <p:attrName>ppt_y</p:attrName>
                                        </p:attrNameLst>
                                      </p:cBhvr>
                                      <p:tavLst>
                                        <p:tav tm="0">
                                          <p:val>
                                            <p:strVal val="#ppt_y+#ppt_h*1.125000"/>
                                          </p:val>
                                        </p:tav>
                                        <p:tav tm="100000">
                                          <p:val>
                                            <p:strVal val="#ppt_y"/>
                                          </p:val>
                                        </p:tav>
                                      </p:tavLst>
                                    </p:anim>
                                    <p:animEffect transition="in" filter="wipe(up)">
                                      <p:cBhvr>
                                        <p:cTn id="25" dur="600"/>
                                        <p:tgtEl>
                                          <p:spTgt spid="58"/>
                                        </p:tgtEl>
                                      </p:cBhvr>
                                    </p:animEffect>
                                  </p:childTnLst>
                                </p:cTn>
                              </p:par>
                              <p:par>
                                <p:cTn id="26" presetID="12" presetClass="entr" presetSubtype="4" fill="hold" nodeType="withEffect">
                                  <p:stCondLst>
                                    <p:cond delay="2750"/>
                                  </p:stCondLst>
                                  <p:iterate type="wd">
                                    <p:tmPct val="2000"/>
                                  </p:iterate>
                                  <p:childTnLst>
                                    <p:set>
                                      <p:cBhvr>
                                        <p:cTn id="27" dur="1" fill="hold">
                                          <p:stCondLst>
                                            <p:cond delay="0"/>
                                          </p:stCondLst>
                                        </p:cTn>
                                        <p:tgtEl>
                                          <p:spTgt spid="63"/>
                                        </p:tgtEl>
                                        <p:attrNameLst>
                                          <p:attrName>style.visibility</p:attrName>
                                        </p:attrNameLst>
                                      </p:cBhvr>
                                      <p:to>
                                        <p:strVal val="visible"/>
                                      </p:to>
                                    </p:set>
                                    <p:anim calcmode="lin" valueType="num">
                                      <p:cBhvr additive="base">
                                        <p:cTn id="28" dur="600"/>
                                        <p:tgtEl>
                                          <p:spTgt spid="63"/>
                                        </p:tgtEl>
                                        <p:attrNameLst>
                                          <p:attrName>ppt_y</p:attrName>
                                        </p:attrNameLst>
                                      </p:cBhvr>
                                      <p:tavLst>
                                        <p:tav tm="0">
                                          <p:val>
                                            <p:strVal val="#ppt_y+#ppt_h*1.125000"/>
                                          </p:val>
                                        </p:tav>
                                        <p:tav tm="100000">
                                          <p:val>
                                            <p:strVal val="#ppt_y"/>
                                          </p:val>
                                        </p:tav>
                                      </p:tavLst>
                                    </p:anim>
                                    <p:animEffect transition="in" filter="wipe(up)">
                                      <p:cBhvr>
                                        <p:cTn id="29" dur="600"/>
                                        <p:tgtEl>
                                          <p:spTgt spid="63"/>
                                        </p:tgtEl>
                                      </p:cBhvr>
                                    </p:animEffect>
                                  </p:childTnLst>
                                </p:cTn>
                              </p:par>
                              <p:par>
                                <p:cTn id="30" presetID="12" presetClass="entr" presetSubtype="4" fill="hold" nodeType="withEffect">
                                  <p:stCondLst>
                                    <p:cond delay="2500"/>
                                  </p:stCondLst>
                                  <p:iterate type="wd">
                                    <p:tmPct val="2000"/>
                                  </p:iterate>
                                  <p:childTnLst>
                                    <p:set>
                                      <p:cBhvr>
                                        <p:cTn id="31" dur="1" fill="hold">
                                          <p:stCondLst>
                                            <p:cond delay="0"/>
                                          </p:stCondLst>
                                        </p:cTn>
                                        <p:tgtEl>
                                          <p:spTgt spid="68"/>
                                        </p:tgtEl>
                                        <p:attrNameLst>
                                          <p:attrName>style.visibility</p:attrName>
                                        </p:attrNameLst>
                                      </p:cBhvr>
                                      <p:to>
                                        <p:strVal val="visible"/>
                                      </p:to>
                                    </p:set>
                                    <p:anim calcmode="lin" valueType="num">
                                      <p:cBhvr additive="base">
                                        <p:cTn id="32" dur="600"/>
                                        <p:tgtEl>
                                          <p:spTgt spid="68"/>
                                        </p:tgtEl>
                                        <p:attrNameLst>
                                          <p:attrName>ppt_y</p:attrName>
                                        </p:attrNameLst>
                                      </p:cBhvr>
                                      <p:tavLst>
                                        <p:tav tm="0">
                                          <p:val>
                                            <p:strVal val="#ppt_y+#ppt_h*1.125000"/>
                                          </p:val>
                                        </p:tav>
                                        <p:tav tm="100000">
                                          <p:val>
                                            <p:strVal val="#ppt_y"/>
                                          </p:val>
                                        </p:tav>
                                      </p:tavLst>
                                    </p:anim>
                                    <p:animEffect transition="in" filter="wipe(up)">
                                      <p:cBhvr>
                                        <p:cTn id="33" dur="6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68"/>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iterate type="wd">
                                    <p:tmAbs val="0"/>
                                  </p:iterate>
                                  <p:childTnLst>
                                    <p:set>
                                      <p:cBhvr>
                                        <p:cTn id="38"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9" restart="whenNotActive" fill="hold" evtFilter="cancelBubble" nodeType="interactiveSeq">
                <p:stCondLst>
                  <p:cond evt="onClick" delay="0">
                    <p:tgtEl>
                      <p:spTgt spid="6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iterate type="wd">
                                    <p:tmAbs val="0"/>
                                  </p:iterate>
                                  <p:childTnLst>
                                    <p:set>
                                      <p:cBhvr>
                                        <p:cTn id="43"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4" restart="whenNotActive" fill="hold" evtFilter="cancelBubble" nodeType="interactiveSeq">
                <p:stCondLst>
                  <p:cond evt="onClick" delay="0">
                    <p:tgtEl>
                      <p:spTgt spid="58"/>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iterate type="wd">
                                    <p:tmAbs val="0"/>
                                  </p:iterate>
                                  <p:childTnLst>
                                    <p:set>
                                      <p:cBhvr>
                                        <p:cTn id="48"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iterate type="wd">
                                    <p:tmAbs val="0"/>
                                  </p:iterate>
                                  <p:childTnLst>
                                    <p:set>
                                      <p:cBhvr>
                                        <p:cTn id="53" dur="1" fill="hold">
                                          <p:stCondLst>
                                            <p:cond delay="0"/>
                                          </p:stCondLst>
                                        </p:cTn>
                                        <p:tgtEl>
                                          <p:spTgt spid="58"/>
                                        </p:tgtEl>
                                        <p:attrNameLst>
                                          <p:attrName>style.visibility</p:attrName>
                                        </p:attrNameLst>
                                      </p:cBhvr>
                                      <p:to>
                                        <p:strVal val="hidden"/>
                                      </p:to>
                                    </p:set>
                                  </p:childTnLst>
                                </p:cTn>
                              </p:par>
                              <p:par>
                                <p:cTn id="54" presetID="1" presetClass="exit" presetSubtype="0" fill="hold" nodeType="withEffect">
                                  <p:stCondLst>
                                    <p:cond delay="0"/>
                                  </p:stCondLst>
                                  <p:iterate type="wd">
                                    <p:tmAbs val="0"/>
                                  </p:iterate>
                                  <p:childTnLst>
                                    <p:set>
                                      <p:cBhvr>
                                        <p:cTn id="55" dur="1" fill="hold">
                                          <p:stCondLst>
                                            <p:cond delay="0"/>
                                          </p:stCondLst>
                                        </p:cTn>
                                        <p:tgtEl>
                                          <p:spTgt spid="63"/>
                                        </p:tgtEl>
                                        <p:attrNameLst>
                                          <p:attrName>style.visibility</p:attrName>
                                        </p:attrNameLst>
                                      </p:cBhvr>
                                      <p:to>
                                        <p:strVal val="hidden"/>
                                      </p:to>
                                    </p:set>
                                  </p:childTnLst>
                                </p:cTn>
                              </p:par>
                              <p:par>
                                <p:cTn id="56" presetID="1" presetClass="exit" presetSubtype="0" fill="hold" nodeType="withEffect">
                                  <p:stCondLst>
                                    <p:cond delay="0"/>
                                  </p:stCondLst>
                                  <p:iterate type="wd">
                                    <p:tmAbs val="0"/>
                                  </p:iterate>
                                  <p:childTnLst>
                                    <p:set>
                                      <p:cBhvr>
                                        <p:cTn id="57" dur="1" fill="hold">
                                          <p:stCondLst>
                                            <p:cond delay="0"/>
                                          </p:stCondLst>
                                        </p:cTn>
                                        <p:tgtEl>
                                          <p:spTgt spid="68"/>
                                        </p:tgtEl>
                                        <p:attrNameLst>
                                          <p:attrName>style.visibility</p:attrName>
                                        </p:attrNameLst>
                                      </p:cBhvr>
                                      <p:to>
                                        <p:strVal val="hidden"/>
                                      </p:to>
                                    </p:set>
                                  </p:childTnLst>
                                </p:cTn>
                              </p:par>
                              <p:par>
                                <p:cTn id="58" presetID="32" presetClass="emph" presetSubtype="0" fill="hold" nodeType="withEffect">
                                  <p:stCondLst>
                                    <p:cond delay="0"/>
                                  </p:stCondLst>
                                  <p:iterate type="wd">
                                    <p:tmPct val="0"/>
                                  </p:iterate>
                                  <p:childTnLst>
                                    <p:animRot by="120000">
                                      <p:cBhvr>
                                        <p:cTn id="59" dur="100" fill="hold">
                                          <p:stCondLst>
                                            <p:cond delay="0"/>
                                          </p:stCondLst>
                                        </p:cTn>
                                        <p:tgtEl>
                                          <p:spTgt spid="53"/>
                                        </p:tgtEl>
                                        <p:attrNameLst>
                                          <p:attrName>r</p:attrName>
                                        </p:attrNameLst>
                                      </p:cBhvr>
                                    </p:animRot>
                                    <p:animRot by="-240000">
                                      <p:cBhvr>
                                        <p:cTn id="60" dur="200" fill="hold">
                                          <p:stCondLst>
                                            <p:cond delay="200"/>
                                          </p:stCondLst>
                                        </p:cTn>
                                        <p:tgtEl>
                                          <p:spTgt spid="53"/>
                                        </p:tgtEl>
                                        <p:attrNameLst>
                                          <p:attrName>r</p:attrName>
                                        </p:attrNameLst>
                                      </p:cBhvr>
                                    </p:animRot>
                                    <p:animRot by="240000">
                                      <p:cBhvr>
                                        <p:cTn id="61" dur="200" fill="hold">
                                          <p:stCondLst>
                                            <p:cond delay="400"/>
                                          </p:stCondLst>
                                        </p:cTn>
                                        <p:tgtEl>
                                          <p:spTgt spid="53"/>
                                        </p:tgtEl>
                                        <p:attrNameLst>
                                          <p:attrName>r</p:attrName>
                                        </p:attrNameLst>
                                      </p:cBhvr>
                                    </p:animRot>
                                    <p:animRot by="-240000">
                                      <p:cBhvr>
                                        <p:cTn id="62" dur="200" fill="hold">
                                          <p:stCondLst>
                                            <p:cond delay="600"/>
                                          </p:stCondLst>
                                        </p:cTn>
                                        <p:tgtEl>
                                          <p:spTgt spid="53"/>
                                        </p:tgtEl>
                                        <p:attrNameLst>
                                          <p:attrName>r</p:attrName>
                                        </p:attrNameLst>
                                      </p:cBhvr>
                                    </p:animRot>
                                    <p:animRot by="120000">
                                      <p:cBhvr>
                                        <p:cTn id="63" dur="200" fill="hold">
                                          <p:stCondLst>
                                            <p:cond delay="800"/>
                                          </p:stCondLst>
                                        </p:cTn>
                                        <p:tgtEl>
                                          <p:spTgt spid="53"/>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F54132E5-E44C-AE6A-8608-F3A5C0E50F6E}"/>
              </a:ext>
            </a:extLst>
          </p:cNvPr>
          <p:cNvGrpSpPr/>
          <p:nvPr/>
        </p:nvGrpSpPr>
        <p:grpSpPr>
          <a:xfrm>
            <a:off x="1784028" y="1235371"/>
            <a:ext cx="8081289" cy="1689968"/>
            <a:chOff x="2676041" y="722320"/>
            <a:chExt cx="12121934" cy="2534952"/>
          </a:xfrm>
        </p:grpSpPr>
        <p:grpSp>
          <p:nvGrpSpPr>
            <p:cNvPr id="9" name="Group 8">
              <a:extLst>
                <a:ext uri="{FF2B5EF4-FFF2-40B4-BE49-F238E27FC236}">
                  <a16:creationId xmlns:a16="http://schemas.microsoft.com/office/drawing/2014/main" id="{5B5C52B9-63B7-E473-B7FE-92AD4A72E90C}"/>
                </a:ext>
              </a:extLst>
            </p:cNvPr>
            <p:cNvGrpSpPr/>
            <p:nvPr/>
          </p:nvGrpSpPr>
          <p:grpSpPr>
            <a:xfrm>
              <a:off x="2676041" y="722320"/>
              <a:ext cx="12121934" cy="2534952"/>
              <a:chOff x="3172201" y="-1071483"/>
              <a:chExt cx="6629615" cy="4863735"/>
            </a:xfrm>
          </p:grpSpPr>
          <p:sp>
            <p:nvSpPr>
              <p:cNvPr id="11" name="Freeform: Shape 10">
                <a:extLst>
                  <a:ext uri="{FF2B5EF4-FFF2-40B4-BE49-F238E27FC236}">
                    <a16:creationId xmlns:a16="http://schemas.microsoft.com/office/drawing/2014/main" id="{ADD11E24-9103-0BF9-941E-4B5D101C18D4}"/>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a:extLst>
                  <a:ext uri="{FF2B5EF4-FFF2-40B4-BE49-F238E27FC236}">
                    <a16:creationId xmlns:a16="http://schemas.microsoft.com/office/drawing/2014/main" id="{4A5AFAEA-012B-9ADD-2AF3-F1AEABE9E2E8}"/>
                  </a:ext>
                </a:extLst>
              </p:cNvPr>
              <p:cNvGrpSpPr/>
              <p:nvPr/>
            </p:nvGrpSpPr>
            <p:grpSpPr>
              <a:xfrm>
                <a:off x="3172201" y="-950715"/>
                <a:ext cx="6629615" cy="4622325"/>
                <a:chOff x="3172201" y="-950715"/>
                <a:chExt cx="6629615" cy="4622325"/>
              </a:xfrm>
            </p:grpSpPr>
            <p:sp>
              <p:nvSpPr>
                <p:cNvPr id="13" name="Freeform: Shape 12">
                  <a:extLst>
                    <a:ext uri="{FF2B5EF4-FFF2-40B4-BE49-F238E27FC236}">
                      <a16:creationId xmlns:a16="http://schemas.microsoft.com/office/drawing/2014/main" id="{8BA043FC-B0EC-FDF7-597A-9DB5E4A6C167}"/>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Shape 13">
                  <a:extLst>
                    <a:ext uri="{FF2B5EF4-FFF2-40B4-BE49-F238E27FC236}">
                      <a16:creationId xmlns:a16="http://schemas.microsoft.com/office/drawing/2014/main" id="{56473F43-42A2-C6A0-11DF-533F25670F16}"/>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Shape 14">
                  <a:extLst>
                    <a:ext uri="{FF2B5EF4-FFF2-40B4-BE49-F238E27FC236}">
                      <a16:creationId xmlns:a16="http://schemas.microsoft.com/office/drawing/2014/main" id="{7B87646A-F979-26C9-1CA9-D9B1E636F586}"/>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10" name="TextBox 9">
              <a:extLst>
                <a:ext uri="{FF2B5EF4-FFF2-40B4-BE49-F238E27FC236}">
                  <a16:creationId xmlns:a16="http://schemas.microsoft.com/office/drawing/2014/main" id="{03A5F2A9-4CB1-78FE-B148-BFF49F3F5B05}"/>
                </a:ext>
              </a:extLst>
            </p:cNvPr>
            <p:cNvSpPr txBox="1"/>
            <p:nvPr/>
          </p:nvSpPr>
          <p:spPr>
            <a:xfrm>
              <a:off x="3703319" y="1315589"/>
              <a:ext cx="10715625" cy="13697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thuộc</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6" name="Graphic 3">
            <a:extLst>
              <a:ext uri="{FF2B5EF4-FFF2-40B4-BE49-F238E27FC236}">
                <a16:creationId xmlns:a16="http://schemas.microsoft.com/office/drawing/2014/main" id="{34403718-D7C5-1354-FC37-8963AD312F40}"/>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337CA573-54E7-A1E6-883F-608FFAA6DEB2}"/>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Freeform: Shape 17">
              <a:extLst>
                <a:ext uri="{FF2B5EF4-FFF2-40B4-BE49-F238E27FC236}">
                  <a16:creationId xmlns:a16="http://schemas.microsoft.com/office/drawing/2014/main" id="{4249A104-BA93-7C20-0B36-9F113CCE8682}"/>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Freeform: Shape 18">
              <a:extLst>
                <a:ext uri="{FF2B5EF4-FFF2-40B4-BE49-F238E27FC236}">
                  <a16:creationId xmlns:a16="http://schemas.microsoft.com/office/drawing/2014/main" id="{0BDC7D2B-59BD-149B-88AC-2D39F5152A0D}"/>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0" name="Graphic 32">
            <a:extLst>
              <a:ext uri="{FF2B5EF4-FFF2-40B4-BE49-F238E27FC236}">
                <a16:creationId xmlns:a16="http://schemas.microsoft.com/office/drawing/2014/main" id="{AF01ACDA-CF37-AC9F-1D5C-7D3D0D538FC5}"/>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1" name="Freeform: Shape 20">
              <a:extLst>
                <a:ext uri="{FF2B5EF4-FFF2-40B4-BE49-F238E27FC236}">
                  <a16:creationId xmlns:a16="http://schemas.microsoft.com/office/drawing/2014/main" id="{D7FF2CB1-2050-2E2F-B10E-77D765E0CDAB}"/>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Freeform: Shape 21">
              <a:extLst>
                <a:ext uri="{FF2B5EF4-FFF2-40B4-BE49-F238E27FC236}">
                  <a16:creationId xmlns:a16="http://schemas.microsoft.com/office/drawing/2014/main" id="{A399BB1D-2836-D37F-9FCF-0014F011BEC5}"/>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Freeform: Shape 22">
              <a:extLst>
                <a:ext uri="{FF2B5EF4-FFF2-40B4-BE49-F238E27FC236}">
                  <a16:creationId xmlns:a16="http://schemas.microsoft.com/office/drawing/2014/main" id="{7C96F083-29F6-F949-8B43-ED427A3FC2BD}"/>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4" name="Đúng 1 - 9Slide.vn">
            <a:extLst>
              <a:ext uri="{FF2B5EF4-FFF2-40B4-BE49-F238E27FC236}">
                <a16:creationId xmlns:a16="http://schemas.microsoft.com/office/drawing/2014/main" id="{432B5C15-010D-0225-8AAD-F889A158516B}"/>
              </a:ext>
            </a:extLst>
          </p:cNvPr>
          <p:cNvGrpSpPr/>
          <p:nvPr/>
        </p:nvGrpSpPr>
        <p:grpSpPr>
          <a:xfrm>
            <a:off x="6149896" y="3355283"/>
            <a:ext cx="4195201" cy="1092200"/>
            <a:chOff x="2362200" y="3897786"/>
            <a:chExt cx="6292801" cy="1638300"/>
          </a:xfrm>
        </p:grpSpPr>
        <p:grpSp>
          <p:nvGrpSpPr>
            <p:cNvPr id="25" name="Group 24">
              <a:extLst>
                <a:ext uri="{FF2B5EF4-FFF2-40B4-BE49-F238E27FC236}">
                  <a16:creationId xmlns:a16="http://schemas.microsoft.com/office/drawing/2014/main" id="{46581434-49B7-6590-8DA7-CFA2678A9100}"/>
                </a:ext>
              </a:extLst>
            </p:cNvPr>
            <p:cNvGrpSpPr/>
            <p:nvPr/>
          </p:nvGrpSpPr>
          <p:grpSpPr>
            <a:xfrm>
              <a:off x="2362200" y="3897786"/>
              <a:ext cx="6292801" cy="1638300"/>
              <a:chOff x="3423970" y="7511718"/>
              <a:chExt cx="11868669" cy="1755574"/>
            </a:xfrm>
          </p:grpSpPr>
          <p:sp>
            <p:nvSpPr>
              <p:cNvPr id="27" name="Freeform 6">
                <a:extLst>
                  <a:ext uri="{FF2B5EF4-FFF2-40B4-BE49-F238E27FC236}">
                    <a16:creationId xmlns:a16="http://schemas.microsoft.com/office/drawing/2014/main" id="{D0B8F5E5-6C2E-BD6D-A06D-AC43F6272FC2}"/>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ectangle: Rounded Corners 27">
                <a:extLst>
                  <a:ext uri="{FF2B5EF4-FFF2-40B4-BE49-F238E27FC236}">
                    <a16:creationId xmlns:a16="http://schemas.microsoft.com/office/drawing/2014/main" id="{B7E6C089-91CC-AA05-99B4-A20410CA5FB6}"/>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6" name="TextBox 25">
              <a:extLst>
                <a:ext uri="{FF2B5EF4-FFF2-40B4-BE49-F238E27FC236}">
                  <a16:creationId xmlns:a16="http://schemas.microsoft.com/office/drawing/2014/main" id="{DE1E30DF-96CC-1302-8115-3B04C6AE1AB7}"/>
                </a:ext>
              </a:extLst>
            </p:cNvPr>
            <p:cNvSpPr txBox="1"/>
            <p:nvPr/>
          </p:nvSpPr>
          <p:spPr>
            <a:xfrm>
              <a:off x="3621790" y="4294643"/>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9" name="Sai 2 - 9Slide.vn">
            <a:extLst>
              <a:ext uri="{FF2B5EF4-FFF2-40B4-BE49-F238E27FC236}">
                <a16:creationId xmlns:a16="http://schemas.microsoft.com/office/drawing/2014/main" id="{72DF2012-B7E1-8431-F248-506DCDACC624}"/>
              </a:ext>
            </a:extLst>
          </p:cNvPr>
          <p:cNvGrpSpPr/>
          <p:nvPr/>
        </p:nvGrpSpPr>
        <p:grpSpPr>
          <a:xfrm>
            <a:off x="1574800" y="4699307"/>
            <a:ext cx="4195201" cy="1092200"/>
            <a:chOff x="2362200" y="3897786"/>
            <a:chExt cx="6292801" cy="1638300"/>
          </a:xfrm>
        </p:grpSpPr>
        <p:grpSp>
          <p:nvGrpSpPr>
            <p:cNvPr id="30" name="Group 29">
              <a:extLst>
                <a:ext uri="{FF2B5EF4-FFF2-40B4-BE49-F238E27FC236}">
                  <a16:creationId xmlns:a16="http://schemas.microsoft.com/office/drawing/2014/main" id="{24495CAD-DA80-44EA-1C5B-8FEDFE75FA07}"/>
                </a:ext>
              </a:extLst>
            </p:cNvPr>
            <p:cNvGrpSpPr/>
            <p:nvPr/>
          </p:nvGrpSpPr>
          <p:grpSpPr>
            <a:xfrm>
              <a:off x="2362200" y="3897786"/>
              <a:ext cx="6292801" cy="1638300"/>
              <a:chOff x="3423970" y="7511718"/>
              <a:chExt cx="11868669" cy="1755574"/>
            </a:xfrm>
          </p:grpSpPr>
          <p:sp>
            <p:nvSpPr>
              <p:cNvPr id="32" name="Freeform 6">
                <a:extLst>
                  <a:ext uri="{FF2B5EF4-FFF2-40B4-BE49-F238E27FC236}">
                    <a16:creationId xmlns:a16="http://schemas.microsoft.com/office/drawing/2014/main" id="{FF32985B-3F2C-5732-2F81-659D1DD2D92C}"/>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Rectangle: Rounded Corners 32">
                <a:extLst>
                  <a:ext uri="{FF2B5EF4-FFF2-40B4-BE49-F238E27FC236}">
                    <a16:creationId xmlns:a16="http://schemas.microsoft.com/office/drawing/2014/main" id="{23053C8F-95E7-5347-48B1-F57722D1F09D}"/>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1" name="TextBox 30">
              <a:extLst>
                <a:ext uri="{FF2B5EF4-FFF2-40B4-BE49-F238E27FC236}">
                  <a16:creationId xmlns:a16="http://schemas.microsoft.com/office/drawing/2014/main" id="{935189D2-80DF-ACCE-740F-DFD5175EE4B4}"/>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Thân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4" name="Sai 3 - 9Slide.vn">
            <a:extLst>
              <a:ext uri="{FF2B5EF4-FFF2-40B4-BE49-F238E27FC236}">
                <a16:creationId xmlns:a16="http://schemas.microsoft.com/office/drawing/2014/main" id="{E98F8807-D46B-AEB9-0D7C-3FAB704C6F38}"/>
              </a:ext>
            </a:extLst>
          </p:cNvPr>
          <p:cNvGrpSpPr/>
          <p:nvPr/>
        </p:nvGrpSpPr>
        <p:grpSpPr>
          <a:xfrm>
            <a:off x="6149896" y="4699307"/>
            <a:ext cx="4195201" cy="1092200"/>
            <a:chOff x="2362200" y="3897786"/>
            <a:chExt cx="6292801" cy="1638300"/>
          </a:xfrm>
        </p:grpSpPr>
        <p:grpSp>
          <p:nvGrpSpPr>
            <p:cNvPr id="35" name="Group 34">
              <a:extLst>
                <a:ext uri="{FF2B5EF4-FFF2-40B4-BE49-F238E27FC236}">
                  <a16:creationId xmlns:a16="http://schemas.microsoft.com/office/drawing/2014/main" id="{D93CDE12-6AE1-DB49-9F83-7F4738F6C55F}"/>
                </a:ext>
              </a:extLst>
            </p:cNvPr>
            <p:cNvGrpSpPr/>
            <p:nvPr/>
          </p:nvGrpSpPr>
          <p:grpSpPr>
            <a:xfrm>
              <a:off x="2362200" y="3897786"/>
              <a:ext cx="6292801" cy="1638300"/>
              <a:chOff x="3423970" y="7511718"/>
              <a:chExt cx="11868669" cy="1755574"/>
            </a:xfrm>
          </p:grpSpPr>
          <p:sp>
            <p:nvSpPr>
              <p:cNvPr id="37" name="Freeform 6">
                <a:extLst>
                  <a:ext uri="{FF2B5EF4-FFF2-40B4-BE49-F238E27FC236}">
                    <a16:creationId xmlns:a16="http://schemas.microsoft.com/office/drawing/2014/main" id="{5FF0296A-AF71-7CC6-8C71-F5E658668528}"/>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Rectangle: Rounded Corners 37">
                <a:extLst>
                  <a:ext uri="{FF2B5EF4-FFF2-40B4-BE49-F238E27FC236}">
                    <a16:creationId xmlns:a16="http://schemas.microsoft.com/office/drawing/2014/main" id="{5B7EAA7A-6487-FE1D-9FF2-FCB2C936EC45}"/>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6" name="TextBox 35">
              <a:extLst>
                <a:ext uri="{FF2B5EF4-FFF2-40B4-BE49-F238E27FC236}">
                  <a16:creationId xmlns:a16="http://schemas.microsoft.com/office/drawing/2014/main" id="{1C2F8146-E9F8-F2EF-EBC0-818D7E34A245}"/>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Sai 1 - 9Slide.vn">
            <a:extLst>
              <a:ext uri="{FF2B5EF4-FFF2-40B4-BE49-F238E27FC236}">
                <a16:creationId xmlns:a16="http://schemas.microsoft.com/office/drawing/2014/main" id="{FD360991-6937-654E-5C6A-39F424B40BBC}"/>
              </a:ext>
            </a:extLst>
          </p:cNvPr>
          <p:cNvGrpSpPr/>
          <p:nvPr/>
        </p:nvGrpSpPr>
        <p:grpSpPr>
          <a:xfrm>
            <a:off x="1574800" y="3355283"/>
            <a:ext cx="4195201" cy="1092200"/>
            <a:chOff x="2362200" y="3897786"/>
            <a:chExt cx="6292801" cy="1638300"/>
          </a:xfrm>
        </p:grpSpPr>
        <p:grpSp>
          <p:nvGrpSpPr>
            <p:cNvPr id="40" name="Group 39">
              <a:extLst>
                <a:ext uri="{FF2B5EF4-FFF2-40B4-BE49-F238E27FC236}">
                  <a16:creationId xmlns:a16="http://schemas.microsoft.com/office/drawing/2014/main" id="{C06E1BFE-D6FF-DD69-3E82-B35D9CE25856}"/>
                </a:ext>
              </a:extLst>
            </p:cNvPr>
            <p:cNvGrpSpPr/>
            <p:nvPr/>
          </p:nvGrpSpPr>
          <p:grpSpPr>
            <a:xfrm>
              <a:off x="2362200" y="3897786"/>
              <a:ext cx="6292801" cy="1638300"/>
              <a:chOff x="3423970" y="7511718"/>
              <a:chExt cx="11868669" cy="1755574"/>
            </a:xfrm>
          </p:grpSpPr>
          <p:sp>
            <p:nvSpPr>
              <p:cNvPr id="42" name="Freeform 6">
                <a:extLst>
                  <a:ext uri="{FF2B5EF4-FFF2-40B4-BE49-F238E27FC236}">
                    <a16:creationId xmlns:a16="http://schemas.microsoft.com/office/drawing/2014/main" id="{C8AD89C3-2303-248A-AFBA-9AE149DCCFD8}"/>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Rounded Corners 42">
                <a:extLst>
                  <a:ext uri="{FF2B5EF4-FFF2-40B4-BE49-F238E27FC236}">
                    <a16:creationId xmlns:a16="http://schemas.microsoft.com/office/drawing/2014/main" id="{BD9D72E2-5782-CA77-03EF-92C5748125F6}"/>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1" name="TextBox 40">
              <a:extLst>
                <a:ext uri="{FF2B5EF4-FFF2-40B4-BE49-F238E27FC236}">
                  <a16:creationId xmlns:a16="http://schemas.microsoft.com/office/drawing/2014/main" id="{2055A98B-7C65-D82E-5490-A33FE9E17035}"/>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3">
            <a:hlinkClick r:id="rId6" action="ppaction://hlinksldjump"/>
            <a:extLst>
              <a:ext uri="{FF2B5EF4-FFF2-40B4-BE49-F238E27FC236}">
                <a16:creationId xmlns:a16="http://schemas.microsoft.com/office/drawing/2014/main" id="{0A39E13E-26A6-6F4B-E7F3-B0339749B9F0}"/>
              </a:ext>
            </a:extLst>
          </p:cNvPr>
          <p:cNvPicPr>
            <a:picLocks noChangeAspect="1"/>
          </p:cNvPicPr>
          <p:nvPr/>
        </p:nvPicPr>
        <p:blipFill>
          <a:blip r:embed="rId7"/>
          <a:srcRect/>
          <a:stretch>
            <a:fillRect/>
          </a:stretch>
        </p:blipFill>
        <p:spPr>
          <a:xfrm>
            <a:off x="10235113" y="4348716"/>
            <a:ext cx="1864738" cy="2360428"/>
          </a:xfrm>
          <a:prstGeom prst="rect">
            <a:avLst/>
          </a:prstGeom>
        </p:spPr>
      </p:pic>
      <p:pic>
        <p:nvPicPr>
          <p:cNvPr id="4" name="Picture 28" descr="Black And White YouTube icon PNG and SVG Vector Free Download">
            <a:extLst>
              <a:ext uri="{FF2B5EF4-FFF2-40B4-BE49-F238E27FC236}">
                <a16:creationId xmlns:a16="http://schemas.microsoft.com/office/drawing/2014/main" id="{9FB1D17A-7455-A290-21F0-3AA9CF070595}"/>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77407" y="131246"/>
            <a:ext cx="310457" cy="310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F24EEE-93FA-FAC4-785A-B2D06B35A331}"/>
              </a:ext>
            </a:extLst>
          </p:cNvPr>
          <p:cNvSpPr txBox="1"/>
          <p:nvPr/>
        </p:nvSpPr>
        <p:spPr>
          <a:xfrm>
            <a:off x="2527005" y="132656"/>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kumimoji="0" lang="en-US" sz="1600" b="0" i="0" u="none" strike="noStrike" kern="1200" cap="none" spc="0" normalizeH="0" baseline="0" noProof="0" dirty="0" err="1">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6" name="Picture 14">
            <a:extLst>
              <a:ext uri="{FF2B5EF4-FFF2-40B4-BE49-F238E27FC236}">
                <a16:creationId xmlns:a16="http://schemas.microsoft.com/office/drawing/2014/main" id="{80BFFA23-FDC6-E812-CDF4-B52CD2A6D56B}"/>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9697" y="149406"/>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AB9F7E-703E-C7F0-4E81-D72B98AD7522}"/>
              </a:ext>
            </a:extLst>
          </p:cNvPr>
          <p:cNvSpPr txBox="1"/>
          <p:nvPr/>
        </p:nvSpPr>
        <p:spPr>
          <a:xfrm>
            <a:off x="5274256" y="143564"/>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44" name="Picture 24" descr="Gmail - Free social media icons">
            <a:extLst>
              <a:ext uri="{FF2B5EF4-FFF2-40B4-BE49-F238E27FC236}">
                <a16:creationId xmlns:a16="http://schemas.microsoft.com/office/drawing/2014/main" id="{2B2C4729-57C0-5650-0A17-72601DB60DEA}"/>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7951" y="143564"/>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3278A5E-9EA9-322E-880D-1A05AB619756}"/>
              </a:ext>
            </a:extLst>
          </p:cNvPr>
          <p:cNvSpPr txBox="1"/>
          <p:nvPr/>
        </p:nvSpPr>
        <p:spPr>
          <a:xfrm>
            <a:off x="7482379" y="149746"/>
            <a:ext cx="3512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35" presetClass="path" presetSubtype="0" accel="50000" decel="50000" fill="hold" nodeType="withEffect">
                                  <p:stCondLst>
                                    <p:cond delay="750"/>
                                  </p:stCondLst>
                                  <p:childTnLst>
                                    <p:animMotion origin="layout" path="M 1.38889E-7 -3.82716E-6 L -0.33255 -3.82716E-6 " pathEditMode="relative" rAng="0" ptsTypes="AA">
                                      <p:cBhvr>
                                        <p:cTn id="12" dur="2000" fill="hold"/>
                                        <p:tgtEl>
                                          <p:spTgt spid="16"/>
                                        </p:tgtEl>
                                        <p:attrNameLst>
                                          <p:attrName>ppt_x</p:attrName>
                                          <p:attrName>ppt_y</p:attrName>
                                        </p:attrNameLst>
                                      </p:cBhvr>
                                      <p:rCtr x="-16632" y="0"/>
                                    </p:animMotion>
                                  </p:childTnLst>
                                </p:cTn>
                              </p:par>
                              <p:par>
                                <p:cTn id="13" presetID="63" presetClass="path" presetSubtype="0" accel="50000" decel="50000" fill="hold" nodeType="withEffect">
                                  <p:stCondLst>
                                    <p:cond delay="750"/>
                                  </p:stCondLst>
                                  <p:childTnLst>
                                    <p:animMotion origin="layout" path="M -4.44444E-6 -3.82716E-6 L 0.32084 -3.82716E-6 " pathEditMode="relative" rAng="0" ptsTypes="AA">
                                      <p:cBhvr>
                                        <p:cTn id="14" dur="2000" fill="hold"/>
                                        <p:tgtEl>
                                          <p:spTgt spid="20"/>
                                        </p:tgtEl>
                                        <p:attrNameLst>
                                          <p:attrName>ppt_x</p:attrName>
                                          <p:attrName>ppt_y</p:attrName>
                                        </p:attrNameLst>
                                      </p:cBhvr>
                                      <p:rCtr x="16042" y="0"/>
                                    </p:animMotion>
                                  </p:childTnLst>
                                </p:cTn>
                              </p:par>
                              <p:par>
                                <p:cTn id="15" presetID="16" presetClass="entr" presetSubtype="37"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500"/>
                                        <p:tgtEl>
                                          <p:spTgt spid="7"/>
                                        </p:tgtEl>
                                      </p:cBhvr>
                                    </p:animEffect>
                                  </p:childTnLst>
                                </p:cTn>
                              </p:par>
                              <p:par>
                                <p:cTn id="18" presetID="12" presetClass="entr" presetSubtype="4" fill="hold" nodeType="withEffect">
                                  <p:stCondLst>
                                    <p:cond delay="2500"/>
                                  </p:stCondLst>
                                  <p:iterate type="wd">
                                    <p:tmPct val="2000"/>
                                  </p:iterate>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600"/>
                                        <p:tgtEl>
                                          <p:spTgt spid="24"/>
                                        </p:tgtEl>
                                        <p:attrNameLst>
                                          <p:attrName>ppt_y</p:attrName>
                                        </p:attrNameLst>
                                      </p:cBhvr>
                                      <p:tavLst>
                                        <p:tav tm="0">
                                          <p:val>
                                            <p:strVal val="#ppt_y+#ppt_h*1.125000"/>
                                          </p:val>
                                        </p:tav>
                                        <p:tav tm="100000">
                                          <p:val>
                                            <p:strVal val="#ppt_y"/>
                                          </p:val>
                                        </p:tav>
                                      </p:tavLst>
                                    </p:anim>
                                    <p:animEffect transition="in" filter="wipe(up)">
                                      <p:cBhvr>
                                        <p:cTn id="21" dur="600"/>
                                        <p:tgtEl>
                                          <p:spTgt spid="24"/>
                                        </p:tgtEl>
                                      </p:cBhvr>
                                    </p:animEffect>
                                  </p:childTnLst>
                                </p:cTn>
                              </p:par>
                              <p:par>
                                <p:cTn id="22" presetID="12" presetClass="entr" presetSubtype="4" fill="hold" nodeType="withEffect">
                                  <p:stCondLst>
                                    <p:cond delay="2750"/>
                                  </p:stCondLst>
                                  <p:iterate type="wd">
                                    <p:tmPct val="2000"/>
                                  </p:iterate>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600"/>
                                        <p:tgtEl>
                                          <p:spTgt spid="29"/>
                                        </p:tgtEl>
                                        <p:attrNameLst>
                                          <p:attrName>ppt_y</p:attrName>
                                        </p:attrNameLst>
                                      </p:cBhvr>
                                      <p:tavLst>
                                        <p:tav tm="0">
                                          <p:val>
                                            <p:strVal val="#ppt_y+#ppt_h*1.125000"/>
                                          </p:val>
                                        </p:tav>
                                        <p:tav tm="100000">
                                          <p:val>
                                            <p:strVal val="#ppt_y"/>
                                          </p:val>
                                        </p:tav>
                                      </p:tavLst>
                                    </p:anim>
                                    <p:animEffect transition="in" filter="wipe(up)">
                                      <p:cBhvr>
                                        <p:cTn id="25" dur="600"/>
                                        <p:tgtEl>
                                          <p:spTgt spid="29"/>
                                        </p:tgtEl>
                                      </p:cBhvr>
                                    </p:animEffect>
                                  </p:childTnLst>
                                </p:cTn>
                              </p:par>
                              <p:par>
                                <p:cTn id="26" presetID="12" presetClass="entr" presetSubtype="4" fill="hold" nodeType="withEffect">
                                  <p:stCondLst>
                                    <p:cond delay="2750"/>
                                  </p:stCondLst>
                                  <p:iterate type="wd">
                                    <p:tmPct val="2000"/>
                                  </p:iterate>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600"/>
                                        <p:tgtEl>
                                          <p:spTgt spid="34"/>
                                        </p:tgtEl>
                                        <p:attrNameLst>
                                          <p:attrName>ppt_y</p:attrName>
                                        </p:attrNameLst>
                                      </p:cBhvr>
                                      <p:tavLst>
                                        <p:tav tm="0">
                                          <p:val>
                                            <p:strVal val="#ppt_y+#ppt_h*1.125000"/>
                                          </p:val>
                                        </p:tav>
                                        <p:tav tm="100000">
                                          <p:val>
                                            <p:strVal val="#ppt_y"/>
                                          </p:val>
                                        </p:tav>
                                      </p:tavLst>
                                    </p:anim>
                                    <p:animEffect transition="in" filter="wipe(up)">
                                      <p:cBhvr>
                                        <p:cTn id="29" dur="600"/>
                                        <p:tgtEl>
                                          <p:spTgt spid="34"/>
                                        </p:tgtEl>
                                      </p:cBhvr>
                                    </p:animEffect>
                                  </p:childTnLst>
                                </p:cTn>
                              </p:par>
                              <p:par>
                                <p:cTn id="30" presetID="12" presetClass="entr" presetSubtype="4" fill="hold" nodeType="withEffect">
                                  <p:stCondLst>
                                    <p:cond delay="2500"/>
                                  </p:stCondLst>
                                  <p:iterate type="wd">
                                    <p:tmPct val="2000"/>
                                  </p:iterate>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600"/>
                                        <p:tgtEl>
                                          <p:spTgt spid="39"/>
                                        </p:tgtEl>
                                        <p:attrNameLst>
                                          <p:attrName>ppt_y</p:attrName>
                                        </p:attrNameLst>
                                      </p:cBhvr>
                                      <p:tavLst>
                                        <p:tav tm="0">
                                          <p:val>
                                            <p:strVal val="#ppt_y+#ppt_h*1.125000"/>
                                          </p:val>
                                        </p:tav>
                                        <p:tav tm="100000">
                                          <p:val>
                                            <p:strVal val="#ppt_y"/>
                                          </p:val>
                                        </p:tav>
                                      </p:tavLst>
                                    </p:anim>
                                    <p:animEffect transition="in" filter="wipe(up)">
                                      <p:cBhvr>
                                        <p:cTn id="33" dur="6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iterate type="wd">
                                    <p:tmAbs val="0"/>
                                  </p:iterate>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34"/>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iterate type="wd">
                                    <p:tmAbs val="0"/>
                                  </p:iterate>
                                  <p:childTnLst>
                                    <p:set>
                                      <p:cBhvr>
                                        <p:cTn id="43"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iterate type="wd">
                                    <p:tmAbs val="0"/>
                                  </p:iterate>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iterate type="wd">
                                    <p:tmAbs val="0"/>
                                  </p:iterate>
                                  <p:childTnLst>
                                    <p:set>
                                      <p:cBhvr>
                                        <p:cTn id="53" dur="1" fill="hold">
                                          <p:stCondLst>
                                            <p:cond delay="0"/>
                                          </p:stCondLst>
                                        </p:cTn>
                                        <p:tgtEl>
                                          <p:spTgt spid="29"/>
                                        </p:tgtEl>
                                        <p:attrNameLst>
                                          <p:attrName>style.visibility</p:attrName>
                                        </p:attrNameLst>
                                      </p:cBhvr>
                                      <p:to>
                                        <p:strVal val="hidden"/>
                                      </p:to>
                                    </p:set>
                                  </p:childTnLst>
                                </p:cTn>
                              </p:par>
                              <p:par>
                                <p:cTn id="54" presetID="1" presetClass="exit" presetSubtype="0" fill="hold" nodeType="withEffect">
                                  <p:stCondLst>
                                    <p:cond delay="0"/>
                                  </p:stCondLst>
                                  <p:iterate type="wd">
                                    <p:tmAbs val="0"/>
                                  </p:iterate>
                                  <p:childTnLst>
                                    <p:set>
                                      <p:cBhvr>
                                        <p:cTn id="55" dur="1" fill="hold">
                                          <p:stCondLst>
                                            <p:cond delay="0"/>
                                          </p:stCondLst>
                                        </p:cTn>
                                        <p:tgtEl>
                                          <p:spTgt spid="34"/>
                                        </p:tgtEl>
                                        <p:attrNameLst>
                                          <p:attrName>style.visibility</p:attrName>
                                        </p:attrNameLst>
                                      </p:cBhvr>
                                      <p:to>
                                        <p:strVal val="hidden"/>
                                      </p:to>
                                    </p:set>
                                  </p:childTnLst>
                                </p:cTn>
                              </p:par>
                              <p:par>
                                <p:cTn id="56" presetID="1" presetClass="exit" presetSubtype="0" fill="hold" nodeType="withEffect">
                                  <p:stCondLst>
                                    <p:cond delay="0"/>
                                  </p:stCondLst>
                                  <p:iterate type="wd">
                                    <p:tmAbs val="0"/>
                                  </p:iterate>
                                  <p:childTnLst>
                                    <p:set>
                                      <p:cBhvr>
                                        <p:cTn id="57" dur="1" fill="hold">
                                          <p:stCondLst>
                                            <p:cond delay="0"/>
                                          </p:stCondLst>
                                        </p:cTn>
                                        <p:tgtEl>
                                          <p:spTgt spid="39"/>
                                        </p:tgtEl>
                                        <p:attrNameLst>
                                          <p:attrName>style.visibility</p:attrName>
                                        </p:attrNameLst>
                                      </p:cBhvr>
                                      <p:to>
                                        <p:strVal val="hidden"/>
                                      </p:to>
                                    </p:set>
                                  </p:childTnLst>
                                </p:cTn>
                              </p:par>
                              <p:par>
                                <p:cTn id="58" presetID="32" presetClass="emph" presetSubtype="0" fill="hold" nodeType="withEffect">
                                  <p:stCondLst>
                                    <p:cond delay="0"/>
                                  </p:stCondLst>
                                  <p:iterate type="wd">
                                    <p:tmPct val="0"/>
                                  </p:iterate>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41CDEE1-A35C-CCDC-E828-A3DB54B39FE5}"/>
              </a:ext>
            </a:extLst>
          </p:cNvPr>
          <p:cNvGrpSpPr/>
          <p:nvPr/>
        </p:nvGrpSpPr>
        <p:grpSpPr>
          <a:xfrm>
            <a:off x="1784028" y="1235371"/>
            <a:ext cx="8081289" cy="1689968"/>
            <a:chOff x="2676041" y="722320"/>
            <a:chExt cx="12121934" cy="2534952"/>
          </a:xfrm>
        </p:grpSpPr>
        <p:grpSp>
          <p:nvGrpSpPr>
            <p:cNvPr id="9" name="Group 8">
              <a:extLst>
                <a:ext uri="{FF2B5EF4-FFF2-40B4-BE49-F238E27FC236}">
                  <a16:creationId xmlns:a16="http://schemas.microsoft.com/office/drawing/2014/main" id="{5BA7903D-31BB-4BA3-33F1-9B6F724EC49F}"/>
                </a:ext>
              </a:extLst>
            </p:cNvPr>
            <p:cNvGrpSpPr/>
            <p:nvPr/>
          </p:nvGrpSpPr>
          <p:grpSpPr>
            <a:xfrm>
              <a:off x="2676041" y="722320"/>
              <a:ext cx="12121934" cy="2534952"/>
              <a:chOff x="3172201" y="-1071483"/>
              <a:chExt cx="6629615" cy="4863735"/>
            </a:xfrm>
          </p:grpSpPr>
          <p:sp>
            <p:nvSpPr>
              <p:cNvPr id="11" name="Freeform: Shape 10">
                <a:extLst>
                  <a:ext uri="{FF2B5EF4-FFF2-40B4-BE49-F238E27FC236}">
                    <a16:creationId xmlns:a16="http://schemas.microsoft.com/office/drawing/2014/main" id="{8DA88D47-8215-0CB8-EE32-F3671C2E7A76}"/>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a:extLst>
                  <a:ext uri="{FF2B5EF4-FFF2-40B4-BE49-F238E27FC236}">
                    <a16:creationId xmlns:a16="http://schemas.microsoft.com/office/drawing/2014/main" id="{47133587-B99D-1ABC-1067-9D74286A2CB9}"/>
                  </a:ext>
                </a:extLst>
              </p:cNvPr>
              <p:cNvGrpSpPr/>
              <p:nvPr/>
            </p:nvGrpSpPr>
            <p:grpSpPr>
              <a:xfrm>
                <a:off x="3172201" y="-950715"/>
                <a:ext cx="6629615" cy="4622325"/>
                <a:chOff x="3172201" y="-950715"/>
                <a:chExt cx="6629615" cy="4622325"/>
              </a:xfrm>
            </p:grpSpPr>
            <p:sp>
              <p:nvSpPr>
                <p:cNvPr id="13" name="Freeform: Shape 12">
                  <a:extLst>
                    <a:ext uri="{FF2B5EF4-FFF2-40B4-BE49-F238E27FC236}">
                      <a16:creationId xmlns:a16="http://schemas.microsoft.com/office/drawing/2014/main" id="{827FA599-662C-E0D9-A771-6CE44F7A8DAF}"/>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Shape 13">
                  <a:extLst>
                    <a:ext uri="{FF2B5EF4-FFF2-40B4-BE49-F238E27FC236}">
                      <a16:creationId xmlns:a16="http://schemas.microsoft.com/office/drawing/2014/main" id="{5D5224B4-66FA-BA8A-D22E-F78C567886F9}"/>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Shape 14">
                  <a:extLst>
                    <a:ext uri="{FF2B5EF4-FFF2-40B4-BE49-F238E27FC236}">
                      <a16:creationId xmlns:a16="http://schemas.microsoft.com/office/drawing/2014/main" id="{0C8D1CC7-140B-A5C0-1AAB-D024F8500758}"/>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10" name="TextBox 9">
              <a:extLst>
                <a:ext uri="{FF2B5EF4-FFF2-40B4-BE49-F238E27FC236}">
                  <a16:creationId xmlns:a16="http://schemas.microsoft.com/office/drawing/2014/main" id="{9BBA7015-5C25-3D04-0CF9-50EAEE3AD409}"/>
                </a:ext>
              </a:extLst>
            </p:cNvPr>
            <p:cNvSpPr txBox="1"/>
            <p:nvPr/>
          </p:nvSpPr>
          <p:spPr>
            <a:xfrm>
              <a:off x="4160855" y="1315589"/>
              <a:ext cx="9512843" cy="13697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dung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thiệu</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6" name="Graphic 3">
            <a:extLst>
              <a:ext uri="{FF2B5EF4-FFF2-40B4-BE49-F238E27FC236}">
                <a16:creationId xmlns:a16="http://schemas.microsoft.com/office/drawing/2014/main" id="{8E0E7FCA-7ABA-DE27-2C55-D2B3C3E680D3}"/>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92AC277-188B-CD9E-5132-5F5F2583F530}"/>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Freeform: Shape 17">
              <a:extLst>
                <a:ext uri="{FF2B5EF4-FFF2-40B4-BE49-F238E27FC236}">
                  <a16:creationId xmlns:a16="http://schemas.microsoft.com/office/drawing/2014/main" id="{1B9BAFED-E083-01F7-B156-8E714CE8B708}"/>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Freeform: Shape 18">
              <a:extLst>
                <a:ext uri="{FF2B5EF4-FFF2-40B4-BE49-F238E27FC236}">
                  <a16:creationId xmlns:a16="http://schemas.microsoft.com/office/drawing/2014/main" id="{86DFC435-148D-CAD9-E1F4-215F43DE2DA6}"/>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0" name="Graphic 32">
            <a:extLst>
              <a:ext uri="{FF2B5EF4-FFF2-40B4-BE49-F238E27FC236}">
                <a16:creationId xmlns:a16="http://schemas.microsoft.com/office/drawing/2014/main" id="{90642198-905E-15E0-86C0-77B1AC947D36}"/>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1" name="Freeform: Shape 20">
              <a:extLst>
                <a:ext uri="{FF2B5EF4-FFF2-40B4-BE49-F238E27FC236}">
                  <a16:creationId xmlns:a16="http://schemas.microsoft.com/office/drawing/2014/main" id="{0C9413C1-AA29-909A-281B-CDE116C28473}"/>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Freeform: Shape 21">
              <a:extLst>
                <a:ext uri="{FF2B5EF4-FFF2-40B4-BE49-F238E27FC236}">
                  <a16:creationId xmlns:a16="http://schemas.microsoft.com/office/drawing/2014/main" id="{C7BCBD93-1EAC-4C1B-9B45-BB15D710E570}"/>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Freeform: Shape 22">
              <a:extLst>
                <a:ext uri="{FF2B5EF4-FFF2-40B4-BE49-F238E27FC236}">
                  <a16:creationId xmlns:a16="http://schemas.microsoft.com/office/drawing/2014/main" id="{8A394D6B-E448-8CCF-EC8F-5EDFA4092083}"/>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4" name="Đúng 1 - 9Slide.vn">
            <a:extLst>
              <a:ext uri="{FF2B5EF4-FFF2-40B4-BE49-F238E27FC236}">
                <a16:creationId xmlns:a16="http://schemas.microsoft.com/office/drawing/2014/main" id="{2632C67B-CA93-BE95-EAA4-6EBE1EC79EC1}"/>
              </a:ext>
            </a:extLst>
          </p:cNvPr>
          <p:cNvGrpSpPr/>
          <p:nvPr/>
        </p:nvGrpSpPr>
        <p:grpSpPr>
          <a:xfrm>
            <a:off x="1574800" y="4699307"/>
            <a:ext cx="4195201" cy="1092200"/>
            <a:chOff x="2362200" y="3897786"/>
            <a:chExt cx="6292801" cy="1638300"/>
          </a:xfrm>
        </p:grpSpPr>
        <p:grpSp>
          <p:nvGrpSpPr>
            <p:cNvPr id="25" name="Group 24">
              <a:extLst>
                <a:ext uri="{FF2B5EF4-FFF2-40B4-BE49-F238E27FC236}">
                  <a16:creationId xmlns:a16="http://schemas.microsoft.com/office/drawing/2014/main" id="{918D29E5-D0FB-BFDF-A043-989F2615D8E2}"/>
                </a:ext>
              </a:extLst>
            </p:cNvPr>
            <p:cNvGrpSpPr/>
            <p:nvPr/>
          </p:nvGrpSpPr>
          <p:grpSpPr>
            <a:xfrm>
              <a:off x="2362200" y="3897786"/>
              <a:ext cx="6292801" cy="1638300"/>
              <a:chOff x="3423970" y="7511718"/>
              <a:chExt cx="11868669" cy="1755574"/>
            </a:xfrm>
          </p:grpSpPr>
          <p:sp>
            <p:nvSpPr>
              <p:cNvPr id="27" name="Freeform 6">
                <a:extLst>
                  <a:ext uri="{FF2B5EF4-FFF2-40B4-BE49-F238E27FC236}">
                    <a16:creationId xmlns:a16="http://schemas.microsoft.com/office/drawing/2014/main" id="{0CDC65D3-E6F1-7284-5672-A193ACE7C32E}"/>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ectangle: Rounded Corners 27">
                <a:extLst>
                  <a:ext uri="{FF2B5EF4-FFF2-40B4-BE49-F238E27FC236}">
                    <a16:creationId xmlns:a16="http://schemas.microsoft.com/office/drawing/2014/main" id="{2DDDF610-BDEC-A5DF-8A48-04432B84C9DC}"/>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6" name="TextBox 25">
              <a:extLst>
                <a:ext uri="{FF2B5EF4-FFF2-40B4-BE49-F238E27FC236}">
                  <a16:creationId xmlns:a16="http://schemas.microsoft.com/office/drawing/2014/main" id="{596767BD-69C9-DCAB-9DC6-E646D0E459E0}"/>
                </a:ext>
              </a:extLst>
            </p:cNvPr>
            <p:cNvSpPr txBox="1"/>
            <p:nvPr/>
          </p:nvSpPr>
          <p:spPr>
            <a:xfrm>
              <a:off x="3621790" y="4294643"/>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9" name="Sai 2 - 9Slide.vn">
            <a:extLst>
              <a:ext uri="{FF2B5EF4-FFF2-40B4-BE49-F238E27FC236}">
                <a16:creationId xmlns:a16="http://schemas.microsoft.com/office/drawing/2014/main" id="{10612E7F-2186-F7C3-7829-6505B367BA8E}"/>
              </a:ext>
            </a:extLst>
          </p:cNvPr>
          <p:cNvGrpSpPr/>
          <p:nvPr/>
        </p:nvGrpSpPr>
        <p:grpSpPr>
          <a:xfrm>
            <a:off x="6149896" y="3355283"/>
            <a:ext cx="4195201" cy="1092200"/>
            <a:chOff x="2362200" y="3897786"/>
            <a:chExt cx="6292801" cy="1638300"/>
          </a:xfrm>
        </p:grpSpPr>
        <p:grpSp>
          <p:nvGrpSpPr>
            <p:cNvPr id="30" name="Group 29">
              <a:extLst>
                <a:ext uri="{FF2B5EF4-FFF2-40B4-BE49-F238E27FC236}">
                  <a16:creationId xmlns:a16="http://schemas.microsoft.com/office/drawing/2014/main" id="{FA802F0A-2AB0-A0CB-4BDE-D2E970E68F7D}"/>
                </a:ext>
              </a:extLst>
            </p:cNvPr>
            <p:cNvGrpSpPr/>
            <p:nvPr/>
          </p:nvGrpSpPr>
          <p:grpSpPr>
            <a:xfrm>
              <a:off x="2362200" y="3897786"/>
              <a:ext cx="6292801" cy="1638300"/>
              <a:chOff x="3423970" y="7511718"/>
              <a:chExt cx="11868669" cy="1755574"/>
            </a:xfrm>
          </p:grpSpPr>
          <p:sp>
            <p:nvSpPr>
              <p:cNvPr id="32" name="Freeform 6">
                <a:extLst>
                  <a:ext uri="{FF2B5EF4-FFF2-40B4-BE49-F238E27FC236}">
                    <a16:creationId xmlns:a16="http://schemas.microsoft.com/office/drawing/2014/main" id="{36D6A012-0E78-A2AE-C949-7B0C312C8530}"/>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Rectangle: Rounded Corners 32">
                <a:extLst>
                  <a:ext uri="{FF2B5EF4-FFF2-40B4-BE49-F238E27FC236}">
                    <a16:creationId xmlns:a16="http://schemas.microsoft.com/office/drawing/2014/main" id="{E5B872D0-6104-CE6E-A9E2-6840285F5F54}"/>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1" name="TextBox 30">
              <a:extLst>
                <a:ext uri="{FF2B5EF4-FFF2-40B4-BE49-F238E27FC236}">
                  <a16:creationId xmlns:a16="http://schemas.microsoft.com/office/drawing/2014/main" id="{0BE5CA94-2C9F-B27F-D5E5-794F83010D3D}"/>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4" name="Sai 3 - 9Slide.vn">
            <a:extLst>
              <a:ext uri="{FF2B5EF4-FFF2-40B4-BE49-F238E27FC236}">
                <a16:creationId xmlns:a16="http://schemas.microsoft.com/office/drawing/2014/main" id="{D48928B8-C471-EEE0-21A4-40BFD1E4EC31}"/>
              </a:ext>
            </a:extLst>
          </p:cNvPr>
          <p:cNvGrpSpPr/>
          <p:nvPr/>
        </p:nvGrpSpPr>
        <p:grpSpPr>
          <a:xfrm>
            <a:off x="6149896" y="4699307"/>
            <a:ext cx="4195201" cy="1092200"/>
            <a:chOff x="2362200" y="3897786"/>
            <a:chExt cx="6292801" cy="1638300"/>
          </a:xfrm>
        </p:grpSpPr>
        <p:grpSp>
          <p:nvGrpSpPr>
            <p:cNvPr id="35" name="Group 34">
              <a:extLst>
                <a:ext uri="{FF2B5EF4-FFF2-40B4-BE49-F238E27FC236}">
                  <a16:creationId xmlns:a16="http://schemas.microsoft.com/office/drawing/2014/main" id="{A743F27C-8EC8-E1BE-4BB6-BB626B7CB89F}"/>
                </a:ext>
              </a:extLst>
            </p:cNvPr>
            <p:cNvGrpSpPr/>
            <p:nvPr/>
          </p:nvGrpSpPr>
          <p:grpSpPr>
            <a:xfrm>
              <a:off x="2362200" y="3897786"/>
              <a:ext cx="6292801" cy="1638300"/>
              <a:chOff x="3423970" y="7511718"/>
              <a:chExt cx="11868669" cy="1755574"/>
            </a:xfrm>
          </p:grpSpPr>
          <p:sp>
            <p:nvSpPr>
              <p:cNvPr id="37" name="Freeform 6">
                <a:extLst>
                  <a:ext uri="{FF2B5EF4-FFF2-40B4-BE49-F238E27FC236}">
                    <a16:creationId xmlns:a16="http://schemas.microsoft.com/office/drawing/2014/main" id="{070E6884-236A-FB5F-3E84-00CDA286B8D6}"/>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Rectangle: Rounded Corners 37">
                <a:extLst>
                  <a:ext uri="{FF2B5EF4-FFF2-40B4-BE49-F238E27FC236}">
                    <a16:creationId xmlns:a16="http://schemas.microsoft.com/office/drawing/2014/main" id="{D464D0BA-2DF2-AEE8-DB39-D8A6C7592DE2}"/>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6" name="TextBox 35">
              <a:extLst>
                <a:ext uri="{FF2B5EF4-FFF2-40B4-BE49-F238E27FC236}">
                  <a16:creationId xmlns:a16="http://schemas.microsoft.com/office/drawing/2014/main" id="{106F504F-A83E-BB21-7752-BDDD27289322}"/>
                </a:ext>
              </a:extLst>
            </p:cNvPr>
            <p:cNvSpPr txBox="1"/>
            <p:nvPr/>
          </p:nvSpPr>
          <p:spPr>
            <a:xfrm>
              <a:off x="3345873" y="4341331"/>
              <a:ext cx="4947661"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lang="en-US" sz="2667" dirty="0" err="1">
                  <a:solidFill>
                    <a:prstClr val="black"/>
                  </a:solidFill>
                  <a:latin typeface="Cambria" panose="02040503050406030204" pitchFamily="18" charset="0"/>
                  <a:ea typeface="Cambria" panose="02040503050406030204" pitchFamily="18" charset="0"/>
                </a:rPr>
                <a:t>Kết</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bài</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và</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thân</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bài</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Sai 1 - 9Slide.vn">
            <a:extLst>
              <a:ext uri="{FF2B5EF4-FFF2-40B4-BE49-F238E27FC236}">
                <a16:creationId xmlns:a16="http://schemas.microsoft.com/office/drawing/2014/main" id="{61C805D7-C704-127C-206B-65A481C9B91A}"/>
              </a:ext>
            </a:extLst>
          </p:cNvPr>
          <p:cNvGrpSpPr/>
          <p:nvPr/>
        </p:nvGrpSpPr>
        <p:grpSpPr>
          <a:xfrm>
            <a:off x="1574800" y="3355283"/>
            <a:ext cx="4195201" cy="1092200"/>
            <a:chOff x="2362200" y="3897786"/>
            <a:chExt cx="6292801" cy="1638300"/>
          </a:xfrm>
        </p:grpSpPr>
        <p:grpSp>
          <p:nvGrpSpPr>
            <p:cNvPr id="40" name="Group 39">
              <a:extLst>
                <a:ext uri="{FF2B5EF4-FFF2-40B4-BE49-F238E27FC236}">
                  <a16:creationId xmlns:a16="http://schemas.microsoft.com/office/drawing/2014/main" id="{ECA4D0D3-2319-CD8D-0614-AE45FAAE5181}"/>
                </a:ext>
              </a:extLst>
            </p:cNvPr>
            <p:cNvGrpSpPr/>
            <p:nvPr/>
          </p:nvGrpSpPr>
          <p:grpSpPr>
            <a:xfrm>
              <a:off x="2362200" y="3897786"/>
              <a:ext cx="6292801" cy="1638300"/>
              <a:chOff x="3423970" y="7511718"/>
              <a:chExt cx="11868669" cy="1755574"/>
            </a:xfrm>
          </p:grpSpPr>
          <p:sp>
            <p:nvSpPr>
              <p:cNvPr id="42" name="Freeform 6">
                <a:extLst>
                  <a:ext uri="{FF2B5EF4-FFF2-40B4-BE49-F238E27FC236}">
                    <a16:creationId xmlns:a16="http://schemas.microsoft.com/office/drawing/2014/main" id="{94C6BD92-CAF1-453A-E87E-FA7D1213C874}"/>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Rounded Corners 42">
                <a:extLst>
                  <a:ext uri="{FF2B5EF4-FFF2-40B4-BE49-F238E27FC236}">
                    <a16:creationId xmlns:a16="http://schemas.microsoft.com/office/drawing/2014/main" id="{E0CA921E-3D85-0C35-B9CF-BCAD82E4CAB8}"/>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1" name="TextBox 40">
              <a:extLst>
                <a:ext uri="{FF2B5EF4-FFF2-40B4-BE49-F238E27FC236}">
                  <a16:creationId xmlns:a16="http://schemas.microsoft.com/office/drawing/2014/main" id="{3FED7F1E-340A-A52F-3C2C-20E45F356F16}"/>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Thân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3">
            <a:hlinkClick r:id="rId6" action="ppaction://hlinksldjump"/>
            <a:extLst>
              <a:ext uri="{FF2B5EF4-FFF2-40B4-BE49-F238E27FC236}">
                <a16:creationId xmlns:a16="http://schemas.microsoft.com/office/drawing/2014/main" id="{37DCEF35-E8A6-DE05-0FF6-F2E1F5C9BCB6}"/>
              </a:ext>
            </a:extLst>
          </p:cNvPr>
          <p:cNvPicPr>
            <a:picLocks noChangeAspect="1"/>
          </p:cNvPicPr>
          <p:nvPr/>
        </p:nvPicPr>
        <p:blipFill>
          <a:blip r:embed="rId7"/>
          <a:srcRect/>
          <a:stretch>
            <a:fillRect/>
          </a:stretch>
        </p:blipFill>
        <p:spPr>
          <a:xfrm>
            <a:off x="10235113" y="4348716"/>
            <a:ext cx="1864738" cy="2360428"/>
          </a:xfrm>
          <a:prstGeom prst="rect">
            <a:avLst/>
          </a:prstGeom>
        </p:spPr>
      </p:pic>
      <p:pic>
        <p:nvPicPr>
          <p:cNvPr id="4" name="Picture 28" descr="Black And White YouTube icon PNG and SVG Vector Free Download">
            <a:extLst>
              <a:ext uri="{FF2B5EF4-FFF2-40B4-BE49-F238E27FC236}">
                <a16:creationId xmlns:a16="http://schemas.microsoft.com/office/drawing/2014/main" id="{817DB056-8E3E-4599-D19C-E1E74205A5EF}"/>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77407" y="131246"/>
            <a:ext cx="310457" cy="310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7283A0-3698-7D6B-0574-26C25232C160}"/>
              </a:ext>
            </a:extLst>
          </p:cNvPr>
          <p:cNvSpPr txBox="1"/>
          <p:nvPr/>
        </p:nvSpPr>
        <p:spPr>
          <a:xfrm>
            <a:off x="2527005" y="132656"/>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kumimoji="0" lang="en-US" sz="1600" b="0" i="0" u="none" strike="noStrike" kern="1200" cap="none" spc="0" normalizeH="0" baseline="0" noProof="0" dirty="0" err="1">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6" name="Picture 14">
            <a:extLst>
              <a:ext uri="{FF2B5EF4-FFF2-40B4-BE49-F238E27FC236}">
                <a16:creationId xmlns:a16="http://schemas.microsoft.com/office/drawing/2014/main" id="{F234BBA5-D77D-4CA4-6F85-F7941A14B62A}"/>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9697" y="149406"/>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9101B6-DF1F-9922-1D3D-5978D426A7B2}"/>
              </a:ext>
            </a:extLst>
          </p:cNvPr>
          <p:cNvSpPr txBox="1"/>
          <p:nvPr/>
        </p:nvSpPr>
        <p:spPr>
          <a:xfrm>
            <a:off x="5274256" y="143564"/>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44" name="Picture 24" descr="Gmail - Free social media icons">
            <a:extLst>
              <a:ext uri="{FF2B5EF4-FFF2-40B4-BE49-F238E27FC236}">
                <a16:creationId xmlns:a16="http://schemas.microsoft.com/office/drawing/2014/main" id="{E459700E-89EB-A576-08D8-AB530030F589}"/>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7951" y="143564"/>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2BF5802-6D99-6C8D-5A3F-0223979A27D9}"/>
              </a:ext>
            </a:extLst>
          </p:cNvPr>
          <p:cNvSpPr txBox="1"/>
          <p:nvPr/>
        </p:nvSpPr>
        <p:spPr>
          <a:xfrm>
            <a:off x="7482379" y="149746"/>
            <a:ext cx="3512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35" presetClass="path" presetSubtype="0" accel="50000" decel="50000" fill="hold" nodeType="withEffect">
                                  <p:stCondLst>
                                    <p:cond delay="750"/>
                                  </p:stCondLst>
                                  <p:childTnLst>
                                    <p:animMotion origin="layout" path="M 1.38889E-7 -3.82716E-6 L -0.33255 -3.82716E-6 " pathEditMode="relative" rAng="0" ptsTypes="AA">
                                      <p:cBhvr>
                                        <p:cTn id="12" dur="2000" fill="hold"/>
                                        <p:tgtEl>
                                          <p:spTgt spid="16"/>
                                        </p:tgtEl>
                                        <p:attrNameLst>
                                          <p:attrName>ppt_x</p:attrName>
                                          <p:attrName>ppt_y</p:attrName>
                                        </p:attrNameLst>
                                      </p:cBhvr>
                                      <p:rCtr x="-16632" y="0"/>
                                    </p:animMotion>
                                  </p:childTnLst>
                                </p:cTn>
                              </p:par>
                              <p:par>
                                <p:cTn id="13" presetID="63" presetClass="path" presetSubtype="0" accel="50000" decel="50000" fill="hold" nodeType="withEffect">
                                  <p:stCondLst>
                                    <p:cond delay="750"/>
                                  </p:stCondLst>
                                  <p:childTnLst>
                                    <p:animMotion origin="layout" path="M -4.44444E-6 -3.82716E-6 L 0.32084 -3.82716E-6 " pathEditMode="relative" rAng="0" ptsTypes="AA">
                                      <p:cBhvr>
                                        <p:cTn id="14" dur="2000" fill="hold"/>
                                        <p:tgtEl>
                                          <p:spTgt spid="20"/>
                                        </p:tgtEl>
                                        <p:attrNameLst>
                                          <p:attrName>ppt_x</p:attrName>
                                          <p:attrName>ppt_y</p:attrName>
                                        </p:attrNameLst>
                                      </p:cBhvr>
                                      <p:rCtr x="16042" y="0"/>
                                    </p:animMotion>
                                  </p:childTnLst>
                                </p:cTn>
                              </p:par>
                              <p:par>
                                <p:cTn id="15" presetID="16" presetClass="entr" presetSubtype="37"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500"/>
                                        <p:tgtEl>
                                          <p:spTgt spid="7"/>
                                        </p:tgtEl>
                                      </p:cBhvr>
                                    </p:animEffect>
                                  </p:childTnLst>
                                </p:cTn>
                              </p:par>
                              <p:par>
                                <p:cTn id="18" presetID="12" presetClass="entr" presetSubtype="4" fill="hold" nodeType="withEffect">
                                  <p:stCondLst>
                                    <p:cond delay="2750"/>
                                  </p:stCondLst>
                                  <p:iterate type="wd">
                                    <p:tmPct val="2000"/>
                                  </p:iterate>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600"/>
                                        <p:tgtEl>
                                          <p:spTgt spid="24"/>
                                        </p:tgtEl>
                                        <p:attrNameLst>
                                          <p:attrName>ppt_y</p:attrName>
                                        </p:attrNameLst>
                                      </p:cBhvr>
                                      <p:tavLst>
                                        <p:tav tm="0">
                                          <p:val>
                                            <p:strVal val="#ppt_y+#ppt_h*1.125000"/>
                                          </p:val>
                                        </p:tav>
                                        <p:tav tm="100000">
                                          <p:val>
                                            <p:strVal val="#ppt_y"/>
                                          </p:val>
                                        </p:tav>
                                      </p:tavLst>
                                    </p:anim>
                                    <p:animEffect transition="in" filter="wipe(up)">
                                      <p:cBhvr>
                                        <p:cTn id="21" dur="600"/>
                                        <p:tgtEl>
                                          <p:spTgt spid="24"/>
                                        </p:tgtEl>
                                      </p:cBhvr>
                                    </p:animEffect>
                                  </p:childTnLst>
                                </p:cTn>
                              </p:par>
                              <p:par>
                                <p:cTn id="22" presetID="12" presetClass="entr" presetSubtype="4" fill="hold" nodeType="withEffect">
                                  <p:stCondLst>
                                    <p:cond delay="2500"/>
                                  </p:stCondLst>
                                  <p:iterate type="wd">
                                    <p:tmPct val="2000"/>
                                  </p:iterate>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600"/>
                                        <p:tgtEl>
                                          <p:spTgt spid="29"/>
                                        </p:tgtEl>
                                        <p:attrNameLst>
                                          <p:attrName>ppt_y</p:attrName>
                                        </p:attrNameLst>
                                      </p:cBhvr>
                                      <p:tavLst>
                                        <p:tav tm="0">
                                          <p:val>
                                            <p:strVal val="#ppt_y+#ppt_h*1.125000"/>
                                          </p:val>
                                        </p:tav>
                                        <p:tav tm="100000">
                                          <p:val>
                                            <p:strVal val="#ppt_y"/>
                                          </p:val>
                                        </p:tav>
                                      </p:tavLst>
                                    </p:anim>
                                    <p:animEffect transition="in" filter="wipe(up)">
                                      <p:cBhvr>
                                        <p:cTn id="25" dur="600"/>
                                        <p:tgtEl>
                                          <p:spTgt spid="29"/>
                                        </p:tgtEl>
                                      </p:cBhvr>
                                    </p:animEffect>
                                  </p:childTnLst>
                                </p:cTn>
                              </p:par>
                              <p:par>
                                <p:cTn id="26" presetID="12" presetClass="entr" presetSubtype="4" fill="hold" nodeType="withEffect">
                                  <p:stCondLst>
                                    <p:cond delay="2750"/>
                                  </p:stCondLst>
                                  <p:iterate type="wd">
                                    <p:tmPct val="2000"/>
                                  </p:iterate>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600"/>
                                        <p:tgtEl>
                                          <p:spTgt spid="34"/>
                                        </p:tgtEl>
                                        <p:attrNameLst>
                                          <p:attrName>ppt_y</p:attrName>
                                        </p:attrNameLst>
                                      </p:cBhvr>
                                      <p:tavLst>
                                        <p:tav tm="0">
                                          <p:val>
                                            <p:strVal val="#ppt_y+#ppt_h*1.125000"/>
                                          </p:val>
                                        </p:tav>
                                        <p:tav tm="100000">
                                          <p:val>
                                            <p:strVal val="#ppt_y"/>
                                          </p:val>
                                        </p:tav>
                                      </p:tavLst>
                                    </p:anim>
                                    <p:animEffect transition="in" filter="wipe(up)">
                                      <p:cBhvr>
                                        <p:cTn id="29" dur="600"/>
                                        <p:tgtEl>
                                          <p:spTgt spid="34"/>
                                        </p:tgtEl>
                                      </p:cBhvr>
                                    </p:animEffect>
                                  </p:childTnLst>
                                </p:cTn>
                              </p:par>
                              <p:par>
                                <p:cTn id="30" presetID="12" presetClass="entr" presetSubtype="4" fill="hold" nodeType="withEffect">
                                  <p:stCondLst>
                                    <p:cond delay="2500"/>
                                  </p:stCondLst>
                                  <p:iterate type="wd">
                                    <p:tmPct val="2000"/>
                                  </p:iterate>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600"/>
                                        <p:tgtEl>
                                          <p:spTgt spid="39"/>
                                        </p:tgtEl>
                                        <p:attrNameLst>
                                          <p:attrName>ppt_y</p:attrName>
                                        </p:attrNameLst>
                                      </p:cBhvr>
                                      <p:tavLst>
                                        <p:tav tm="0">
                                          <p:val>
                                            <p:strVal val="#ppt_y+#ppt_h*1.125000"/>
                                          </p:val>
                                        </p:tav>
                                        <p:tav tm="100000">
                                          <p:val>
                                            <p:strVal val="#ppt_y"/>
                                          </p:val>
                                        </p:tav>
                                      </p:tavLst>
                                    </p:anim>
                                    <p:animEffect transition="in" filter="wipe(up)">
                                      <p:cBhvr>
                                        <p:cTn id="33" dur="6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iterate type="wd">
                                    <p:tmAbs val="0"/>
                                  </p:iterate>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34"/>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iterate type="wd">
                                    <p:tmAbs val="0"/>
                                  </p:iterate>
                                  <p:childTnLst>
                                    <p:set>
                                      <p:cBhvr>
                                        <p:cTn id="43"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iterate type="wd">
                                    <p:tmAbs val="0"/>
                                  </p:iterate>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iterate type="wd">
                                    <p:tmAbs val="0"/>
                                  </p:iterate>
                                  <p:childTnLst>
                                    <p:set>
                                      <p:cBhvr>
                                        <p:cTn id="53" dur="1" fill="hold">
                                          <p:stCondLst>
                                            <p:cond delay="0"/>
                                          </p:stCondLst>
                                        </p:cTn>
                                        <p:tgtEl>
                                          <p:spTgt spid="29"/>
                                        </p:tgtEl>
                                        <p:attrNameLst>
                                          <p:attrName>style.visibility</p:attrName>
                                        </p:attrNameLst>
                                      </p:cBhvr>
                                      <p:to>
                                        <p:strVal val="hidden"/>
                                      </p:to>
                                    </p:set>
                                  </p:childTnLst>
                                </p:cTn>
                              </p:par>
                              <p:par>
                                <p:cTn id="54" presetID="1" presetClass="exit" presetSubtype="0" fill="hold" nodeType="withEffect">
                                  <p:stCondLst>
                                    <p:cond delay="0"/>
                                  </p:stCondLst>
                                  <p:iterate type="wd">
                                    <p:tmAbs val="0"/>
                                  </p:iterate>
                                  <p:childTnLst>
                                    <p:set>
                                      <p:cBhvr>
                                        <p:cTn id="55" dur="1" fill="hold">
                                          <p:stCondLst>
                                            <p:cond delay="0"/>
                                          </p:stCondLst>
                                        </p:cTn>
                                        <p:tgtEl>
                                          <p:spTgt spid="34"/>
                                        </p:tgtEl>
                                        <p:attrNameLst>
                                          <p:attrName>style.visibility</p:attrName>
                                        </p:attrNameLst>
                                      </p:cBhvr>
                                      <p:to>
                                        <p:strVal val="hidden"/>
                                      </p:to>
                                    </p:set>
                                  </p:childTnLst>
                                </p:cTn>
                              </p:par>
                              <p:par>
                                <p:cTn id="56" presetID="1" presetClass="exit" presetSubtype="0" fill="hold" nodeType="withEffect">
                                  <p:stCondLst>
                                    <p:cond delay="0"/>
                                  </p:stCondLst>
                                  <p:iterate type="wd">
                                    <p:tmAbs val="0"/>
                                  </p:iterate>
                                  <p:childTnLst>
                                    <p:set>
                                      <p:cBhvr>
                                        <p:cTn id="57" dur="1" fill="hold">
                                          <p:stCondLst>
                                            <p:cond delay="0"/>
                                          </p:stCondLst>
                                        </p:cTn>
                                        <p:tgtEl>
                                          <p:spTgt spid="39"/>
                                        </p:tgtEl>
                                        <p:attrNameLst>
                                          <p:attrName>style.visibility</p:attrName>
                                        </p:attrNameLst>
                                      </p:cBhvr>
                                      <p:to>
                                        <p:strVal val="hidden"/>
                                      </p:to>
                                    </p:set>
                                  </p:childTnLst>
                                </p:cTn>
                              </p:par>
                              <p:par>
                                <p:cTn id="58" presetID="32" presetClass="emph" presetSubtype="0" fill="hold" nodeType="withEffect">
                                  <p:stCondLst>
                                    <p:cond delay="0"/>
                                  </p:stCondLst>
                                  <p:iterate type="wd">
                                    <p:tmPct val="0"/>
                                  </p:iterate>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E79ACFFE-4E72-82C2-0EA9-385113F18452}"/>
              </a:ext>
            </a:extLst>
          </p:cNvPr>
          <p:cNvGrpSpPr/>
          <p:nvPr/>
        </p:nvGrpSpPr>
        <p:grpSpPr>
          <a:xfrm>
            <a:off x="1784028" y="1235371"/>
            <a:ext cx="8081289" cy="1689968"/>
            <a:chOff x="2676041" y="722320"/>
            <a:chExt cx="12121934" cy="2534952"/>
          </a:xfrm>
        </p:grpSpPr>
        <p:grpSp>
          <p:nvGrpSpPr>
            <p:cNvPr id="10" name="Group 9">
              <a:extLst>
                <a:ext uri="{FF2B5EF4-FFF2-40B4-BE49-F238E27FC236}">
                  <a16:creationId xmlns:a16="http://schemas.microsoft.com/office/drawing/2014/main" id="{7B9AFF86-5A86-6FFF-D9C3-AE64F1241421}"/>
                </a:ext>
              </a:extLst>
            </p:cNvPr>
            <p:cNvGrpSpPr/>
            <p:nvPr/>
          </p:nvGrpSpPr>
          <p:grpSpPr>
            <a:xfrm>
              <a:off x="2676041" y="722320"/>
              <a:ext cx="12121934" cy="2534952"/>
              <a:chOff x="3172201" y="-1071483"/>
              <a:chExt cx="6629615" cy="4863735"/>
            </a:xfrm>
          </p:grpSpPr>
          <p:sp>
            <p:nvSpPr>
              <p:cNvPr id="12" name="Freeform: Shape 11">
                <a:extLst>
                  <a:ext uri="{FF2B5EF4-FFF2-40B4-BE49-F238E27FC236}">
                    <a16:creationId xmlns:a16="http://schemas.microsoft.com/office/drawing/2014/main" id="{7370D8D3-D9F6-4029-EBC3-8196E9642D05}"/>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E1BB96EC-DDB4-5DBD-3CC2-4B77436C7ED1}"/>
                  </a:ext>
                </a:extLst>
              </p:cNvPr>
              <p:cNvGrpSpPr/>
              <p:nvPr/>
            </p:nvGrpSpPr>
            <p:grpSpPr>
              <a:xfrm>
                <a:off x="3172201" y="-950715"/>
                <a:ext cx="6629615" cy="4622325"/>
                <a:chOff x="3172201" y="-950715"/>
                <a:chExt cx="6629615" cy="4622325"/>
              </a:xfrm>
            </p:grpSpPr>
            <p:sp>
              <p:nvSpPr>
                <p:cNvPr id="14" name="Freeform: Shape 13">
                  <a:extLst>
                    <a:ext uri="{FF2B5EF4-FFF2-40B4-BE49-F238E27FC236}">
                      <a16:creationId xmlns:a16="http://schemas.microsoft.com/office/drawing/2014/main" id="{27085F28-060A-965D-03CD-4D2A98851F09}"/>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Shape 14">
                  <a:extLst>
                    <a:ext uri="{FF2B5EF4-FFF2-40B4-BE49-F238E27FC236}">
                      <a16:creationId xmlns:a16="http://schemas.microsoft.com/office/drawing/2014/main" id="{9AB59856-B30D-D453-7B18-607B963F885D}"/>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Shape 15">
                  <a:extLst>
                    <a:ext uri="{FF2B5EF4-FFF2-40B4-BE49-F238E27FC236}">
                      <a16:creationId xmlns:a16="http://schemas.microsoft.com/office/drawing/2014/main" id="{879D384A-40F1-436C-FB08-4632470CB2A0}"/>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11" name="TextBox 10">
              <a:extLst>
                <a:ext uri="{FF2B5EF4-FFF2-40B4-BE49-F238E27FC236}">
                  <a16:creationId xmlns:a16="http://schemas.microsoft.com/office/drawing/2014/main" id="{8A9C46FF-CF6C-D0CF-F194-89F73E31823E}"/>
                </a:ext>
              </a:extLst>
            </p:cNvPr>
            <p:cNvSpPr txBox="1"/>
            <p:nvPr/>
          </p:nvSpPr>
          <p:spPr>
            <a:xfrm>
              <a:off x="4160855" y="1315589"/>
              <a:ext cx="9512843"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Cấu</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tạo</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7" name="Graphic 3">
            <a:extLst>
              <a:ext uri="{FF2B5EF4-FFF2-40B4-BE49-F238E27FC236}">
                <a16:creationId xmlns:a16="http://schemas.microsoft.com/office/drawing/2014/main" id="{510A9DEA-0C52-EE13-D863-DAB6F5972FC4}"/>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18" name="Freeform: Shape 17">
              <a:extLst>
                <a:ext uri="{FF2B5EF4-FFF2-40B4-BE49-F238E27FC236}">
                  <a16:creationId xmlns:a16="http://schemas.microsoft.com/office/drawing/2014/main" id="{06892545-A8FA-736F-7C87-63B84D4726E0}"/>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Freeform: Shape 18">
              <a:extLst>
                <a:ext uri="{FF2B5EF4-FFF2-40B4-BE49-F238E27FC236}">
                  <a16:creationId xmlns:a16="http://schemas.microsoft.com/office/drawing/2014/main" id="{F9B74F79-6112-C3F0-CC6E-0943782E420D}"/>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Freeform: Shape 19">
              <a:extLst>
                <a:ext uri="{FF2B5EF4-FFF2-40B4-BE49-F238E27FC236}">
                  <a16:creationId xmlns:a16="http://schemas.microsoft.com/office/drawing/2014/main" id="{321B92FD-4DEE-1064-29E7-818F0EE04851}"/>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1" name="Graphic 32">
            <a:extLst>
              <a:ext uri="{FF2B5EF4-FFF2-40B4-BE49-F238E27FC236}">
                <a16:creationId xmlns:a16="http://schemas.microsoft.com/office/drawing/2014/main" id="{5A206EB0-A3CB-444F-9A7A-302A1C7C3720}"/>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2" name="Freeform: Shape 21">
              <a:extLst>
                <a:ext uri="{FF2B5EF4-FFF2-40B4-BE49-F238E27FC236}">
                  <a16:creationId xmlns:a16="http://schemas.microsoft.com/office/drawing/2014/main" id="{9B430419-3E57-489A-25D1-8C3B36866C12}"/>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Freeform: Shape 22">
              <a:extLst>
                <a:ext uri="{FF2B5EF4-FFF2-40B4-BE49-F238E27FC236}">
                  <a16:creationId xmlns:a16="http://schemas.microsoft.com/office/drawing/2014/main" id="{DB80D868-A287-2FAD-F22B-24E317420A14}"/>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Freeform: Shape 23">
              <a:extLst>
                <a:ext uri="{FF2B5EF4-FFF2-40B4-BE49-F238E27FC236}">
                  <a16:creationId xmlns:a16="http://schemas.microsoft.com/office/drawing/2014/main" id="{2381B3DF-5802-E3FB-9B20-71D75F71E287}"/>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Đúng 1 - 9Slide.vn">
            <a:extLst>
              <a:ext uri="{FF2B5EF4-FFF2-40B4-BE49-F238E27FC236}">
                <a16:creationId xmlns:a16="http://schemas.microsoft.com/office/drawing/2014/main" id="{1783DA64-2F19-F5E6-1A2A-D61D20CA9558}"/>
              </a:ext>
            </a:extLst>
          </p:cNvPr>
          <p:cNvGrpSpPr/>
          <p:nvPr/>
        </p:nvGrpSpPr>
        <p:grpSpPr>
          <a:xfrm>
            <a:off x="6149896" y="4699307"/>
            <a:ext cx="4195201" cy="1092200"/>
            <a:chOff x="2362200" y="3897786"/>
            <a:chExt cx="6292801" cy="1638300"/>
          </a:xfrm>
        </p:grpSpPr>
        <p:grpSp>
          <p:nvGrpSpPr>
            <p:cNvPr id="26" name="Group 25">
              <a:extLst>
                <a:ext uri="{FF2B5EF4-FFF2-40B4-BE49-F238E27FC236}">
                  <a16:creationId xmlns:a16="http://schemas.microsoft.com/office/drawing/2014/main" id="{844AF78E-F48D-D2F6-8B88-F110CD54D411}"/>
                </a:ext>
              </a:extLst>
            </p:cNvPr>
            <p:cNvGrpSpPr/>
            <p:nvPr/>
          </p:nvGrpSpPr>
          <p:grpSpPr>
            <a:xfrm>
              <a:off x="2362200" y="3897786"/>
              <a:ext cx="6292801" cy="1638300"/>
              <a:chOff x="3423970" y="7511718"/>
              <a:chExt cx="11868669" cy="1755574"/>
            </a:xfrm>
          </p:grpSpPr>
          <p:sp>
            <p:nvSpPr>
              <p:cNvPr id="28" name="Freeform 6">
                <a:extLst>
                  <a:ext uri="{FF2B5EF4-FFF2-40B4-BE49-F238E27FC236}">
                    <a16:creationId xmlns:a16="http://schemas.microsoft.com/office/drawing/2014/main" id="{AE3955C7-0245-EFA5-AF4A-E840CEBB2F3F}"/>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Rectangle: Rounded Corners 28">
                <a:extLst>
                  <a:ext uri="{FF2B5EF4-FFF2-40B4-BE49-F238E27FC236}">
                    <a16:creationId xmlns:a16="http://schemas.microsoft.com/office/drawing/2014/main" id="{A39A4BA1-23AA-882A-0627-7D9DB570E00C}"/>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7" name="TextBox 26">
              <a:extLst>
                <a:ext uri="{FF2B5EF4-FFF2-40B4-BE49-F238E27FC236}">
                  <a16:creationId xmlns:a16="http://schemas.microsoft.com/office/drawing/2014/main" id="{7726F28D-5909-DC51-F5B4-42614461740C}"/>
                </a:ext>
              </a:extLst>
            </p:cNvPr>
            <p:cNvSpPr txBox="1"/>
            <p:nvPr/>
          </p:nvSpPr>
          <p:spPr>
            <a:xfrm>
              <a:off x="3621790" y="4294643"/>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3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Sai 2 - 9Slide.vn">
            <a:extLst>
              <a:ext uri="{FF2B5EF4-FFF2-40B4-BE49-F238E27FC236}">
                <a16:creationId xmlns:a16="http://schemas.microsoft.com/office/drawing/2014/main" id="{222B4CD3-550F-89B3-6018-322BFF5F1D4C}"/>
              </a:ext>
            </a:extLst>
          </p:cNvPr>
          <p:cNvGrpSpPr/>
          <p:nvPr/>
        </p:nvGrpSpPr>
        <p:grpSpPr>
          <a:xfrm>
            <a:off x="6149896" y="3355283"/>
            <a:ext cx="4195201" cy="1092200"/>
            <a:chOff x="2362200" y="3897786"/>
            <a:chExt cx="6292801" cy="1638300"/>
          </a:xfrm>
        </p:grpSpPr>
        <p:grpSp>
          <p:nvGrpSpPr>
            <p:cNvPr id="31" name="Group 30">
              <a:extLst>
                <a:ext uri="{FF2B5EF4-FFF2-40B4-BE49-F238E27FC236}">
                  <a16:creationId xmlns:a16="http://schemas.microsoft.com/office/drawing/2014/main" id="{8DC3A9B8-970A-A41A-BE33-D3B0DFE8F120}"/>
                </a:ext>
              </a:extLst>
            </p:cNvPr>
            <p:cNvGrpSpPr/>
            <p:nvPr/>
          </p:nvGrpSpPr>
          <p:grpSpPr>
            <a:xfrm>
              <a:off x="2362200" y="3897786"/>
              <a:ext cx="6292801" cy="1638300"/>
              <a:chOff x="3423970" y="7511718"/>
              <a:chExt cx="11868669" cy="1755574"/>
            </a:xfrm>
          </p:grpSpPr>
          <p:sp>
            <p:nvSpPr>
              <p:cNvPr id="33" name="Freeform 6">
                <a:extLst>
                  <a:ext uri="{FF2B5EF4-FFF2-40B4-BE49-F238E27FC236}">
                    <a16:creationId xmlns:a16="http://schemas.microsoft.com/office/drawing/2014/main" id="{71E43126-B57C-B882-16FE-9A2BD0FB0F70}"/>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Rectangle: Rounded Corners 33">
                <a:extLst>
                  <a:ext uri="{FF2B5EF4-FFF2-40B4-BE49-F238E27FC236}">
                    <a16:creationId xmlns:a16="http://schemas.microsoft.com/office/drawing/2014/main" id="{74416A19-D91A-7CE4-9574-E6F57E805A31}"/>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2" name="TextBox 31">
              <a:extLst>
                <a:ext uri="{FF2B5EF4-FFF2-40B4-BE49-F238E27FC236}">
                  <a16:creationId xmlns:a16="http://schemas.microsoft.com/office/drawing/2014/main" id="{263D63AB-2EEA-BC2A-9A33-A5369A62F1E4}"/>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1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5" name="Sai 3 - 9Slide.vn">
            <a:extLst>
              <a:ext uri="{FF2B5EF4-FFF2-40B4-BE49-F238E27FC236}">
                <a16:creationId xmlns:a16="http://schemas.microsoft.com/office/drawing/2014/main" id="{5F8A9EF3-A93C-6F8B-0CA8-F43267CB65FC}"/>
              </a:ext>
            </a:extLst>
          </p:cNvPr>
          <p:cNvGrpSpPr/>
          <p:nvPr/>
        </p:nvGrpSpPr>
        <p:grpSpPr>
          <a:xfrm>
            <a:off x="1574800" y="4699307"/>
            <a:ext cx="4195201" cy="1092200"/>
            <a:chOff x="2362200" y="3897786"/>
            <a:chExt cx="6292801" cy="1638300"/>
          </a:xfrm>
        </p:grpSpPr>
        <p:grpSp>
          <p:nvGrpSpPr>
            <p:cNvPr id="36" name="Group 35">
              <a:extLst>
                <a:ext uri="{FF2B5EF4-FFF2-40B4-BE49-F238E27FC236}">
                  <a16:creationId xmlns:a16="http://schemas.microsoft.com/office/drawing/2014/main" id="{0E70AE5A-716B-FB7A-C43B-15AA699F10B4}"/>
                </a:ext>
              </a:extLst>
            </p:cNvPr>
            <p:cNvGrpSpPr/>
            <p:nvPr/>
          </p:nvGrpSpPr>
          <p:grpSpPr>
            <a:xfrm>
              <a:off x="2362200" y="3897786"/>
              <a:ext cx="6292801" cy="1638300"/>
              <a:chOff x="3423970" y="7511718"/>
              <a:chExt cx="11868669" cy="1755574"/>
            </a:xfrm>
          </p:grpSpPr>
          <p:sp>
            <p:nvSpPr>
              <p:cNvPr id="38" name="Freeform 6">
                <a:extLst>
                  <a:ext uri="{FF2B5EF4-FFF2-40B4-BE49-F238E27FC236}">
                    <a16:creationId xmlns:a16="http://schemas.microsoft.com/office/drawing/2014/main" id="{F2CEB8C7-B2B1-AF59-8DF3-1EB6A793C014}"/>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Rectangle: Rounded Corners 38">
                <a:extLst>
                  <a:ext uri="{FF2B5EF4-FFF2-40B4-BE49-F238E27FC236}">
                    <a16:creationId xmlns:a16="http://schemas.microsoft.com/office/drawing/2014/main" id="{E2985810-1213-8A4E-E976-8F0D56AC8794}"/>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7" name="TextBox 36">
              <a:extLst>
                <a:ext uri="{FF2B5EF4-FFF2-40B4-BE49-F238E27FC236}">
                  <a16:creationId xmlns:a16="http://schemas.microsoft.com/office/drawing/2014/main" id="{D66B917F-F382-C778-C93E-53F771C3903D}"/>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4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0" name="Sai 1 - 9Slide.vn">
            <a:extLst>
              <a:ext uri="{FF2B5EF4-FFF2-40B4-BE49-F238E27FC236}">
                <a16:creationId xmlns:a16="http://schemas.microsoft.com/office/drawing/2014/main" id="{4EFFDC41-D24A-3E2B-CEF2-140DAA5DA256}"/>
              </a:ext>
            </a:extLst>
          </p:cNvPr>
          <p:cNvGrpSpPr/>
          <p:nvPr/>
        </p:nvGrpSpPr>
        <p:grpSpPr>
          <a:xfrm>
            <a:off x="1574800" y="3355283"/>
            <a:ext cx="4195201" cy="1092200"/>
            <a:chOff x="2362200" y="3897786"/>
            <a:chExt cx="6292801" cy="1638300"/>
          </a:xfrm>
        </p:grpSpPr>
        <p:grpSp>
          <p:nvGrpSpPr>
            <p:cNvPr id="41" name="Group 40">
              <a:extLst>
                <a:ext uri="{FF2B5EF4-FFF2-40B4-BE49-F238E27FC236}">
                  <a16:creationId xmlns:a16="http://schemas.microsoft.com/office/drawing/2014/main" id="{EE9FEA18-51D4-E0F8-C08E-36B0EE9D4CE8}"/>
                </a:ext>
              </a:extLst>
            </p:cNvPr>
            <p:cNvGrpSpPr/>
            <p:nvPr/>
          </p:nvGrpSpPr>
          <p:grpSpPr>
            <a:xfrm>
              <a:off x="2362200" y="3897786"/>
              <a:ext cx="6292801" cy="1638300"/>
              <a:chOff x="3423970" y="7511718"/>
              <a:chExt cx="11868669" cy="1755574"/>
            </a:xfrm>
          </p:grpSpPr>
          <p:sp>
            <p:nvSpPr>
              <p:cNvPr id="43" name="Freeform 6">
                <a:extLst>
                  <a:ext uri="{FF2B5EF4-FFF2-40B4-BE49-F238E27FC236}">
                    <a16:creationId xmlns:a16="http://schemas.microsoft.com/office/drawing/2014/main" id="{81657E98-92C2-7729-9B8D-B51EDC45F10E}"/>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Rounded Corners 43">
                <a:extLst>
                  <a:ext uri="{FF2B5EF4-FFF2-40B4-BE49-F238E27FC236}">
                    <a16:creationId xmlns:a16="http://schemas.microsoft.com/office/drawing/2014/main" id="{879E3353-2558-773B-801A-062D29B2C9EA}"/>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2" name="TextBox 41">
              <a:extLst>
                <a:ext uri="{FF2B5EF4-FFF2-40B4-BE49-F238E27FC236}">
                  <a16:creationId xmlns:a16="http://schemas.microsoft.com/office/drawing/2014/main" id="{644AC8F1-3411-A8D4-0202-9B4A5AC178DD}"/>
                </a:ext>
              </a:extLst>
            </p:cNvPr>
            <p:cNvSpPr txBox="1"/>
            <p:nvPr/>
          </p:nvSpPr>
          <p:spPr>
            <a:xfrm>
              <a:off x="3345874" y="4341332"/>
              <a:ext cx="3773619" cy="75414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2 </a:t>
              </a:r>
              <a:r>
                <a:rPr kumimoji="0" lang="en-US" sz="2667"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endParaRPr kumimoji="0" lang="en-US" sz="2667"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3">
            <a:hlinkClick r:id="rId6" action="ppaction://hlinksldjump"/>
            <a:extLst>
              <a:ext uri="{FF2B5EF4-FFF2-40B4-BE49-F238E27FC236}">
                <a16:creationId xmlns:a16="http://schemas.microsoft.com/office/drawing/2014/main" id="{88360411-64A0-D2C5-4753-DA09A6758CA8}"/>
              </a:ext>
            </a:extLst>
          </p:cNvPr>
          <p:cNvPicPr>
            <a:picLocks noChangeAspect="1"/>
          </p:cNvPicPr>
          <p:nvPr/>
        </p:nvPicPr>
        <p:blipFill>
          <a:blip r:embed="rId7"/>
          <a:srcRect/>
          <a:stretch>
            <a:fillRect/>
          </a:stretch>
        </p:blipFill>
        <p:spPr>
          <a:xfrm>
            <a:off x="10235113" y="4348716"/>
            <a:ext cx="1864738" cy="2360428"/>
          </a:xfrm>
          <a:prstGeom prst="rect">
            <a:avLst/>
          </a:prstGeom>
        </p:spPr>
      </p:pic>
      <p:pic>
        <p:nvPicPr>
          <p:cNvPr id="4" name="Picture 28" descr="Black And White YouTube icon PNG and SVG Vector Free Download">
            <a:extLst>
              <a:ext uri="{FF2B5EF4-FFF2-40B4-BE49-F238E27FC236}">
                <a16:creationId xmlns:a16="http://schemas.microsoft.com/office/drawing/2014/main" id="{304E7BFC-B4DF-5E21-EAD3-9949EE3EBB53}"/>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77407" y="131246"/>
            <a:ext cx="310457" cy="310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17A4F7-5D17-D8C5-2F12-79BF78F768C7}"/>
              </a:ext>
            </a:extLst>
          </p:cNvPr>
          <p:cNvSpPr txBox="1"/>
          <p:nvPr/>
        </p:nvSpPr>
        <p:spPr>
          <a:xfrm>
            <a:off x="2527005" y="132656"/>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kumimoji="0" lang="en-US" sz="1600" b="0" i="0" u="none" strike="noStrike" kern="1200" cap="none" spc="0" normalizeH="0" baseline="0" noProof="0" dirty="0" err="1">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6" name="Picture 14">
            <a:extLst>
              <a:ext uri="{FF2B5EF4-FFF2-40B4-BE49-F238E27FC236}">
                <a16:creationId xmlns:a16="http://schemas.microsoft.com/office/drawing/2014/main" id="{D1DB7515-677A-E356-E76F-162F6DC8EBEE}"/>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9697" y="149406"/>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5587C0-7C6D-FAB6-F89C-BCED4ACD7E8A}"/>
              </a:ext>
            </a:extLst>
          </p:cNvPr>
          <p:cNvSpPr txBox="1"/>
          <p:nvPr/>
        </p:nvSpPr>
        <p:spPr>
          <a:xfrm>
            <a:off x="5274256" y="143564"/>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9" name="Picture 24" descr="Gmail - Free social media icons">
            <a:extLst>
              <a:ext uri="{FF2B5EF4-FFF2-40B4-BE49-F238E27FC236}">
                <a16:creationId xmlns:a16="http://schemas.microsoft.com/office/drawing/2014/main" id="{DA2A2024-AC75-BF09-CF74-4696A116B2FE}"/>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7951" y="143564"/>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AF3CD0C-6E69-5171-DA71-56C302466ED4}"/>
              </a:ext>
            </a:extLst>
          </p:cNvPr>
          <p:cNvSpPr txBox="1"/>
          <p:nvPr/>
        </p:nvSpPr>
        <p:spPr>
          <a:xfrm>
            <a:off x="7482379" y="149746"/>
            <a:ext cx="3512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35" presetClass="path" presetSubtype="0" accel="50000" decel="50000" fill="hold" nodeType="withEffect">
                                  <p:stCondLst>
                                    <p:cond delay="750"/>
                                  </p:stCondLst>
                                  <p:childTnLst>
                                    <p:animMotion origin="layout" path="M 1.38889E-7 -3.82716E-6 L -0.33255 -3.82716E-6 " pathEditMode="relative" rAng="0" ptsTypes="AA">
                                      <p:cBhvr>
                                        <p:cTn id="12" dur="2000" fill="hold"/>
                                        <p:tgtEl>
                                          <p:spTgt spid="17"/>
                                        </p:tgtEl>
                                        <p:attrNameLst>
                                          <p:attrName>ppt_x</p:attrName>
                                          <p:attrName>ppt_y</p:attrName>
                                        </p:attrNameLst>
                                      </p:cBhvr>
                                      <p:rCtr x="-16632" y="0"/>
                                    </p:animMotion>
                                  </p:childTnLst>
                                </p:cTn>
                              </p:par>
                              <p:par>
                                <p:cTn id="13" presetID="63" presetClass="path" presetSubtype="0" accel="50000" decel="50000" fill="hold" nodeType="withEffect">
                                  <p:stCondLst>
                                    <p:cond delay="750"/>
                                  </p:stCondLst>
                                  <p:childTnLst>
                                    <p:animMotion origin="layout" path="M -4.44444E-6 -3.82716E-6 L 0.32084 -3.82716E-6 " pathEditMode="relative" rAng="0" ptsTypes="AA">
                                      <p:cBhvr>
                                        <p:cTn id="14" dur="2000" fill="hold"/>
                                        <p:tgtEl>
                                          <p:spTgt spid="21"/>
                                        </p:tgtEl>
                                        <p:attrNameLst>
                                          <p:attrName>ppt_x</p:attrName>
                                          <p:attrName>ppt_y</p:attrName>
                                        </p:attrNameLst>
                                      </p:cBhvr>
                                      <p:rCtr x="16042" y="0"/>
                                    </p:animMotion>
                                  </p:childTnLst>
                                </p:cTn>
                              </p:par>
                              <p:par>
                                <p:cTn id="15" presetID="16" presetClass="entr" presetSubtype="37"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1500"/>
                                        <p:tgtEl>
                                          <p:spTgt spid="8"/>
                                        </p:tgtEl>
                                      </p:cBhvr>
                                    </p:animEffect>
                                  </p:childTnLst>
                                </p:cTn>
                              </p:par>
                              <p:par>
                                <p:cTn id="18" presetID="12" presetClass="entr" presetSubtype="4" fill="hold" nodeType="withEffect">
                                  <p:stCondLst>
                                    <p:cond delay="2750"/>
                                  </p:stCondLst>
                                  <p:iterate type="wd">
                                    <p:tmPct val="2000"/>
                                  </p:iterate>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600"/>
                                        <p:tgtEl>
                                          <p:spTgt spid="25"/>
                                        </p:tgtEl>
                                        <p:attrNameLst>
                                          <p:attrName>ppt_y</p:attrName>
                                        </p:attrNameLst>
                                      </p:cBhvr>
                                      <p:tavLst>
                                        <p:tav tm="0">
                                          <p:val>
                                            <p:strVal val="#ppt_y+#ppt_h*1.125000"/>
                                          </p:val>
                                        </p:tav>
                                        <p:tav tm="100000">
                                          <p:val>
                                            <p:strVal val="#ppt_y"/>
                                          </p:val>
                                        </p:tav>
                                      </p:tavLst>
                                    </p:anim>
                                    <p:animEffect transition="in" filter="wipe(up)">
                                      <p:cBhvr>
                                        <p:cTn id="21" dur="600"/>
                                        <p:tgtEl>
                                          <p:spTgt spid="25"/>
                                        </p:tgtEl>
                                      </p:cBhvr>
                                    </p:animEffect>
                                  </p:childTnLst>
                                </p:cTn>
                              </p:par>
                              <p:par>
                                <p:cTn id="22" presetID="12" presetClass="entr" presetSubtype="4" fill="hold" nodeType="withEffect">
                                  <p:stCondLst>
                                    <p:cond delay="2500"/>
                                  </p:stCondLst>
                                  <p:iterate type="wd">
                                    <p:tmPct val="2000"/>
                                  </p:iterate>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600"/>
                                        <p:tgtEl>
                                          <p:spTgt spid="30"/>
                                        </p:tgtEl>
                                        <p:attrNameLst>
                                          <p:attrName>ppt_y</p:attrName>
                                        </p:attrNameLst>
                                      </p:cBhvr>
                                      <p:tavLst>
                                        <p:tav tm="0">
                                          <p:val>
                                            <p:strVal val="#ppt_y+#ppt_h*1.125000"/>
                                          </p:val>
                                        </p:tav>
                                        <p:tav tm="100000">
                                          <p:val>
                                            <p:strVal val="#ppt_y"/>
                                          </p:val>
                                        </p:tav>
                                      </p:tavLst>
                                    </p:anim>
                                    <p:animEffect transition="in" filter="wipe(up)">
                                      <p:cBhvr>
                                        <p:cTn id="25" dur="600"/>
                                        <p:tgtEl>
                                          <p:spTgt spid="30"/>
                                        </p:tgtEl>
                                      </p:cBhvr>
                                    </p:animEffect>
                                  </p:childTnLst>
                                </p:cTn>
                              </p:par>
                              <p:par>
                                <p:cTn id="26" presetID="12" presetClass="entr" presetSubtype="4" fill="hold" nodeType="withEffect">
                                  <p:stCondLst>
                                    <p:cond delay="2750"/>
                                  </p:stCondLst>
                                  <p:iterate type="wd">
                                    <p:tmPct val="2000"/>
                                  </p:iterate>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600"/>
                                        <p:tgtEl>
                                          <p:spTgt spid="35"/>
                                        </p:tgtEl>
                                        <p:attrNameLst>
                                          <p:attrName>ppt_y</p:attrName>
                                        </p:attrNameLst>
                                      </p:cBhvr>
                                      <p:tavLst>
                                        <p:tav tm="0">
                                          <p:val>
                                            <p:strVal val="#ppt_y+#ppt_h*1.125000"/>
                                          </p:val>
                                        </p:tav>
                                        <p:tav tm="100000">
                                          <p:val>
                                            <p:strVal val="#ppt_y"/>
                                          </p:val>
                                        </p:tav>
                                      </p:tavLst>
                                    </p:anim>
                                    <p:animEffect transition="in" filter="wipe(up)">
                                      <p:cBhvr>
                                        <p:cTn id="29" dur="600"/>
                                        <p:tgtEl>
                                          <p:spTgt spid="35"/>
                                        </p:tgtEl>
                                      </p:cBhvr>
                                    </p:animEffect>
                                  </p:childTnLst>
                                </p:cTn>
                              </p:par>
                              <p:par>
                                <p:cTn id="30" presetID="12" presetClass="entr" presetSubtype="4" fill="hold" nodeType="withEffect">
                                  <p:stCondLst>
                                    <p:cond delay="2500"/>
                                  </p:stCondLst>
                                  <p:iterate type="wd">
                                    <p:tmPct val="2000"/>
                                  </p:iterate>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600"/>
                                        <p:tgtEl>
                                          <p:spTgt spid="40"/>
                                        </p:tgtEl>
                                        <p:attrNameLst>
                                          <p:attrName>ppt_y</p:attrName>
                                        </p:attrNameLst>
                                      </p:cBhvr>
                                      <p:tavLst>
                                        <p:tav tm="0">
                                          <p:val>
                                            <p:strVal val="#ppt_y+#ppt_h*1.125000"/>
                                          </p:val>
                                        </p:tav>
                                        <p:tav tm="100000">
                                          <p:val>
                                            <p:strVal val="#ppt_y"/>
                                          </p:val>
                                        </p:tav>
                                      </p:tavLst>
                                    </p:anim>
                                    <p:animEffect transition="in" filter="wipe(up)">
                                      <p:cBhvr>
                                        <p:cTn id="33" dur="6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iterate type="wd">
                                    <p:tmAbs val="0"/>
                                  </p:iterate>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35"/>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iterate type="wd">
                                    <p:tmAbs val="0"/>
                                  </p:iterate>
                                  <p:childTnLst>
                                    <p:set>
                                      <p:cBhvr>
                                        <p:cTn id="4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iterate type="wd">
                                    <p:tmAbs val="0"/>
                                  </p:iterate>
                                  <p:childTnLst>
                                    <p:set>
                                      <p:cBhvr>
                                        <p:cTn id="48"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iterate type="wd">
                                    <p:tmAbs val="0"/>
                                  </p:iterate>
                                  <p:childTnLst>
                                    <p:set>
                                      <p:cBhvr>
                                        <p:cTn id="53" dur="1" fill="hold">
                                          <p:stCondLst>
                                            <p:cond delay="0"/>
                                          </p:stCondLst>
                                        </p:cTn>
                                        <p:tgtEl>
                                          <p:spTgt spid="30"/>
                                        </p:tgtEl>
                                        <p:attrNameLst>
                                          <p:attrName>style.visibility</p:attrName>
                                        </p:attrNameLst>
                                      </p:cBhvr>
                                      <p:to>
                                        <p:strVal val="hidden"/>
                                      </p:to>
                                    </p:set>
                                  </p:childTnLst>
                                </p:cTn>
                              </p:par>
                              <p:par>
                                <p:cTn id="54" presetID="1" presetClass="exit" presetSubtype="0" fill="hold" nodeType="withEffect">
                                  <p:stCondLst>
                                    <p:cond delay="0"/>
                                  </p:stCondLst>
                                  <p:iterate type="wd">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1" presetClass="exit" presetSubtype="0" fill="hold" nodeType="withEffect">
                                  <p:stCondLst>
                                    <p:cond delay="0"/>
                                  </p:stCondLst>
                                  <p:iterate type="wd">
                                    <p:tmAbs val="0"/>
                                  </p:iterate>
                                  <p:childTnLst>
                                    <p:set>
                                      <p:cBhvr>
                                        <p:cTn id="57" dur="1" fill="hold">
                                          <p:stCondLst>
                                            <p:cond delay="0"/>
                                          </p:stCondLst>
                                        </p:cTn>
                                        <p:tgtEl>
                                          <p:spTgt spid="40"/>
                                        </p:tgtEl>
                                        <p:attrNameLst>
                                          <p:attrName>style.visibility</p:attrName>
                                        </p:attrNameLst>
                                      </p:cBhvr>
                                      <p:to>
                                        <p:strVal val="hidden"/>
                                      </p:to>
                                    </p:set>
                                  </p:childTnLst>
                                </p:cTn>
                              </p:par>
                              <p:par>
                                <p:cTn id="58" presetID="32" presetClass="emph" presetSubtype="0" fill="hold" nodeType="withEffect">
                                  <p:stCondLst>
                                    <p:cond delay="0"/>
                                  </p:stCondLst>
                                  <p:iterate type="wd">
                                    <p:tmPct val="0"/>
                                  </p:iterate>
                                  <p:childTnLst>
                                    <p:animRot by="120000">
                                      <p:cBhvr>
                                        <p:cTn id="59" dur="100" fill="hold">
                                          <p:stCondLst>
                                            <p:cond delay="0"/>
                                          </p:stCondLst>
                                        </p:cTn>
                                        <p:tgtEl>
                                          <p:spTgt spid="25"/>
                                        </p:tgtEl>
                                        <p:attrNameLst>
                                          <p:attrName>r</p:attrName>
                                        </p:attrNameLst>
                                      </p:cBhvr>
                                    </p:animRot>
                                    <p:animRot by="-240000">
                                      <p:cBhvr>
                                        <p:cTn id="60" dur="200" fill="hold">
                                          <p:stCondLst>
                                            <p:cond delay="200"/>
                                          </p:stCondLst>
                                        </p:cTn>
                                        <p:tgtEl>
                                          <p:spTgt spid="25"/>
                                        </p:tgtEl>
                                        <p:attrNameLst>
                                          <p:attrName>r</p:attrName>
                                        </p:attrNameLst>
                                      </p:cBhvr>
                                    </p:animRot>
                                    <p:animRot by="240000">
                                      <p:cBhvr>
                                        <p:cTn id="61" dur="200" fill="hold">
                                          <p:stCondLst>
                                            <p:cond delay="400"/>
                                          </p:stCondLst>
                                        </p:cTn>
                                        <p:tgtEl>
                                          <p:spTgt spid="25"/>
                                        </p:tgtEl>
                                        <p:attrNameLst>
                                          <p:attrName>r</p:attrName>
                                        </p:attrNameLst>
                                      </p:cBhvr>
                                    </p:animRot>
                                    <p:animRot by="-240000">
                                      <p:cBhvr>
                                        <p:cTn id="62" dur="200" fill="hold">
                                          <p:stCondLst>
                                            <p:cond delay="600"/>
                                          </p:stCondLst>
                                        </p:cTn>
                                        <p:tgtEl>
                                          <p:spTgt spid="25"/>
                                        </p:tgtEl>
                                        <p:attrNameLst>
                                          <p:attrName>r</p:attrName>
                                        </p:attrNameLst>
                                      </p:cBhvr>
                                    </p:animRot>
                                    <p:animRot by="120000">
                                      <p:cBhvr>
                                        <p:cTn id="63" dur="200" fill="hold">
                                          <p:stCondLst>
                                            <p:cond delay="800"/>
                                          </p:stCondLst>
                                        </p:cTn>
                                        <p:tgtEl>
                                          <p:spTgt spid="25"/>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394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55600" y="5857433"/>
            <a:ext cx="12925459" cy="3166737"/>
          </a:xfrm>
          <a:prstGeom prst="rect">
            <a:avLst/>
          </a:prstGeom>
        </p:spPr>
      </p:pic>
      <p:pic>
        <p:nvPicPr>
          <p:cNvPr id="6" name="Picture 6"/>
          <p:cNvPicPr>
            <a:picLocks noChangeAspect="1"/>
          </p:cNvPicPr>
          <p:nvPr/>
        </p:nvPicPr>
        <p:blipFill>
          <a:blip r:embed="rId3"/>
          <a:srcRect/>
          <a:stretch>
            <a:fillRect/>
          </a:stretch>
        </p:blipFill>
        <p:spPr>
          <a:xfrm>
            <a:off x="-784809" y="3578192"/>
            <a:ext cx="3193713" cy="32798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84" y="0"/>
            <a:ext cx="1759195" cy="177189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6692" y="3312707"/>
            <a:ext cx="3214094" cy="3566695"/>
          </a:xfrm>
          <a:prstGeom prst="rect">
            <a:avLst/>
          </a:prstGeom>
        </p:spPr>
      </p:pic>
      <p:pic>
        <p:nvPicPr>
          <p:cNvPr id="9" name="Picture 8">
            <a:extLst>
              <a:ext uri="{FF2B5EF4-FFF2-40B4-BE49-F238E27FC236}">
                <a16:creationId xmlns:a16="http://schemas.microsoft.com/office/drawing/2014/main" id="{4448CD4D-AA18-81B3-A055-C562B5446C01}"/>
              </a:ext>
            </a:extLst>
          </p:cNvPr>
          <p:cNvPicPr>
            <a:picLocks noChangeAspect="1"/>
          </p:cNvPicPr>
          <p:nvPr/>
        </p:nvPicPr>
        <p:blipFill>
          <a:blip r:embed="rId6"/>
          <a:stretch>
            <a:fillRect/>
          </a:stretch>
        </p:blipFill>
        <p:spPr>
          <a:xfrm>
            <a:off x="2705859" y="179164"/>
            <a:ext cx="6565961" cy="1780186"/>
          </a:xfrm>
          <a:prstGeom prst="rect">
            <a:avLst/>
          </a:prstGeom>
        </p:spPr>
      </p:pic>
      <p:pic>
        <p:nvPicPr>
          <p:cNvPr id="10" name="Picture 9">
            <a:extLst>
              <a:ext uri="{FF2B5EF4-FFF2-40B4-BE49-F238E27FC236}">
                <a16:creationId xmlns:a16="http://schemas.microsoft.com/office/drawing/2014/main" id="{C2EEB9C3-B600-E60A-6EB9-1F4E971BBEBC}"/>
              </a:ext>
            </a:extLst>
          </p:cNvPr>
          <p:cNvPicPr>
            <a:picLocks noChangeAspect="1"/>
          </p:cNvPicPr>
          <p:nvPr/>
        </p:nvPicPr>
        <p:blipFill>
          <a:blip r:embed="rId7"/>
          <a:stretch>
            <a:fillRect/>
          </a:stretch>
        </p:blipFill>
        <p:spPr>
          <a:xfrm>
            <a:off x="1530062" y="1581027"/>
            <a:ext cx="9839797" cy="228010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D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5117" y="2127085"/>
            <a:ext cx="966275" cy="129939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444" y="4424793"/>
            <a:ext cx="1642909" cy="1299391"/>
          </a:xfrm>
          <a:prstGeom prst="rect">
            <a:avLst/>
          </a:prstGeom>
        </p:spPr>
      </p:pic>
      <p:sp>
        <p:nvSpPr>
          <p:cNvPr id="7" name="TextBox 7"/>
          <p:cNvSpPr txBox="1"/>
          <p:nvPr/>
        </p:nvSpPr>
        <p:spPr>
          <a:xfrm>
            <a:off x="2893993" y="2574638"/>
            <a:ext cx="8993207" cy="1087990"/>
          </a:xfrm>
          <a:prstGeom prst="rect">
            <a:avLst/>
          </a:prstGeom>
        </p:spPr>
        <p:txBody>
          <a:bodyPr wrap="square" lIns="0" tIns="0" rIns="0" bIns="0" rtlCol="0" anchor="t">
            <a:spAutoFit/>
          </a:bodyPr>
          <a:lstStyle/>
          <a:p>
            <a:pPr defTabSz="609630">
              <a:lnSpc>
                <a:spcPct val="130000"/>
              </a:lnSpc>
            </a:pPr>
            <a:r>
              <a:rPr lang="en-US" sz="2800" b="1" dirty="0" err="1">
                <a:solidFill>
                  <a:schemeClr val="accent2">
                    <a:lumMod val="75000"/>
                  </a:schemeClr>
                </a:solidFill>
                <a:latin typeface="Cambria" panose="02040503050406030204" pitchFamily="18" charset="0"/>
                <a:ea typeface="Cambria" panose="02040503050406030204" pitchFamily="18" charset="0"/>
              </a:rPr>
              <a:t>Biết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cách</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lập</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dàn</a:t>
            </a:r>
            <a:r>
              <a:rPr lang="en-US" sz="2800" b="1" dirty="0">
                <a:solidFill>
                  <a:schemeClr val="accent2">
                    <a:lumMod val="75000"/>
                  </a:schemeClr>
                </a:solidFill>
                <a:latin typeface="Cambria" panose="02040503050406030204" pitchFamily="18" charset="0"/>
                <a:ea typeface="Cambria" panose="02040503050406030204" pitchFamily="18" charset="0"/>
              </a:rPr>
              <a:t> ý </a:t>
            </a:r>
            <a:r>
              <a:rPr lang="en-US" sz="2800" b="1" dirty="0" err="1">
                <a:solidFill>
                  <a:schemeClr val="accent2">
                    <a:lumMod val="75000"/>
                  </a:schemeClr>
                </a:solidFill>
                <a:latin typeface="Cambria" panose="02040503050406030204" pitchFamily="18" charset="0"/>
                <a:ea typeface="Cambria" panose="02040503050406030204" pitchFamily="18" charset="0"/>
              </a:rPr>
              <a:t>cho</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bài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văn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kể</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lại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câu</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chuyện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về</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một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nhân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vật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lịch</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sử</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mà</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em</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đã</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nghe</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đã</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đọc</a:t>
            </a:r>
            <a:endParaRPr lang="en-US" sz="2800" b="1" dirty="0">
              <a:solidFill>
                <a:schemeClr val="accent2">
                  <a:lumMod val="75000"/>
                </a:schemeClr>
              </a:solidFill>
              <a:latin typeface="Cambria" panose="02040503050406030204" pitchFamily="18" charset="0"/>
              <a:ea typeface="Cambria" panose="02040503050406030204" pitchFamily="18" charset="0"/>
            </a:endParaRPr>
          </a:p>
        </p:txBody>
      </p:sp>
      <p:sp>
        <p:nvSpPr>
          <p:cNvPr id="8" name="TextBox 8"/>
          <p:cNvSpPr txBox="1"/>
          <p:nvPr/>
        </p:nvSpPr>
        <p:spPr>
          <a:xfrm>
            <a:off x="2133600" y="4800601"/>
            <a:ext cx="9499600" cy="645177"/>
          </a:xfrm>
          <a:prstGeom prst="rect">
            <a:avLst/>
          </a:prstGeom>
        </p:spPr>
        <p:txBody>
          <a:bodyPr wrap="square" lIns="0" tIns="0" rIns="0" bIns="0" rtlCol="0" anchor="t">
            <a:spAutoFit/>
          </a:bodyPr>
          <a:lstStyle/>
          <a:p>
            <a:pPr defTabSz="609630">
              <a:lnSpc>
                <a:spcPct val="130000"/>
              </a:lnSpc>
            </a:pPr>
            <a:r>
              <a:rPr lang="en-US" sz="3600" b="1">
                <a:solidFill>
                  <a:srgbClr val="F79646">
                    <a:lumMod val="50000"/>
                  </a:srgbClr>
                </a:solidFill>
                <a:latin typeface="Cambria" panose="02040503050406030204" pitchFamily="18" charset="0"/>
                <a:ea typeface="Cambria" panose="02040503050406030204" pitchFamily="18" charset="0"/>
              </a:rPr>
              <a:t>Biết tìm các câu chuyện về nhân vật lịch sử</a:t>
            </a:r>
            <a:endParaRPr lang="en-US" sz="3600" b="1" dirty="0">
              <a:solidFill>
                <a:srgbClr val="F79646">
                  <a:lumMod val="50000"/>
                </a:srgbClr>
              </a:solidFill>
              <a:latin typeface="Cambria" panose="02040503050406030204" pitchFamily="18" charset="0"/>
              <a:ea typeface="Cambria" panose="02040503050406030204" pitchFamily="18" charset="0"/>
            </a:endParaRPr>
          </a:p>
        </p:txBody>
      </p:sp>
      <p:pic>
        <p:nvPicPr>
          <p:cNvPr id="13"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78228" y="-786808"/>
            <a:ext cx="4156455" cy="2629902"/>
          </a:xfrm>
          <a:prstGeom prst="rect">
            <a:avLst/>
          </a:prstGeom>
        </p:spPr>
      </p:pic>
      <p:pic>
        <p:nvPicPr>
          <p:cNvPr id="14"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52053" y="-673815"/>
            <a:ext cx="4156455" cy="2629902"/>
          </a:xfrm>
          <a:prstGeom prst="rect">
            <a:avLst/>
          </a:prstGeom>
        </p:spPr>
      </p:pic>
      <p:pic>
        <p:nvPicPr>
          <p:cNvPr id="1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7097" y="5629319"/>
            <a:ext cx="3492195" cy="2755659"/>
          </a:xfrm>
          <a:prstGeom prst="rect">
            <a:avLst/>
          </a:prstGeom>
        </p:spPr>
      </p:pic>
      <p:pic>
        <p:nvPicPr>
          <p:cNvPr id="1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58964" y="5862113"/>
            <a:ext cx="4156455" cy="2629902"/>
          </a:xfrm>
          <a:prstGeom prst="rect">
            <a:avLst/>
          </a:prstGeom>
        </p:spPr>
      </p:pic>
      <p:pic>
        <p:nvPicPr>
          <p:cNvPr id="17"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54973" y="5479248"/>
            <a:ext cx="4156455" cy="2629902"/>
          </a:xfrm>
          <a:prstGeom prst="rect">
            <a:avLst/>
          </a:prstGeom>
        </p:spPr>
      </p:pic>
      <p:pic>
        <p:nvPicPr>
          <p:cNvPr id="5" name="Picture 4">
            <a:extLst>
              <a:ext uri="{FF2B5EF4-FFF2-40B4-BE49-F238E27FC236}">
                <a16:creationId xmlns:a16="http://schemas.microsoft.com/office/drawing/2014/main" id="{9811DA13-516C-58F9-71ED-6A05795944DF}"/>
              </a:ext>
            </a:extLst>
          </p:cNvPr>
          <p:cNvPicPr>
            <a:picLocks noChangeAspect="1"/>
          </p:cNvPicPr>
          <p:nvPr/>
        </p:nvPicPr>
        <p:blipFill>
          <a:blip r:embed="rId10"/>
          <a:stretch>
            <a:fillRect/>
          </a:stretch>
        </p:blipFill>
        <p:spPr>
          <a:xfrm>
            <a:off x="1150405" y="554762"/>
            <a:ext cx="10638442" cy="1658256"/>
          </a:xfrm>
          <a:prstGeom prst="rect">
            <a:avLst/>
          </a:prstGeom>
        </p:spPr>
      </p:pic>
    </p:spTree>
    <p:extLst>
      <p:ext uri="{BB962C8B-B14F-4D97-AF65-F5344CB8AC3E}">
        <p14:creationId xmlns:p14="http://schemas.microsoft.com/office/powerpoint/2010/main" val="112779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7627" y="-352595"/>
            <a:ext cx="3680827" cy="2328959"/>
          </a:xfrm>
          <a:prstGeom prst="rect">
            <a:avLst/>
          </a:prstGeom>
        </p:spPr>
      </p:pic>
      <p:sp>
        <p:nvSpPr>
          <p:cNvPr id="2" name="TextBox 2"/>
          <p:cNvSpPr txBox="1"/>
          <p:nvPr/>
        </p:nvSpPr>
        <p:spPr>
          <a:xfrm>
            <a:off x="911225" y="285725"/>
            <a:ext cx="10109200" cy="1150636"/>
          </a:xfrm>
          <a:prstGeom prst="rect">
            <a:avLst/>
          </a:prstGeom>
          <a:solidFill>
            <a:schemeClr val="accent5">
              <a:lumMod val="20000"/>
              <a:lumOff val="80000"/>
            </a:schemeClr>
          </a:solidFill>
        </p:spPr>
        <p:txBody>
          <a:bodyPr wrap="square" lIns="0" tIns="0" rIns="0" bIns="0" rtlCol="0" anchor="t">
            <a:spAutoFit/>
          </a:bodyPr>
          <a:lstStyle/>
          <a:p>
            <a:pPr algn="ctr" defTabSz="609630">
              <a:lnSpc>
                <a:spcPts val="4561"/>
              </a:lnSpc>
            </a:pPr>
            <a:r>
              <a:rPr lang="en-US" sz="3600" b="1" kern="100" dirty="0" err="1">
                <a:solidFill>
                  <a:srgbClr val="EEECE1">
                    <a:lumMod val="10000"/>
                  </a:srgbClr>
                </a:solidFill>
                <a:latin typeface="Cambria" panose="02040503050406030204" pitchFamily="18" charset="0"/>
                <a:ea typeface="Cambria" panose="02040503050406030204" pitchFamily="18" charset="0"/>
              </a:rPr>
              <a:t>Đề</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bài</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Viết</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bài</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văn</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kể</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lại</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câu</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chuyện</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về</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một</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nhân</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vật</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lịch</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sử</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mà</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em</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đã</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đọc</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đã</a:t>
            </a:r>
            <a:r>
              <a:rPr lang="en-US" sz="3600" b="1" kern="100" dirty="0">
                <a:solidFill>
                  <a:srgbClr val="EEECE1">
                    <a:lumMod val="10000"/>
                  </a:srgbClr>
                </a:solidFill>
                <a:latin typeface="Cambria" panose="02040503050406030204" pitchFamily="18" charset="0"/>
                <a:ea typeface="Cambria" panose="02040503050406030204" pitchFamily="18" charset="0"/>
              </a:rPr>
              <a:t> </a:t>
            </a:r>
            <a:r>
              <a:rPr lang="en-US" sz="3600" b="1" kern="100" dirty="0" err="1">
                <a:solidFill>
                  <a:srgbClr val="EEECE1">
                    <a:lumMod val="10000"/>
                  </a:srgbClr>
                </a:solidFill>
                <a:latin typeface="Cambria" panose="02040503050406030204" pitchFamily="18" charset="0"/>
                <a:ea typeface="Cambria" panose="02040503050406030204" pitchFamily="18" charset="0"/>
              </a:rPr>
              <a:t>nghe</a:t>
            </a:r>
            <a:r>
              <a:rPr lang="en-US" sz="3600" b="1" kern="100" dirty="0">
                <a:solidFill>
                  <a:srgbClr val="EEECE1">
                    <a:lumMod val="10000"/>
                  </a:srgbClr>
                </a:solidFill>
                <a:latin typeface="Cambria" panose="02040503050406030204" pitchFamily="18" charset="0"/>
                <a:ea typeface="Cambria" panose="02040503050406030204" pitchFamily="18" charset="0"/>
              </a:rPr>
              <a:t>.</a:t>
            </a:r>
          </a:p>
        </p:txBody>
      </p:sp>
      <p:sp>
        <p:nvSpPr>
          <p:cNvPr id="7" name="Rounded Rectangle 6"/>
          <p:cNvSpPr/>
          <p:nvPr/>
        </p:nvSpPr>
        <p:spPr>
          <a:xfrm>
            <a:off x="674370" y="2536152"/>
            <a:ext cx="1047940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srgbClr val="002060"/>
                </a:solidFill>
                <a:latin typeface="Cambria" panose="02040503050406030204" pitchFamily="18" charset="0"/>
                <a:ea typeface="Cambria" panose="02040503050406030204" pitchFamily="18" charset="0"/>
              </a:rPr>
              <a:t>Chọn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chuyện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lịch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yêu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22961C2-EB1C-476E-F8AA-197CADDC9F7C}"/>
              </a:ext>
            </a:extLst>
          </p:cNvPr>
          <p:cNvSpPr txBox="1"/>
          <p:nvPr/>
        </p:nvSpPr>
        <p:spPr>
          <a:xfrm>
            <a:off x="2933700" y="1581150"/>
            <a:ext cx="5172075" cy="830997"/>
          </a:xfrm>
          <a:prstGeom prst="rect">
            <a:avLst/>
          </a:prstGeom>
          <a:noFill/>
        </p:spPr>
        <p:txBody>
          <a:bodyPr wrap="square" rtlCol="0">
            <a:spAutoFit/>
          </a:bodyPr>
          <a:lstStyle/>
          <a:p>
            <a:pPr algn="ctr"/>
            <a:r>
              <a:rPr lang="en-US" sz="4800" b="1" dirty="0">
                <a:solidFill>
                  <a:srgbClr val="FFFF00"/>
                </a:solidFill>
                <a:latin typeface="Cambria" panose="02040503050406030204" pitchFamily="18" charset="0"/>
                <a:ea typeface="Cambria" panose="02040503050406030204" pitchFamily="18" charset="0"/>
              </a:rPr>
              <a:t>1. </a:t>
            </a:r>
            <a:r>
              <a:rPr lang="en-US" sz="4800" b="1" dirty="0" err="1">
                <a:solidFill>
                  <a:srgbClr val="FFFF00"/>
                </a:solidFill>
                <a:latin typeface="Cambria" panose="02040503050406030204" pitchFamily="18" charset="0"/>
                <a:ea typeface="Cambria" panose="02040503050406030204" pitchFamily="18" charset="0"/>
              </a:rPr>
              <a:t>Chuẩn</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bị</a:t>
            </a:r>
            <a:endParaRPr lang="en-US" sz="4800" b="1" dirty="0">
              <a:solidFill>
                <a:srgbClr val="FFFF00"/>
              </a:solidFill>
              <a:latin typeface="Cambria" panose="02040503050406030204" pitchFamily="18" charset="0"/>
              <a:ea typeface="Cambria" panose="02040503050406030204" pitchFamily="18" charset="0"/>
            </a:endParaRPr>
          </a:p>
        </p:txBody>
      </p:sp>
      <p:sp>
        <p:nvSpPr>
          <p:cNvPr id="11" name="Rounded Rectangle 6">
            <a:extLst>
              <a:ext uri="{FF2B5EF4-FFF2-40B4-BE49-F238E27FC236}">
                <a16:creationId xmlns:a16="http://schemas.microsoft.com/office/drawing/2014/main" id="{4371DDD0-0A8C-EBCD-E9CC-C37AEC08EC48}"/>
              </a:ext>
            </a:extLst>
          </p:cNvPr>
          <p:cNvSpPr/>
          <p:nvPr/>
        </p:nvSpPr>
        <p:spPr>
          <a:xfrm>
            <a:off x="971550" y="3612477"/>
            <a:ext cx="101631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chuyện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đầu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biến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thúc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thế</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12" name="Rounded Rectangle 6">
            <a:extLst>
              <a:ext uri="{FF2B5EF4-FFF2-40B4-BE49-F238E27FC236}">
                <a16:creationId xmlns:a16="http://schemas.microsoft.com/office/drawing/2014/main" id="{67DB36DE-0FA5-3EED-3697-A3556B07FB7A}"/>
              </a:ext>
            </a:extLst>
          </p:cNvPr>
          <p:cNvSpPr/>
          <p:nvPr/>
        </p:nvSpPr>
        <p:spPr>
          <a:xfrm>
            <a:off x="981075" y="4698327"/>
            <a:ext cx="101631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200" dirty="0">
                <a:solidFill>
                  <a:srgbClr val="002060"/>
                </a:solidFill>
                <a:latin typeface="Cambria" panose="02040503050406030204" pitchFamily="18" charset="0"/>
                <a:ea typeface="Cambria" panose="02040503050406030204" pitchFamily="18" charset="0"/>
              </a:rPr>
              <a:t>Nhân vật lịch sử có những đóng góp gì cho đất nước? </a:t>
            </a:r>
            <a:endParaRPr lang="en-US" sz="2000" dirty="0">
              <a:solidFill>
                <a:srgbClr val="002060"/>
              </a:solidFill>
              <a:latin typeface="Cambria" panose="02040503050406030204" pitchFamily="18" charset="0"/>
              <a:ea typeface="Cambria" panose="02040503050406030204" pitchFamily="18" charset="0"/>
            </a:endParaRPr>
          </a:p>
        </p:txBody>
      </p:sp>
      <p:sp>
        <p:nvSpPr>
          <p:cNvPr id="13" name="Rounded Rectangle 6">
            <a:extLst>
              <a:ext uri="{FF2B5EF4-FFF2-40B4-BE49-F238E27FC236}">
                <a16:creationId xmlns:a16="http://schemas.microsoft.com/office/drawing/2014/main" id="{D824AF6B-CA34-39F8-E7E2-24AA4B6682A2}"/>
              </a:ext>
            </a:extLst>
          </p:cNvPr>
          <p:cNvSpPr/>
          <p:nvPr/>
        </p:nvSpPr>
        <p:spPr>
          <a:xfrm>
            <a:off x="552450" y="5755602"/>
            <a:ext cx="109632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200" dirty="0">
                <a:solidFill>
                  <a:srgbClr val="002060"/>
                </a:solidFill>
                <a:latin typeface="Cambria" panose="02040503050406030204" pitchFamily="18" charset="0"/>
                <a:ea typeface="Cambria" panose="02040503050406030204" pitchFamily="18" charset="0"/>
              </a:rPr>
              <a:t>Em có cảm nghĩ như thế nào về nhân vật và câu chuyện? </a:t>
            </a:r>
            <a:endParaRPr lang="en-US" sz="20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P spid="11" grpId="0" animBg="1"/>
      <p:bldP spid="1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1052</Words>
  <Application>Microsoft Office PowerPoint</Application>
  <PresentationFormat>Widescreen</PresentationFormat>
  <Paragraphs>90</Paragraphs>
  <Slides>24</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Cascadia Mono SemiBold</vt:lpstr>
      <vt:lpstr>Arial</vt:lpstr>
      <vt:lpstr>Calibri</vt:lpstr>
      <vt:lpstr>Cambria</vt:lpstr>
      <vt:lpstr>Nunito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2023-12-08T06:13:32Z</dcterms:created>
  <dcterms:modified xsi:type="dcterms:W3CDTF">2026-01-14T04:02:42Z</dcterms:modified>
</cp:coreProperties>
</file>