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62" r:id="rId5"/>
    <p:sldId id="298" r:id="rId6"/>
    <p:sldId id="299" r:id="rId7"/>
    <p:sldId id="315" r:id="rId8"/>
    <p:sldId id="316" r:id="rId9"/>
    <p:sldId id="317" r:id="rId10"/>
    <p:sldId id="314" r:id="rId11"/>
    <p:sldId id="301" r:id="rId12"/>
    <p:sldId id="270" r:id="rId13"/>
    <p:sldId id="271" r:id="rId14"/>
    <p:sldId id="318" r:id="rId15"/>
    <p:sldId id="319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6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4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6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3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9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1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8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3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6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13/02/2026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8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3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557" y="657152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8AA1A597-0337-EB7C-3DC2-4964D2610CBA}"/>
              </a:ext>
            </a:extLst>
          </p:cNvPr>
          <p:cNvSpPr/>
          <p:nvPr/>
        </p:nvSpPr>
        <p:spPr>
          <a:xfrm>
            <a:off x="460768" y="431154"/>
            <a:ext cx="738258" cy="999334"/>
          </a:xfrm>
          <a:custGeom>
            <a:avLst/>
            <a:gdLst/>
            <a:ahLst/>
            <a:cxnLst/>
            <a:rect l="l" t="t" r="r" b="b"/>
            <a:pathLst>
              <a:path w="1107387" h="1499001">
                <a:moveTo>
                  <a:pt x="0" y="0"/>
                </a:moveTo>
                <a:lnTo>
                  <a:pt x="1107387" y="0"/>
                </a:lnTo>
                <a:lnTo>
                  <a:pt x="1107387" y="1499001"/>
                </a:lnTo>
                <a:lnTo>
                  <a:pt x="0" y="1499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5D39898C-CCB1-5864-CE52-8371A7E74BF0}"/>
              </a:ext>
            </a:extLst>
          </p:cNvPr>
          <p:cNvSpPr/>
          <p:nvPr/>
        </p:nvSpPr>
        <p:spPr>
          <a:xfrm>
            <a:off x="2585319" y="1814978"/>
            <a:ext cx="7021363" cy="2526015"/>
          </a:xfrm>
          <a:custGeom>
            <a:avLst/>
            <a:gdLst/>
            <a:ahLst/>
            <a:cxnLst/>
            <a:rect l="l" t="t" r="r" b="b"/>
            <a:pathLst>
              <a:path w="10532045" h="3789022">
                <a:moveTo>
                  <a:pt x="0" y="0"/>
                </a:moveTo>
                <a:lnTo>
                  <a:pt x="10532044" y="0"/>
                </a:lnTo>
                <a:lnTo>
                  <a:pt x="10532044" y="3789022"/>
                </a:lnTo>
                <a:lnTo>
                  <a:pt x="0" y="3789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1752754F-ADF6-2603-7B55-62BC96EFBB78}"/>
              </a:ext>
            </a:extLst>
          </p:cNvPr>
          <p:cNvSpPr txBox="1"/>
          <p:nvPr/>
        </p:nvSpPr>
        <p:spPr>
          <a:xfrm>
            <a:off x="1485559" y="476185"/>
            <a:ext cx="9872216" cy="134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 dirty="0">
                <a:solidFill>
                  <a:srgbClr val="000000"/>
                </a:solidFill>
                <a:latin typeface="Cambria Bold"/>
              </a:rPr>
              <a:t>Trong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đấu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bóng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đá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dành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học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sinh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khối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Bốn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Nam, Việt,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Rô-bốt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Dũng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lần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lượt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: </a:t>
            </a:r>
            <a:r>
              <a:rPr lang="en-US" sz="2541" dirty="0">
                <a:solidFill>
                  <a:srgbClr val="80393B"/>
                </a:solidFill>
                <a:latin typeface="Cambria Bold"/>
              </a:rPr>
              <a:t>7, 6, 2, 4.</a:t>
            </a:r>
          </a:p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Dựa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dãy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liệu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trên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hãy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trả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lời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câu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41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25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8F09C8-5C3C-DF3C-F5FB-49EF39FE2801}"/>
              </a:ext>
            </a:extLst>
          </p:cNvPr>
          <p:cNvGrpSpPr/>
          <p:nvPr/>
        </p:nvGrpSpPr>
        <p:grpSpPr>
          <a:xfrm>
            <a:off x="829896" y="4340993"/>
            <a:ext cx="11176172" cy="2330134"/>
            <a:chOff x="829896" y="4340993"/>
            <a:chExt cx="11176172" cy="2330134"/>
          </a:xfrm>
        </p:grpSpPr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D04ABBDD-92F6-700A-F2D1-F3CE7698EA8C}"/>
                </a:ext>
              </a:extLst>
            </p:cNvPr>
            <p:cNvSpPr/>
            <p:nvPr/>
          </p:nvSpPr>
          <p:spPr>
            <a:xfrm>
              <a:off x="829896" y="4340993"/>
              <a:ext cx="11176172" cy="2330134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2" y="0"/>
                  </a:lnTo>
                  <a:lnTo>
                    <a:pt x="6413042" y="3775678"/>
                  </a:lnTo>
                  <a:lnTo>
                    <a:pt x="0" y="377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4541D012-8045-BAB7-0F0E-C49DF6FFE102}"/>
                </a:ext>
              </a:extLst>
            </p:cNvPr>
            <p:cNvSpPr txBox="1"/>
            <p:nvPr/>
          </p:nvSpPr>
          <p:spPr>
            <a:xfrm>
              <a:off x="1318105" y="4717950"/>
              <a:ext cx="10456635" cy="134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a) Dũng ghi được bao nhiêu bàn thắng?</a:t>
              </a:r>
            </a:p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b) Số bàn thắng nhiều nhất mà một bạn đã ghi được là bao nhiêu bàn?</a:t>
              </a:r>
            </a:p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c) Có bao nhiêu bạn ghi được nhiều hơn 5 bàn thắng?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29318A5-E9E9-3060-B9D4-2D7ECF2843CE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3EEEA7A-610E-6C7B-C85A-E5FEEA521917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9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75C6A-DAA9-C831-177B-EB4059AFC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083" y="518840"/>
            <a:ext cx="7315834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9B3C8-93ED-2E97-93B9-A17726466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345" y="1447360"/>
            <a:ext cx="1828959" cy="13534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C900B2-AD0A-E36E-1E9F-6B1BBAC2F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62" y="2169306"/>
            <a:ext cx="6626926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523" y="811080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2369952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 bình mỗi ngày, đội dài quãng đường mà Rô - bốt đi được trong một buổi tập là: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nn-NO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(1 + 2 + 2 + 2 + 3) : 5 = 2 (km)</a:t>
            </a: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3ADDEA-4F6F-DA6B-9CD8-D446557B5736}"/>
              </a:ext>
            </a:extLst>
          </p:cNvPr>
          <p:cNvSpPr/>
          <p:nvPr/>
        </p:nvSpPr>
        <p:spPr>
          <a:xfrm>
            <a:off x="808075" y="952500"/>
            <a:ext cx="10792046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790</Words>
  <Application>Microsoft Office PowerPoint</Application>
  <PresentationFormat>Widescreen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#9Slide07 HoneyCream</vt:lpstr>
      <vt:lpstr>Arial</vt:lpstr>
      <vt:lpstr>Calibri</vt:lpstr>
      <vt:lpstr>Calibri Light</vt:lpstr>
      <vt:lpstr>Cambria</vt:lpstr>
      <vt:lpstr>Cambria Bold</vt:lpstr>
      <vt:lpstr>Times New Roman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2023-12-06T01:35:41Z</dcterms:created>
  <dcterms:modified xsi:type="dcterms:W3CDTF">2026-02-13T01:22:06Z</dcterms:modified>
</cp:coreProperties>
</file>