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70.svg"/><Relationship Id="rId26" Type="http://schemas.openxmlformats.org/officeDocument/2006/relationships/image" Target="../media/image76.sv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34" Type="http://schemas.openxmlformats.org/officeDocument/2006/relationships/image" Target="../media/image82.sv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2.jpeg"/><Relationship Id="rId16" Type="http://schemas.openxmlformats.org/officeDocument/2006/relationships/image" Target="../media/image68.svg"/><Relationship Id="rId20" Type="http://schemas.openxmlformats.org/officeDocument/2006/relationships/image" Target="../media/image7.sv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7.png"/><Relationship Id="rId24" Type="http://schemas.openxmlformats.org/officeDocument/2006/relationships/image" Target="../media/image74.svg"/><Relationship Id="rId32" Type="http://schemas.openxmlformats.org/officeDocument/2006/relationships/image" Target="../media/image46.sv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78.svg"/><Relationship Id="rId10" Type="http://schemas.openxmlformats.org/officeDocument/2006/relationships/image" Target="../media/image64.sv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58.svg"/><Relationship Id="rId9" Type="http://schemas.openxmlformats.org/officeDocument/2006/relationships/image" Target="../media/image6.png"/><Relationship Id="rId14" Type="http://schemas.openxmlformats.org/officeDocument/2006/relationships/image" Target="../media/image66.svg"/><Relationship Id="rId22" Type="http://schemas.openxmlformats.org/officeDocument/2006/relationships/image" Target="../media/image72.svg"/><Relationship Id="rId27" Type="http://schemas.openxmlformats.org/officeDocument/2006/relationships/image" Target="../media/image15.png"/><Relationship Id="rId30" Type="http://schemas.openxmlformats.org/officeDocument/2006/relationships/image" Target="../media/image80.svg"/><Relationship Id="rId35" Type="http://schemas.openxmlformats.org/officeDocument/2006/relationships/image" Target="../media/image19.png"/><Relationship Id="rId8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svg"/><Relationship Id="rId13" Type="http://schemas.openxmlformats.org/officeDocument/2006/relationships/image" Target="../media/image26.jpeg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image" Target="../media/image20.png"/><Relationship Id="rId21" Type="http://schemas.openxmlformats.org/officeDocument/2006/relationships/image" Target="../media/image200.sv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9.jpeg"/><Relationship Id="rId25" Type="http://schemas.openxmlformats.org/officeDocument/2006/relationships/image" Target="../media/image123.svg"/><Relationship Id="rId2" Type="http://schemas.openxmlformats.org/officeDocument/2006/relationships/image" Target="../media/image2.jpeg"/><Relationship Id="rId16" Type="http://schemas.openxmlformats.org/officeDocument/2006/relationships/image" Target="../media/image84.sv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1" Type="http://schemas.openxmlformats.org/officeDocument/2006/relationships/image" Target="../media/image24.jpeg"/><Relationship Id="rId24" Type="http://schemas.openxmlformats.org/officeDocument/2006/relationships/image" Target="../media/image33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23" Type="http://schemas.openxmlformats.org/officeDocument/2006/relationships/image" Target="../media/image40.svg"/><Relationship Id="rId28" Type="http://schemas.openxmlformats.org/officeDocument/2006/relationships/image" Target="../media/image35.png"/><Relationship Id="rId10" Type="http://schemas.openxmlformats.org/officeDocument/2006/relationships/image" Target="../media/image48.svg"/><Relationship Id="rId19" Type="http://schemas.openxmlformats.org/officeDocument/2006/relationships/image" Target="../media/image121.svg"/><Relationship Id="rId4" Type="http://schemas.openxmlformats.org/officeDocument/2006/relationships/image" Target="../media/image112.svg"/><Relationship Id="rId9" Type="http://schemas.openxmlformats.org/officeDocument/2006/relationships/image" Target="../media/image23.png"/><Relationship Id="rId14" Type="http://schemas.openxmlformats.org/officeDocument/2006/relationships/image" Target="../media/image27.jpeg"/><Relationship Id="rId22" Type="http://schemas.openxmlformats.org/officeDocument/2006/relationships/image" Target="../media/image32.png"/><Relationship Id="rId27" Type="http://schemas.openxmlformats.org/officeDocument/2006/relationships/image" Target="../media/image1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13" Type="http://schemas.openxmlformats.org/officeDocument/2006/relationships/image" Target="../media/image13.png"/><Relationship Id="rId18" Type="http://schemas.openxmlformats.org/officeDocument/2006/relationships/image" Target="../media/image132.svg"/><Relationship Id="rId3" Type="http://schemas.openxmlformats.org/officeDocument/2006/relationships/image" Target="../media/image36.jpeg"/><Relationship Id="rId21" Type="http://schemas.openxmlformats.org/officeDocument/2006/relationships/image" Target="../media/image43.png"/><Relationship Id="rId7" Type="http://schemas.openxmlformats.org/officeDocument/2006/relationships/image" Target="../media/image39.png"/><Relationship Id="rId12" Type="http://schemas.openxmlformats.org/officeDocument/2006/relationships/image" Target="../media/image112.svg"/><Relationship Id="rId17" Type="http://schemas.openxmlformats.org/officeDocument/2006/relationships/image" Target="../media/image41.png"/><Relationship Id="rId2" Type="http://schemas.openxmlformats.org/officeDocument/2006/relationships/image" Target="../media/image2.jpeg"/><Relationship Id="rId16" Type="http://schemas.openxmlformats.org/officeDocument/2006/relationships/image" Target="../media/image46.sv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20.png"/><Relationship Id="rId5" Type="http://schemas.openxmlformats.org/officeDocument/2006/relationships/image" Target="../media/image38.png"/><Relationship Id="rId15" Type="http://schemas.openxmlformats.org/officeDocument/2006/relationships/image" Target="../media/image17.png"/><Relationship Id="rId10" Type="http://schemas.openxmlformats.org/officeDocument/2006/relationships/image" Target="../media/image98.svg"/><Relationship Id="rId19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7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.svg"/><Relationship Id="rId18" Type="http://schemas.openxmlformats.org/officeDocument/2006/relationships/image" Target="../media/image21.png"/><Relationship Id="rId26" Type="http://schemas.openxmlformats.org/officeDocument/2006/relationships/image" Target="../media/image49.png"/><Relationship Id="rId3" Type="http://schemas.openxmlformats.org/officeDocument/2006/relationships/image" Target="../media/image39.png"/><Relationship Id="rId21" Type="http://schemas.openxmlformats.org/officeDocument/2006/relationships/image" Target="../media/image11.svg"/><Relationship Id="rId7" Type="http://schemas.openxmlformats.org/officeDocument/2006/relationships/image" Target="../media/image130.svg"/><Relationship Id="rId12" Type="http://schemas.openxmlformats.org/officeDocument/2006/relationships/image" Target="../media/image42.png"/><Relationship Id="rId17" Type="http://schemas.openxmlformats.org/officeDocument/2006/relationships/image" Target="../media/image13.svg"/><Relationship Id="rId25" Type="http://schemas.openxmlformats.org/officeDocument/2006/relationships/image" Target="../media/image82.svg"/><Relationship Id="rId2" Type="http://schemas.openxmlformats.org/officeDocument/2006/relationships/image" Target="../media/image2.jpeg"/><Relationship Id="rId16" Type="http://schemas.openxmlformats.org/officeDocument/2006/relationships/image" Target="../media/image46.png"/><Relationship Id="rId20" Type="http://schemas.openxmlformats.org/officeDocument/2006/relationships/image" Target="../media/image47.png"/><Relationship Id="rId29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svg"/><Relationship Id="rId24" Type="http://schemas.openxmlformats.org/officeDocument/2006/relationships/image" Target="../media/image18.png"/><Relationship Id="rId15" Type="http://schemas.openxmlformats.org/officeDocument/2006/relationships/image" Target="../media/image72.svg"/><Relationship Id="rId23" Type="http://schemas.openxmlformats.org/officeDocument/2006/relationships/image" Target="../media/image137.svg"/><Relationship Id="rId28" Type="http://schemas.openxmlformats.org/officeDocument/2006/relationships/image" Target="../media/image50.jpeg"/><Relationship Id="rId10" Type="http://schemas.openxmlformats.org/officeDocument/2006/relationships/image" Target="../media/image45.png"/><Relationship Id="rId19" Type="http://schemas.openxmlformats.org/officeDocument/2006/relationships/image" Target="../media/image114.svg"/><Relationship Id="rId9" Type="http://schemas.openxmlformats.org/officeDocument/2006/relationships/image" Target="../media/image100.svg"/><Relationship Id="rId14" Type="http://schemas.openxmlformats.org/officeDocument/2006/relationships/image" Target="../media/image12.png"/><Relationship Id="rId22" Type="http://schemas.openxmlformats.org/officeDocument/2006/relationships/image" Target="../media/image48.png"/><Relationship Id="rId27" Type="http://schemas.openxmlformats.org/officeDocument/2006/relationships/image" Target="../media/image139.svg"/><Relationship Id="rId30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54.svg"/><Relationship Id="rId3" Type="http://schemas.openxmlformats.org/officeDocument/2006/relationships/image" Target="../media/image53.png"/><Relationship Id="rId21" Type="http://schemas.openxmlformats.org/officeDocument/2006/relationships/image" Target="../media/image57.png"/><Relationship Id="rId12" Type="http://schemas.openxmlformats.org/officeDocument/2006/relationships/image" Target="../media/image56.svg"/><Relationship Id="rId2" Type="http://schemas.openxmlformats.org/officeDocument/2006/relationships/image" Target="../media/image2.jpeg"/><Relationship Id="rId20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19" Type="http://schemas.openxmlformats.org/officeDocument/2006/relationships/image" Target="../media/image56.png"/><Relationship Id="rId4" Type="http://schemas.openxmlformats.org/officeDocument/2006/relationships/image" Target="../media/image34.svg"/><Relationship Id="rId22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537294" y="1117849"/>
            <a:ext cx="1117413" cy="614049"/>
            <a:chOff x="0" y="0"/>
            <a:chExt cx="2234827" cy="12280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0897" cy="1228097"/>
            </a:xfrm>
            <a:custGeom>
              <a:avLst/>
              <a:gdLst/>
              <a:ahLst/>
              <a:cxnLst/>
              <a:rect l="l" t="t" r="r" b="b"/>
              <a:pathLst>
                <a:path w="1040897" h="1228097">
                  <a:moveTo>
                    <a:pt x="0" y="0"/>
                  </a:moveTo>
                  <a:lnTo>
                    <a:pt x="1040897" y="0"/>
                  </a:lnTo>
                  <a:lnTo>
                    <a:pt x="1040897" y="1228097"/>
                  </a:lnTo>
                  <a:lnTo>
                    <a:pt x="0" y="1228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93929" y="0"/>
              <a:ext cx="1040897" cy="1228097"/>
            </a:xfrm>
            <a:custGeom>
              <a:avLst/>
              <a:gdLst/>
              <a:ahLst/>
              <a:cxnLst/>
              <a:rect l="l" t="t" r="r" b="b"/>
              <a:pathLst>
                <a:path w="1040897" h="1228097">
                  <a:moveTo>
                    <a:pt x="0" y="0"/>
                  </a:moveTo>
                  <a:lnTo>
                    <a:pt x="1040898" y="0"/>
                  </a:lnTo>
                  <a:lnTo>
                    <a:pt x="1040898" y="1228097"/>
                  </a:lnTo>
                  <a:lnTo>
                    <a:pt x="0" y="1228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196774" y="4851819"/>
            <a:ext cx="1991485" cy="2147154"/>
          </a:xfrm>
          <a:custGeom>
            <a:avLst/>
            <a:gdLst/>
            <a:ahLst/>
            <a:cxnLst/>
            <a:rect l="l" t="t" r="r" b="b"/>
            <a:pathLst>
              <a:path w="2987228" h="3220731">
                <a:moveTo>
                  <a:pt x="0" y="0"/>
                </a:moveTo>
                <a:lnTo>
                  <a:pt x="2987228" y="0"/>
                </a:lnTo>
                <a:lnTo>
                  <a:pt x="2987228" y="3220731"/>
                </a:lnTo>
                <a:lnTo>
                  <a:pt x="0" y="3220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73614" y="3639005"/>
            <a:ext cx="868373" cy="1520129"/>
          </a:xfrm>
          <a:custGeom>
            <a:avLst/>
            <a:gdLst/>
            <a:ahLst/>
            <a:cxnLst/>
            <a:rect l="l" t="t" r="r" b="b"/>
            <a:pathLst>
              <a:path w="1302560" h="2280193">
                <a:moveTo>
                  <a:pt x="0" y="0"/>
                </a:moveTo>
                <a:lnTo>
                  <a:pt x="1302560" y="0"/>
                </a:lnTo>
                <a:lnTo>
                  <a:pt x="1302560" y="2280193"/>
                </a:lnTo>
                <a:lnTo>
                  <a:pt x="0" y="22801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43986" y="4851819"/>
            <a:ext cx="1965600" cy="2285581"/>
          </a:xfrm>
          <a:custGeom>
            <a:avLst/>
            <a:gdLst/>
            <a:ahLst/>
            <a:cxnLst/>
            <a:rect l="l" t="t" r="r" b="b"/>
            <a:pathLst>
              <a:path w="2948400" h="3428372">
                <a:moveTo>
                  <a:pt x="0" y="0"/>
                </a:moveTo>
                <a:lnTo>
                  <a:pt x="2948400" y="0"/>
                </a:lnTo>
                <a:lnTo>
                  <a:pt x="2948400" y="3428372"/>
                </a:lnTo>
                <a:lnTo>
                  <a:pt x="0" y="34283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84077">
            <a:off x="8995321" y="5263111"/>
            <a:ext cx="1186280" cy="1940745"/>
          </a:xfrm>
          <a:custGeom>
            <a:avLst/>
            <a:gdLst/>
            <a:ahLst/>
            <a:cxnLst/>
            <a:rect l="l" t="t" r="r" b="b"/>
            <a:pathLst>
              <a:path w="1779420" h="2911117">
                <a:moveTo>
                  <a:pt x="0" y="0"/>
                </a:moveTo>
                <a:lnTo>
                  <a:pt x="1779421" y="0"/>
                </a:lnTo>
                <a:lnTo>
                  <a:pt x="1779421" y="2911117"/>
                </a:lnTo>
                <a:lnTo>
                  <a:pt x="0" y="29111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45532">
            <a:off x="2207751" y="5128087"/>
            <a:ext cx="1126923" cy="1901981"/>
          </a:xfrm>
          <a:custGeom>
            <a:avLst/>
            <a:gdLst/>
            <a:ahLst/>
            <a:cxnLst/>
            <a:rect l="l" t="t" r="r" b="b"/>
            <a:pathLst>
              <a:path w="1690385" h="2852971">
                <a:moveTo>
                  <a:pt x="0" y="0"/>
                </a:moveTo>
                <a:lnTo>
                  <a:pt x="1690385" y="0"/>
                </a:lnTo>
                <a:lnTo>
                  <a:pt x="1690385" y="2852971"/>
                </a:lnTo>
                <a:lnTo>
                  <a:pt x="0" y="28529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37977">
            <a:off x="11154996" y="1845066"/>
            <a:ext cx="1312734" cy="2430989"/>
          </a:xfrm>
          <a:custGeom>
            <a:avLst/>
            <a:gdLst/>
            <a:ahLst/>
            <a:cxnLst/>
            <a:rect l="l" t="t" r="r" b="b"/>
            <a:pathLst>
              <a:path w="1969101" h="3646483">
                <a:moveTo>
                  <a:pt x="0" y="0"/>
                </a:moveTo>
                <a:lnTo>
                  <a:pt x="1969100" y="0"/>
                </a:lnTo>
                <a:lnTo>
                  <a:pt x="1969100" y="3646483"/>
                </a:lnTo>
                <a:lnTo>
                  <a:pt x="0" y="36464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195646">
            <a:off x="-753625" y="2314609"/>
            <a:ext cx="2228261" cy="1974796"/>
          </a:xfrm>
          <a:custGeom>
            <a:avLst/>
            <a:gdLst/>
            <a:ahLst/>
            <a:cxnLst/>
            <a:rect l="l" t="t" r="r" b="b"/>
            <a:pathLst>
              <a:path w="3342391" h="2962194">
                <a:moveTo>
                  <a:pt x="0" y="0"/>
                </a:moveTo>
                <a:lnTo>
                  <a:pt x="3342392" y="0"/>
                </a:lnTo>
                <a:lnTo>
                  <a:pt x="3342392" y="2962194"/>
                </a:lnTo>
                <a:lnTo>
                  <a:pt x="0" y="29621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2969" y="3767329"/>
            <a:ext cx="779684" cy="1474579"/>
          </a:xfrm>
          <a:custGeom>
            <a:avLst/>
            <a:gdLst/>
            <a:ahLst/>
            <a:cxnLst/>
            <a:rect l="l" t="t" r="r" b="b"/>
            <a:pathLst>
              <a:path w="1169526" h="2211869">
                <a:moveTo>
                  <a:pt x="0" y="0"/>
                </a:moveTo>
                <a:lnTo>
                  <a:pt x="1169526" y="0"/>
                </a:lnTo>
                <a:lnTo>
                  <a:pt x="1169526" y="2211869"/>
                </a:lnTo>
                <a:lnTo>
                  <a:pt x="0" y="221186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27845">
            <a:off x="10962118" y="-395855"/>
            <a:ext cx="1286090" cy="2041413"/>
          </a:xfrm>
          <a:custGeom>
            <a:avLst/>
            <a:gdLst/>
            <a:ahLst/>
            <a:cxnLst/>
            <a:rect l="l" t="t" r="r" b="b"/>
            <a:pathLst>
              <a:path w="1929135" h="3062119">
                <a:moveTo>
                  <a:pt x="0" y="0"/>
                </a:moveTo>
                <a:lnTo>
                  <a:pt x="1929135" y="0"/>
                </a:lnTo>
                <a:lnTo>
                  <a:pt x="1929135" y="3062119"/>
                </a:lnTo>
                <a:lnTo>
                  <a:pt x="0" y="306211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20838">
            <a:off x="1213731" y="1792124"/>
            <a:ext cx="1675159" cy="1304530"/>
          </a:xfrm>
          <a:custGeom>
            <a:avLst/>
            <a:gdLst/>
            <a:ahLst/>
            <a:cxnLst/>
            <a:rect l="l" t="t" r="r" b="b"/>
            <a:pathLst>
              <a:path w="2512738" h="1956795">
                <a:moveTo>
                  <a:pt x="0" y="0"/>
                </a:moveTo>
                <a:lnTo>
                  <a:pt x="2512738" y="0"/>
                </a:lnTo>
                <a:lnTo>
                  <a:pt x="2512738" y="1956795"/>
                </a:lnTo>
                <a:lnTo>
                  <a:pt x="0" y="195679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117127">
            <a:off x="9545502" y="-167784"/>
            <a:ext cx="875862" cy="1585271"/>
          </a:xfrm>
          <a:custGeom>
            <a:avLst/>
            <a:gdLst/>
            <a:ahLst/>
            <a:cxnLst/>
            <a:rect l="l" t="t" r="r" b="b"/>
            <a:pathLst>
              <a:path w="1313793" h="2377906">
                <a:moveTo>
                  <a:pt x="0" y="0"/>
                </a:moveTo>
                <a:lnTo>
                  <a:pt x="1313793" y="0"/>
                </a:lnTo>
                <a:lnTo>
                  <a:pt x="1313793" y="2377906"/>
                </a:lnTo>
                <a:lnTo>
                  <a:pt x="0" y="237790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419108">
            <a:off x="-647922" y="18053"/>
            <a:ext cx="2016856" cy="1618527"/>
          </a:xfrm>
          <a:custGeom>
            <a:avLst/>
            <a:gdLst/>
            <a:ahLst/>
            <a:cxnLst/>
            <a:rect l="l" t="t" r="r" b="b"/>
            <a:pathLst>
              <a:path w="3025284" h="2427791">
                <a:moveTo>
                  <a:pt x="0" y="0"/>
                </a:moveTo>
                <a:lnTo>
                  <a:pt x="3025284" y="0"/>
                </a:lnTo>
                <a:lnTo>
                  <a:pt x="3025284" y="2427791"/>
                </a:lnTo>
                <a:lnTo>
                  <a:pt x="0" y="242779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100000">
            <a:off x="1451168" y="-277431"/>
            <a:ext cx="992623" cy="1644095"/>
          </a:xfrm>
          <a:custGeom>
            <a:avLst/>
            <a:gdLst/>
            <a:ahLst/>
            <a:cxnLst/>
            <a:rect l="l" t="t" r="r" b="b"/>
            <a:pathLst>
              <a:path w="1488934" h="2466143">
                <a:moveTo>
                  <a:pt x="0" y="0"/>
                </a:moveTo>
                <a:lnTo>
                  <a:pt x="1488933" y="0"/>
                </a:lnTo>
                <a:lnTo>
                  <a:pt x="1488933" y="2466143"/>
                </a:lnTo>
                <a:lnTo>
                  <a:pt x="0" y="246614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493959" y="1744826"/>
            <a:ext cx="1150027" cy="1706904"/>
          </a:xfrm>
          <a:custGeom>
            <a:avLst/>
            <a:gdLst/>
            <a:ahLst/>
            <a:cxnLst/>
            <a:rect l="l" t="t" r="r" b="b"/>
            <a:pathLst>
              <a:path w="1725040" h="2560356">
                <a:moveTo>
                  <a:pt x="0" y="0"/>
                </a:moveTo>
                <a:lnTo>
                  <a:pt x="1725040" y="0"/>
                </a:lnTo>
                <a:lnTo>
                  <a:pt x="1725040" y="2560356"/>
                </a:lnTo>
                <a:lnTo>
                  <a:pt x="0" y="256035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=""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64813" y="1915929"/>
            <a:ext cx="7538985" cy="38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3" name="Freeform 3"/>
          <p:cNvSpPr/>
          <p:nvPr/>
        </p:nvSpPr>
        <p:spPr>
          <a:xfrm rot="1703003">
            <a:off x="8887667" y="4822322"/>
            <a:ext cx="1066638" cy="2096586"/>
          </a:xfrm>
          <a:custGeom>
            <a:avLst/>
            <a:gdLst/>
            <a:ahLst/>
            <a:cxnLst/>
            <a:rect l="l" t="t" r="r" b="b"/>
            <a:pathLst>
              <a:path w="1599957" h="3144879">
                <a:moveTo>
                  <a:pt x="0" y="0"/>
                </a:moveTo>
                <a:lnTo>
                  <a:pt x="1599957" y="0"/>
                </a:lnTo>
                <a:lnTo>
                  <a:pt x="1599957" y="3144879"/>
                </a:lnTo>
                <a:lnTo>
                  <a:pt x="0" y="314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11932">
            <a:off x="1829214" y="4888387"/>
            <a:ext cx="1219901" cy="1712142"/>
          </a:xfrm>
          <a:custGeom>
            <a:avLst/>
            <a:gdLst/>
            <a:ahLst/>
            <a:cxnLst/>
            <a:rect l="l" t="t" r="r" b="b"/>
            <a:pathLst>
              <a:path w="1829852" h="2568213">
                <a:moveTo>
                  <a:pt x="0" y="0"/>
                </a:moveTo>
                <a:lnTo>
                  <a:pt x="1829852" y="0"/>
                </a:lnTo>
                <a:lnTo>
                  <a:pt x="1829852" y="2568212"/>
                </a:lnTo>
                <a:lnTo>
                  <a:pt x="0" y="25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10249" y="3670253"/>
            <a:ext cx="1459581" cy="1992603"/>
          </a:xfrm>
          <a:custGeom>
            <a:avLst/>
            <a:gdLst/>
            <a:ahLst/>
            <a:cxnLst/>
            <a:rect l="l" t="t" r="r" b="b"/>
            <a:pathLst>
              <a:path w="2189372" h="2988904">
                <a:moveTo>
                  <a:pt x="0" y="0"/>
                </a:moveTo>
                <a:lnTo>
                  <a:pt x="2189372" y="0"/>
                </a:lnTo>
                <a:lnTo>
                  <a:pt x="2189372" y="2988904"/>
                </a:lnTo>
                <a:lnTo>
                  <a:pt x="0" y="2988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93233" flipH="1">
            <a:off x="10704836" y="1213162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3247243" y="0"/>
                </a:moveTo>
                <a:lnTo>
                  <a:pt x="0" y="0"/>
                </a:lnTo>
                <a:lnTo>
                  <a:pt x="0" y="2857573"/>
                </a:lnTo>
                <a:lnTo>
                  <a:pt x="3247243" y="2857573"/>
                </a:lnTo>
                <a:lnTo>
                  <a:pt x="324724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576078">
            <a:off x="-675393" y="1211778"/>
            <a:ext cx="2164829" cy="1905049"/>
          </a:xfrm>
          <a:custGeom>
            <a:avLst/>
            <a:gdLst/>
            <a:ahLst/>
            <a:cxnLst/>
            <a:rect l="l" t="t" r="r" b="b"/>
            <a:pathLst>
              <a:path w="3247243" h="2857574">
                <a:moveTo>
                  <a:pt x="0" y="0"/>
                </a:moveTo>
                <a:lnTo>
                  <a:pt x="3247242" y="0"/>
                </a:lnTo>
                <a:lnTo>
                  <a:pt x="3247242" y="2857574"/>
                </a:lnTo>
                <a:lnTo>
                  <a:pt x="0" y="28575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60876" y="1837024"/>
            <a:ext cx="2697645" cy="2829530"/>
            <a:chOff x="0" y="0"/>
            <a:chExt cx="13716000" cy="14386560"/>
          </a:xfrm>
        </p:grpSpPr>
        <p:sp>
          <p:nvSpPr>
            <p:cNvPr id="9" name="Freeform 9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1"/>
              <a:stretch>
                <a:fillRect l="-57289" t="-9997" r="-7132" b="-757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2"/>
              <a:stretch>
                <a:fillRect l="-412" r="-412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93846">
            <a:off x="3359337" y="1837024"/>
            <a:ext cx="2697645" cy="2829530"/>
            <a:chOff x="0" y="0"/>
            <a:chExt cx="13716000" cy="14386560"/>
          </a:xfrm>
        </p:grpSpPr>
        <p:sp>
          <p:nvSpPr>
            <p:cNvPr id="12" name="Freeform 12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3"/>
              <a:stretch>
                <a:fillRect l="-92067" t="-9456" r="-11331" b="-3603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2"/>
              <a:stretch>
                <a:fillRect l="-412" r="-412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057798" y="1837024"/>
            <a:ext cx="2697645" cy="2829530"/>
            <a:chOff x="0" y="0"/>
            <a:chExt cx="13716000" cy="14386560"/>
          </a:xfrm>
        </p:grpSpPr>
        <p:sp>
          <p:nvSpPr>
            <p:cNvPr id="15" name="Freeform 15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4"/>
              <a:stretch>
                <a:fillRect l="-6372" t="-14228" r="-74435" b="-15065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2"/>
              <a:stretch>
                <a:fillRect l="-412" r="-412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 rot="-1224105">
            <a:off x="11029753" y="3736671"/>
            <a:ext cx="1425697" cy="1638732"/>
          </a:xfrm>
          <a:custGeom>
            <a:avLst/>
            <a:gdLst/>
            <a:ahLst/>
            <a:cxnLst/>
            <a:rect l="l" t="t" r="r" b="b"/>
            <a:pathLst>
              <a:path w="2138546" h="2458098">
                <a:moveTo>
                  <a:pt x="0" y="0"/>
                </a:moveTo>
                <a:lnTo>
                  <a:pt x="2138546" y="0"/>
                </a:lnTo>
                <a:lnTo>
                  <a:pt x="2138546" y="2458099"/>
                </a:lnTo>
                <a:lnTo>
                  <a:pt x="0" y="24580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>
            <a:grpSpLocks noChangeAspect="1"/>
          </p:cNvGrpSpPr>
          <p:nvPr/>
        </p:nvGrpSpPr>
        <p:grpSpPr>
          <a:xfrm rot="-193372">
            <a:off x="8756074" y="1837024"/>
            <a:ext cx="2697645" cy="2829530"/>
            <a:chOff x="0" y="0"/>
            <a:chExt cx="13716000" cy="14386560"/>
          </a:xfrm>
        </p:grpSpPr>
        <p:sp>
          <p:nvSpPr>
            <p:cNvPr id="19" name="Freeform 19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7"/>
              <a:stretch>
                <a:fillRect l="-19898" r="-19898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2"/>
              <a:stretch>
                <a:fillRect l="-412" r="-412"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 rot="750566">
            <a:off x="310990" y="5621539"/>
            <a:ext cx="1523529" cy="1784515"/>
          </a:xfrm>
          <a:custGeom>
            <a:avLst/>
            <a:gdLst/>
            <a:ahLst/>
            <a:cxnLst/>
            <a:rect l="l" t="t" r="r" b="b"/>
            <a:pathLst>
              <a:path w="2285294" h="2676772">
                <a:moveTo>
                  <a:pt x="0" y="0"/>
                </a:moveTo>
                <a:lnTo>
                  <a:pt x="2285294" y="0"/>
                </a:lnTo>
                <a:lnTo>
                  <a:pt x="2285294" y="2676771"/>
                </a:lnTo>
                <a:lnTo>
                  <a:pt x="0" y="26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926580" y="5227433"/>
            <a:ext cx="2338841" cy="1286363"/>
          </a:xfrm>
          <a:custGeom>
            <a:avLst/>
            <a:gdLst/>
            <a:ahLst/>
            <a:cxnLst/>
            <a:rect l="l" t="t" r="r" b="b"/>
            <a:pathLst>
              <a:path w="3508262" h="1929544">
                <a:moveTo>
                  <a:pt x="0" y="0"/>
                </a:moveTo>
                <a:lnTo>
                  <a:pt x="3508262" y="0"/>
                </a:lnTo>
                <a:lnTo>
                  <a:pt x="3508262" y="1929544"/>
                </a:lnTo>
                <a:lnTo>
                  <a:pt x="0" y="19295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501197">
            <a:off x="10192176" y="5413588"/>
            <a:ext cx="1824516" cy="1233829"/>
          </a:xfrm>
          <a:custGeom>
            <a:avLst/>
            <a:gdLst/>
            <a:ahLst/>
            <a:cxnLst/>
            <a:rect l="l" t="t" r="r" b="b"/>
            <a:pathLst>
              <a:path w="2736774" h="1850743">
                <a:moveTo>
                  <a:pt x="0" y="0"/>
                </a:moveTo>
                <a:lnTo>
                  <a:pt x="2736774" y="0"/>
                </a:lnTo>
                <a:lnTo>
                  <a:pt x="2736774" y="1850744"/>
                </a:lnTo>
                <a:lnTo>
                  <a:pt x="0" y="185074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528985">
            <a:off x="3560084" y="4881236"/>
            <a:ext cx="608469" cy="1978759"/>
          </a:xfrm>
          <a:custGeom>
            <a:avLst/>
            <a:gdLst/>
            <a:ahLst/>
            <a:cxnLst/>
            <a:rect l="l" t="t" r="r" b="b"/>
            <a:pathLst>
              <a:path w="912703" h="2968139">
                <a:moveTo>
                  <a:pt x="0" y="0"/>
                </a:moveTo>
                <a:lnTo>
                  <a:pt x="912703" y="0"/>
                </a:lnTo>
                <a:lnTo>
                  <a:pt x="912703" y="2968139"/>
                </a:lnTo>
                <a:lnTo>
                  <a:pt x="0" y="29681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628777" y="5085654"/>
            <a:ext cx="824676" cy="1597435"/>
          </a:xfrm>
          <a:custGeom>
            <a:avLst/>
            <a:gdLst/>
            <a:ahLst/>
            <a:cxnLst/>
            <a:rect l="l" t="t" r="r" b="b"/>
            <a:pathLst>
              <a:path w="1237014" h="2396152">
                <a:moveTo>
                  <a:pt x="0" y="0"/>
                </a:moveTo>
                <a:lnTo>
                  <a:pt x="1237014" y="0"/>
                </a:lnTo>
                <a:lnTo>
                  <a:pt x="1237014" y="2396153"/>
                </a:lnTo>
                <a:lnTo>
                  <a:pt x="0" y="239615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5514" y="494367"/>
            <a:ext cx="9234208" cy="1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70008" y="2772605"/>
            <a:ext cx="4036193" cy="3399595"/>
            <a:chOff x="0" y="0"/>
            <a:chExt cx="8072386" cy="67991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72386" cy="6799190"/>
              <a:chOff x="0" y="0"/>
              <a:chExt cx="9917397" cy="83532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2540"/>
                <a:ext cx="9917397" cy="8355742"/>
              </a:xfrm>
              <a:custGeom>
                <a:avLst/>
                <a:gdLst/>
                <a:ahLst/>
                <a:cxnLst/>
                <a:rect l="l" t="t" r="r" b="b"/>
                <a:pathLst>
                  <a:path w="9917397" h="8355742">
                    <a:moveTo>
                      <a:pt x="9914857" y="1722302"/>
                    </a:moveTo>
                    <a:lnTo>
                      <a:pt x="9917397" y="1664596"/>
                    </a:lnTo>
                    <a:lnTo>
                      <a:pt x="9911047" y="1679022"/>
                    </a:lnTo>
                    <a:lnTo>
                      <a:pt x="9911047" y="1587655"/>
                    </a:lnTo>
                    <a:cubicBezTo>
                      <a:pt x="9911047" y="1582846"/>
                      <a:pt x="9909777" y="1568420"/>
                      <a:pt x="9908507" y="1549184"/>
                    </a:cubicBezTo>
                    <a:lnTo>
                      <a:pt x="9908507" y="1539567"/>
                    </a:lnTo>
                    <a:lnTo>
                      <a:pt x="9907237" y="1539567"/>
                    </a:lnTo>
                    <a:cubicBezTo>
                      <a:pt x="9905967" y="1520332"/>
                      <a:pt x="9902157" y="1520332"/>
                      <a:pt x="9900887" y="1520332"/>
                    </a:cubicBezTo>
                    <a:cubicBezTo>
                      <a:pt x="9900887" y="1366449"/>
                      <a:pt x="9902157" y="1207759"/>
                      <a:pt x="9903427" y="1053877"/>
                    </a:cubicBezTo>
                    <a:cubicBezTo>
                      <a:pt x="9903427" y="1010597"/>
                      <a:pt x="9904697" y="972127"/>
                      <a:pt x="9904697" y="928848"/>
                    </a:cubicBezTo>
                    <a:lnTo>
                      <a:pt x="9908507" y="928848"/>
                    </a:lnTo>
                    <a:lnTo>
                      <a:pt x="9908507" y="847090"/>
                    </a:lnTo>
                    <a:lnTo>
                      <a:pt x="9912317" y="847090"/>
                    </a:lnTo>
                    <a:lnTo>
                      <a:pt x="9912317" y="816610"/>
                    </a:lnTo>
                    <a:cubicBezTo>
                      <a:pt x="9914857" y="781050"/>
                      <a:pt x="9917397" y="726440"/>
                      <a:pt x="9914857" y="692150"/>
                    </a:cubicBezTo>
                    <a:cubicBezTo>
                      <a:pt x="9916127" y="674370"/>
                      <a:pt x="9913587" y="652780"/>
                      <a:pt x="9912317" y="641350"/>
                    </a:cubicBezTo>
                    <a:lnTo>
                      <a:pt x="9913587" y="641350"/>
                    </a:lnTo>
                    <a:lnTo>
                      <a:pt x="9909777" y="542290"/>
                    </a:lnTo>
                    <a:lnTo>
                      <a:pt x="9911047" y="541020"/>
                    </a:lnTo>
                    <a:lnTo>
                      <a:pt x="9911047" y="537210"/>
                    </a:lnTo>
                    <a:cubicBezTo>
                      <a:pt x="9911047" y="502920"/>
                      <a:pt x="9909777" y="468630"/>
                      <a:pt x="9909777" y="431800"/>
                    </a:cubicBezTo>
                    <a:cubicBezTo>
                      <a:pt x="9907237" y="361950"/>
                      <a:pt x="9905967" y="290830"/>
                      <a:pt x="9912317" y="213360"/>
                    </a:cubicBezTo>
                    <a:lnTo>
                      <a:pt x="9912317" y="207010"/>
                    </a:lnTo>
                    <a:cubicBezTo>
                      <a:pt x="9911047" y="191770"/>
                      <a:pt x="9911047" y="176530"/>
                      <a:pt x="9911047" y="158750"/>
                    </a:cubicBezTo>
                    <a:lnTo>
                      <a:pt x="9911047" y="80010"/>
                    </a:lnTo>
                    <a:lnTo>
                      <a:pt x="9916127" y="59690"/>
                    </a:lnTo>
                    <a:lnTo>
                      <a:pt x="9916127" y="8890"/>
                    </a:lnTo>
                    <a:lnTo>
                      <a:pt x="9909777" y="8890"/>
                    </a:lnTo>
                    <a:cubicBezTo>
                      <a:pt x="9871677" y="8890"/>
                      <a:pt x="9815797" y="7620"/>
                      <a:pt x="9800557" y="7620"/>
                    </a:cubicBezTo>
                    <a:cubicBezTo>
                      <a:pt x="9772617" y="7620"/>
                      <a:pt x="9757377" y="7620"/>
                      <a:pt x="9749757" y="8890"/>
                    </a:cubicBezTo>
                    <a:cubicBezTo>
                      <a:pt x="9716737" y="0"/>
                      <a:pt x="9637997" y="1270"/>
                      <a:pt x="9561797" y="3810"/>
                    </a:cubicBezTo>
                    <a:cubicBezTo>
                      <a:pt x="9523697" y="5080"/>
                      <a:pt x="9486867" y="5080"/>
                      <a:pt x="9461467" y="3810"/>
                    </a:cubicBezTo>
                    <a:lnTo>
                      <a:pt x="9457657" y="3810"/>
                    </a:lnTo>
                    <a:lnTo>
                      <a:pt x="9455117" y="10160"/>
                    </a:lnTo>
                    <a:cubicBezTo>
                      <a:pt x="9404317" y="10160"/>
                      <a:pt x="9354787" y="11430"/>
                      <a:pt x="9290017" y="13970"/>
                    </a:cubicBezTo>
                    <a:lnTo>
                      <a:pt x="9278587" y="13970"/>
                    </a:lnTo>
                    <a:lnTo>
                      <a:pt x="9279857" y="16510"/>
                    </a:lnTo>
                    <a:lnTo>
                      <a:pt x="9246837" y="16510"/>
                    </a:lnTo>
                    <a:lnTo>
                      <a:pt x="9246837" y="21590"/>
                    </a:lnTo>
                    <a:cubicBezTo>
                      <a:pt x="9223977" y="21590"/>
                      <a:pt x="9199847" y="20320"/>
                      <a:pt x="9173177" y="19050"/>
                    </a:cubicBezTo>
                    <a:cubicBezTo>
                      <a:pt x="9150317" y="17780"/>
                      <a:pt x="9127457" y="17780"/>
                      <a:pt x="9104597" y="16510"/>
                    </a:cubicBezTo>
                    <a:lnTo>
                      <a:pt x="9104597" y="15240"/>
                    </a:lnTo>
                    <a:cubicBezTo>
                      <a:pt x="9096977" y="13970"/>
                      <a:pt x="9088087" y="13970"/>
                      <a:pt x="9080467" y="12700"/>
                    </a:cubicBezTo>
                    <a:lnTo>
                      <a:pt x="9079197" y="44450"/>
                    </a:lnTo>
                    <a:lnTo>
                      <a:pt x="9075387" y="44450"/>
                    </a:lnTo>
                    <a:lnTo>
                      <a:pt x="9075387" y="13970"/>
                    </a:lnTo>
                    <a:cubicBezTo>
                      <a:pt x="8892546" y="10160"/>
                      <a:pt x="8648760" y="12700"/>
                      <a:pt x="8410921" y="15240"/>
                    </a:cubicBezTo>
                    <a:cubicBezTo>
                      <a:pt x="8167136" y="17780"/>
                      <a:pt x="7935244" y="20320"/>
                      <a:pt x="7721189" y="16510"/>
                    </a:cubicBezTo>
                    <a:cubicBezTo>
                      <a:pt x="7620108" y="17780"/>
                      <a:pt x="7542810" y="17780"/>
                      <a:pt x="7477405" y="16510"/>
                    </a:cubicBezTo>
                    <a:lnTo>
                      <a:pt x="7477405" y="15240"/>
                    </a:lnTo>
                    <a:lnTo>
                      <a:pt x="7275241" y="12700"/>
                    </a:lnTo>
                    <a:lnTo>
                      <a:pt x="7275241" y="16510"/>
                    </a:lnTo>
                    <a:cubicBezTo>
                      <a:pt x="7209836" y="16510"/>
                      <a:pt x="7138484" y="17780"/>
                      <a:pt x="7061187" y="17780"/>
                    </a:cubicBezTo>
                    <a:lnTo>
                      <a:pt x="7013619" y="12700"/>
                    </a:lnTo>
                    <a:lnTo>
                      <a:pt x="6983889" y="12700"/>
                    </a:lnTo>
                    <a:cubicBezTo>
                      <a:pt x="6906592" y="11430"/>
                      <a:pt x="6870916" y="11430"/>
                      <a:pt x="6859023" y="19050"/>
                    </a:cubicBezTo>
                    <a:lnTo>
                      <a:pt x="6859023" y="21590"/>
                    </a:lnTo>
                    <a:cubicBezTo>
                      <a:pt x="6829293" y="22860"/>
                      <a:pt x="6799564" y="22860"/>
                      <a:pt x="6775780" y="24130"/>
                    </a:cubicBezTo>
                    <a:cubicBezTo>
                      <a:pt x="6716320" y="19050"/>
                      <a:pt x="6639023" y="20320"/>
                      <a:pt x="6549834" y="20320"/>
                    </a:cubicBezTo>
                    <a:cubicBezTo>
                      <a:pt x="6460644" y="21590"/>
                      <a:pt x="6365509" y="21590"/>
                      <a:pt x="6300103" y="16510"/>
                    </a:cubicBezTo>
                    <a:lnTo>
                      <a:pt x="6294157" y="15240"/>
                    </a:lnTo>
                    <a:lnTo>
                      <a:pt x="6282265" y="15240"/>
                    </a:lnTo>
                    <a:cubicBezTo>
                      <a:pt x="6252535" y="16510"/>
                      <a:pt x="6133616" y="17780"/>
                      <a:pt x="6020642" y="19050"/>
                    </a:cubicBezTo>
                    <a:cubicBezTo>
                      <a:pt x="5913615" y="20320"/>
                      <a:pt x="5794695" y="21590"/>
                      <a:pt x="5699559" y="22860"/>
                    </a:cubicBezTo>
                    <a:cubicBezTo>
                      <a:pt x="5681722" y="20320"/>
                      <a:pt x="5646046" y="19050"/>
                      <a:pt x="5604425" y="19050"/>
                    </a:cubicBezTo>
                    <a:cubicBezTo>
                      <a:pt x="5467667" y="20320"/>
                      <a:pt x="5313071" y="21590"/>
                      <a:pt x="5122800" y="21590"/>
                    </a:cubicBezTo>
                    <a:lnTo>
                      <a:pt x="5116855" y="20320"/>
                    </a:lnTo>
                    <a:lnTo>
                      <a:pt x="5087126" y="21590"/>
                    </a:lnTo>
                    <a:cubicBezTo>
                      <a:pt x="4962260" y="21590"/>
                      <a:pt x="4837394" y="20320"/>
                      <a:pt x="4712529" y="20320"/>
                    </a:cubicBezTo>
                    <a:lnTo>
                      <a:pt x="4712529" y="17780"/>
                    </a:lnTo>
                    <a:cubicBezTo>
                      <a:pt x="4676853" y="19050"/>
                      <a:pt x="4641178" y="19050"/>
                      <a:pt x="4611448" y="20320"/>
                    </a:cubicBezTo>
                    <a:lnTo>
                      <a:pt x="4563880" y="20320"/>
                    </a:lnTo>
                    <a:cubicBezTo>
                      <a:pt x="4272528" y="19050"/>
                      <a:pt x="3969283" y="17780"/>
                      <a:pt x="3660092" y="17780"/>
                    </a:cubicBezTo>
                    <a:lnTo>
                      <a:pt x="3648201" y="17780"/>
                    </a:lnTo>
                    <a:lnTo>
                      <a:pt x="3630363" y="22860"/>
                    </a:lnTo>
                    <a:lnTo>
                      <a:pt x="3630363" y="27940"/>
                    </a:lnTo>
                    <a:lnTo>
                      <a:pt x="3618471" y="27940"/>
                    </a:lnTo>
                    <a:lnTo>
                      <a:pt x="3249820" y="16510"/>
                    </a:lnTo>
                    <a:cubicBezTo>
                      <a:pt x="3196307" y="16510"/>
                      <a:pt x="3166577" y="19050"/>
                      <a:pt x="3130901" y="20320"/>
                    </a:cubicBezTo>
                    <a:cubicBezTo>
                      <a:pt x="3077388" y="22860"/>
                      <a:pt x="3029820" y="26670"/>
                      <a:pt x="2875225" y="21590"/>
                    </a:cubicBezTo>
                    <a:lnTo>
                      <a:pt x="2875225" y="24130"/>
                    </a:lnTo>
                    <a:lnTo>
                      <a:pt x="2500629" y="24130"/>
                    </a:lnTo>
                    <a:cubicBezTo>
                      <a:pt x="2066573" y="24130"/>
                      <a:pt x="1567112" y="24130"/>
                      <a:pt x="1180624" y="19050"/>
                    </a:cubicBezTo>
                    <a:lnTo>
                      <a:pt x="1020082" y="17780"/>
                    </a:lnTo>
                    <a:lnTo>
                      <a:pt x="1085488" y="24130"/>
                    </a:lnTo>
                    <a:lnTo>
                      <a:pt x="1049812" y="24130"/>
                    </a:lnTo>
                    <a:cubicBezTo>
                      <a:pt x="895217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6333"/>
                      <a:pt x="6350" y="914421"/>
                      <a:pt x="6350" y="1126009"/>
                    </a:cubicBezTo>
                    <a:lnTo>
                      <a:pt x="10160" y="1126009"/>
                    </a:lnTo>
                    <a:lnTo>
                      <a:pt x="10160" y="1150053"/>
                    </a:lnTo>
                    <a:lnTo>
                      <a:pt x="19050" y="1154862"/>
                    </a:lnTo>
                    <a:lnTo>
                      <a:pt x="19050" y="1222185"/>
                    </a:lnTo>
                    <a:lnTo>
                      <a:pt x="12700" y="1222185"/>
                    </a:lnTo>
                    <a:lnTo>
                      <a:pt x="16510" y="1414537"/>
                    </a:lnTo>
                    <a:lnTo>
                      <a:pt x="16510" y="1443390"/>
                    </a:lnTo>
                    <a:cubicBezTo>
                      <a:pt x="13970" y="1621317"/>
                      <a:pt x="10160" y="1804051"/>
                      <a:pt x="16510" y="1929080"/>
                    </a:cubicBezTo>
                    <a:cubicBezTo>
                      <a:pt x="16510" y="1938698"/>
                      <a:pt x="16510" y="1943507"/>
                      <a:pt x="15240" y="1948316"/>
                    </a:cubicBezTo>
                    <a:lnTo>
                      <a:pt x="12700" y="1953124"/>
                    </a:lnTo>
                    <a:lnTo>
                      <a:pt x="12700" y="1972360"/>
                    </a:lnTo>
                    <a:cubicBezTo>
                      <a:pt x="13970" y="2020448"/>
                      <a:pt x="13970" y="2092580"/>
                      <a:pt x="15240" y="2169521"/>
                    </a:cubicBezTo>
                    <a:cubicBezTo>
                      <a:pt x="16510" y="2323403"/>
                      <a:pt x="19050" y="2496520"/>
                      <a:pt x="21590" y="2578270"/>
                    </a:cubicBezTo>
                    <a:cubicBezTo>
                      <a:pt x="21590" y="2587888"/>
                      <a:pt x="20320" y="2597505"/>
                      <a:pt x="20320" y="2602314"/>
                    </a:cubicBezTo>
                    <a:cubicBezTo>
                      <a:pt x="20320" y="2607123"/>
                      <a:pt x="19050" y="2611932"/>
                      <a:pt x="19050" y="2616741"/>
                    </a:cubicBezTo>
                    <a:lnTo>
                      <a:pt x="21590" y="2616741"/>
                    </a:lnTo>
                    <a:lnTo>
                      <a:pt x="21590" y="2621549"/>
                    </a:lnTo>
                    <a:cubicBezTo>
                      <a:pt x="15240" y="2732152"/>
                      <a:pt x="17780" y="2962975"/>
                      <a:pt x="20320" y="3169754"/>
                    </a:cubicBezTo>
                    <a:cubicBezTo>
                      <a:pt x="21590" y="3323637"/>
                      <a:pt x="24130" y="3515988"/>
                      <a:pt x="20320" y="3554459"/>
                    </a:cubicBezTo>
                    <a:lnTo>
                      <a:pt x="16510" y="3554459"/>
                    </a:lnTo>
                    <a:lnTo>
                      <a:pt x="17780" y="3924737"/>
                    </a:lnTo>
                    <a:lnTo>
                      <a:pt x="11430" y="3924737"/>
                    </a:lnTo>
                    <a:cubicBezTo>
                      <a:pt x="11430" y="3968017"/>
                      <a:pt x="10160" y="4006487"/>
                      <a:pt x="10160" y="4044958"/>
                    </a:cubicBezTo>
                    <a:lnTo>
                      <a:pt x="8890" y="4040149"/>
                    </a:lnTo>
                    <a:lnTo>
                      <a:pt x="10160" y="4097855"/>
                    </a:lnTo>
                    <a:lnTo>
                      <a:pt x="10160" y="4112282"/>
                    </a:lnTo>
                    <a:lnTo>
                      <a:pt x="13970" y="4472943"/>
                    </a:lnTo>
                    <a:lnTo>
                      <a:pt x="21590" y="4472943"/>
                    </a:lnTo>
                    <a:cubicBezTo>
                      <a:pt x="22860" y="4496987"/>
                      <a:pt x="22860" y="4521031"/>
                      <a:pt x="24130" y="4540266"/>
                    </a:cubicBezTo>
                    <a:lnTo>
                      <a:pt x="22860" y="4535457"/>
                    </a:lnTo>
                    <a:lnTo>
                      <a:pt x="21590" y="4612398"/>
                    </a:lnTo>
                    <a:cubicBezTo>
                      <a:pt x="20320" y="4689339"/>
                      <a:pt x="20320" y="4751853"/>
                      <a:pt x="20320" y="4809559"/>
                    </a:cubicBezTo>
                    <a:cubicBezTo>
                      <a:pt x="17780" y="4838412"/>
                      <a:pt x="15240" y="4867265"/>
                      <a:pt x="13970" y="4900927"/>
                    </a:cubicBezTo>
                    <a:lnTo>
                      <a:pt x="12700" y="4915353"/>
                    </a:lnTo>
                    <a:lnTo>
                      <a:pt x="12700" y="4924971"/>
                    </a:lnTo>
                    <a:cubicBezTo>
                      <a:pt x="13970" y="4929780"/>
                      <a:pt x="15240" y="4949015"/>
                      <a:pt x="16510" y="5035573"/>
                    </a:cubicBezTo>
                    <a:cubicBezTo>
                      <a:pt x="16510" y="5150985"/>
                      <a:pt x="19050" y="5247161"/>
                      <a:pt x="22860" y="5396234"/>
                    </a:cubicBezTo>
                    <a:lnTo>
                      <a:pt x="12700" y="5535690"/>
                    </a:lnTo>
                    <a:cubicBezTo>
                      <a:pt x="8890" y="5588587"/>
                      <a:pt x="8890" y="5603014"/>
                      <a:pt x="8890" y="5627058"/>
                    </a:cubicBezTo>
                    <a:cubicBezTo>
                      <a:pt x="8890" y="5646293"/>
                      <a:pt x="8890" y="5675146"/>
                      <a:pt x="5080" y="5756895"/>
                    </a:cubicBezTo>
                    <a:lnTo>
                      <a:pt x="8890" y="5761704"/>
                    </a:lnTo>
                    <a:cubicBezTo>
                      <a:pt x="10160" y="5790557"/>
                      <a:pt x="10160" y="5901160"/>
                      <a:pt x="10160" y="5973292"/>
                    </a:cubicBezTo>
                    <a:cubicBezTo>
                      <a:pt x="10160" y="6117556"/>
                      <a:pt x="10160" y="6170453"/>
                      <a:pt x="12700" y="6184880"/>
                    </a:cubicBezTo>
                    <a:cubicBezTo>
                      <a:pt x="10160" y="6252203"/>
                      <a:pt x="8890" y="6314718"/>
                      <a:pt x="8890" y="6382041"/>
                    </a:cubicBezTo>
                    <a:cubicBezTo>
                      <a:pt x="7620" y="6458982"/>
                      <a:pt x="7620" y="6540732"/>
                      <a:pt x="2540" y="6641717"/>
                    </a:cubicBezTo>
                    <a:lnTo>
                      <a:pt x="0" y="6699423"/>
                    </a:lnTo>
                    <a:lnTo>
                      <a:pt x="6350" y="6684996"/>
                    </a:lnTo>
                    <a:lnTo>
                      <a:pt x="6350" y="6776364"/>
                    </a:lnTo>
                    <a:cubicBezTo>
                      <a:pt x="6350" y="6781173"/>
                      <a:pt x="7620" y="6795598"/>
                      <a:pt x="8890" y="6814834"/>
                    </a:cubicBezTo>
                    <a:lnTo>
                      <a:pt x="8890" y="6824452"/>
                    </a:lnTo>
                    <a:lnTo>
                      <a:pt x="10160" y="6824452"/>
                    </a:lnTo>
                    <a:cubicBezTo>
                      <a:pt x="11430" y="6843687"/>
                      <a:pt x="15240" y="6843687"/>
                      <a:pt x="16510" y="6843687"/>
                    </a:cubicBezTo>
                    <a:cubicBezTo>
                      <a:pt x="16510" y="6997570"/>
                      <a:pt x="15240" y="7156259"/>
                      <a:pt x="13970" y="7310142"/>
                    </a:cubicBezTo>
                    <a:cubicBezTo>
                      <a:pt x="13970" y="7353422"/>
                      <a:pt x="12700" y="7391892"/>
                      <a:pt x="12700" y="7435171"/>
                    </a:cubicBezTo>
                    <a:lnTo>
                      <a:pt x="8890" y="7435171"/>
                    </a:lnTo>
                    <a:lnTo>
                      <a:pt x="8890" y="7508652"/>
                    </a:lnTo>
                    <a:lnTo>
                      <a:pt x="6350" y="7508652"/>
                    </a:lnTo>
                    <a:lnTo>
                      <a:pt x="6350" y="7539131"/>
                    </a:lnTo>
                    <a:cubicBezTo>
                      <a:pt x="3810" y="7574692"/>
                      <a:pt x="1270" y="7629302"/>
                      <a:pt x="3810" y="7663592"/>
                    </a:cubicBezTo>
                    <a:cubicBezTo>
                      <a:pt x="2540" y="7681371"/>
                      <a:pt x="5080" y="7702961"/>
                      <a:pt x="6350" y="7714392"/>
                    </a:cubicBezTo>
                    <a:lnTo>
                      <a:pt x="5080" y="7714392"/>
                    </a:lnTo>
                    <a:lnTo>
                      <a:pt x="8890" y="7813452"/>
                    </a:lnTo>
                    <a:lnTo>
                      <a:pt x="7620" y="7814721"/>
                    </a:lnTo>
                    <a:lnTo>
                      <a:pt x="7620" y="7818531"/>
                    </a:lnTo>
                    <a:cubicBezTo>
                      <a:pt x="7620" y="7852821"/>
                      <a:pt x="8890" y="7887111"/>
                      <a:pt x="8890" y="7923942"/>
                    </a:cubicBezTo>
                    <a:cubicBezTo>
                      <a:pt x="11430" y="7993792"/>
                      <a:pt x="12700" y="8064911"/>
                      <a:pt x="6350" y="8142381"/>
                    </a:cubicBezTo>
                    <a:lnTo>
                      <a:pt x="6350" y="8148731"/>
                    </a:lnTo>
                    <a:cubicBezTo>
                      <a:pt x="7620" y="8163971"/>
                      <a:pt x="7620" y="8179211"/>
                      <a:pt x="7620" y="8196992"/>
                    </a:cubicBezTo>
                    <a:lnTo>
                      <a:pt x="7620" y="8275731"/>
                    </a:lnTo>
                    <a:lnTo>
                      <a:pt x="2540" y="8296052"/>
                    </a:lnTo>
                    <a:lnTo>
                      <a:pt x="2540" y="8346852"/>
                    </a:lnTo>
                    <a:lnTo>
                      <a:pt x="8890" y="8346852"/>
                    </a:lnTo>
                    <a:cubicBezTo>
                      <a:pt x="46990" y="8346852"/>
                      <a:pt x="102870" y="8348121"/>
                      <a:pt x="118110" y="8348121"/>
                    </a:cubicBezTo>
                    <a:cubicBezTo>
                      <a:pt x="146050" y="8348121"/>
                      <a:pt x="161290" y="8348121"/>
                      <a:pt x="168910" y="8346852"/>
                    </a:cubicBezTo>
                    <a:cubicBezTo>
                      <a:pt x="189230" y="8351931"/>
                      <a:pt x="227330" y="8353202"/>
                      <a:pt x="271780" y="8353202"/>
                    </a:cubicBezTo>
                    <a:cubicBezTo>
                      <a:pt x="298450" y="8353202"/>
                      <a:pt x="327660" y="8353202"/>
                      <a:pt x="356870" y="8351931"/>
                    </a:cubicBezTo>
                    <a:cubicBezTo>
                      <a:pt x="394970" y="8350661"/>
                      <a:pt x="431800" y="8350661"/>
                      <a:pt x="457200" y="8351931"/>
                    </a:cubicBezTo>
                    <a:lnTo>
                      <a:pt x="461010" y="8351931"/>
                    </a:lnTo>
                    <a:lnTo>
                      <a:pt x="463550" y="8345581"/>
                    </a:lnTo>
                    <a:cubicBezTo>
                      <a:pt x="514350" y="8345581"/>
                      <a:pt x="563880" y="8344311"/>
                      <a:pt x="628650" y="8341771"/>
                    </a:cubicBezTo>
                    <a:lnTo>
                      <a:pt x="640080" y="8341771"/>
                    </a:lnTo>
                    <a:lnTo>
                      <a:pt x="638810" y="8339231"/>
                    </a:lnTo>
                    <a:lnTo>
                      <a:pt x="671830" y="8339231"/>
                    </a:lnTo>
                    <a:lnTo>
                      <a:pt x="671830" y="8334152"/>
                    </a:lnTo>
                    <a:cubicBezTo>
                      <a:pt x="694690" y="8334152"/>
                      <a:pt x="718820" y="8335421"/>
                      <a:pt x="745490" y="8336692"/>
                    </a:cubicBezTo>
                    <a:cubicBezTo>
                      <a:pt x="763270" y="8337961"/>
                      <a:pt x="781050" y="8337961"/>
                      <a:pt x="798830" y="8339231"/>
                    </a:cubicBezTo>
                    <a:lnTo>
                      <a:pt x="798830" y="8350661"/>
                    </a:lnTo>
                    <a:lnTo>
                      <a:pt x="1168731" y="8350661"/>
                    </a:lnTo>
                    <a:cubicBezTo>
                      <a:pt x="1281705" y="8350661"/>
                      <a:pt x="1388732" y="8349392"/>
                      <a:pt x="1501706" y="8348121"/>
                    </a:cubicBezTo>
                    <a:cubicBezTo>
                      <a:pt x="1745490" y="8345581"/>
                      <a:pt x="1977383" y="8343042"/>
                      <a:pt x="2191438" y="8346852"/>
                    </a:cubicBezTo>
                    <a:cubicBezTo>
                      <a:pt x="2292520" y="8345581"/>
                      <a:pt x="2369817" y="8345581"/>
                      <a:pt x="2435223" y="8346852"/>
                    </a:cubicBezTo>
                    <a:lnTo>
                      <a:pt x="2435223" y="8348121"/>
                    </a:lnTo>
                    <a:lnTo>
                      <a:pt x="2476845" y="8348121"/>
                    </a:lnTo>
                    <a:lnTo>
                      <a:pt x="2631440" y="8350661"/>
                    </a:lnTo>
                    <a:lnTo>
                      <a:pt x="2631440" y="8346852"/>
                    </a:lnTo>
                    <a:cubicBezTo>
                      <a:pt x="2696845" y="8346852"/>
                      <a:pt x="2768197" y="8345581"/>
                      <a:pt x="2845495" y="8345581"/>
                    </a:cubicBezTo>
                    <a:lnTo>
                      <a:pt x="2899008" y="8351931"/>
                    </a:lnTo>
                    <a:lnTo>
                      <a:pt x="2934684" y="8351931"/>
                    </a:lnTo>
                    <a:cubicBezTo>
                      <a:pt x="3011982" y="8353202"/>
                      <a:pt x="3047657" y="8353202"/>
                      <a:pt x="3059550" y="8345581"/>
                    </a:cubicBezTo>
                    <a:lnTo>
                      <a:pt x="3059550" y="8343042"/>
                    </a:lnTo>
                    <a:cubicBezTo>
                      <a:pt x="3089279" y="8341771"/>
                      <a:pt x="3119009" y="8341771"/>
                      <a:pt x="3142793" y="8340502"/>
                    </a:cubicBezTo>
                    <a:cubicBezTo>
                      <a:pt x="3202253" y="8345581"/>
                      <a:pt x="3279550" y="8344311"/>
                      <a:pt x="3368740" y="8344311"/>
                    </a:cubicBezTo>
                    <a:cubicBezTo>
                      <a:pt x="3457929" y="8343042"/>
                      <a:pt x="3553065" y="8343042"/>
                      <a:pt x="3618470" y="8348121"/>
                    </a:cubicBezTo>
                    <a:lnTo>
                      <a:pt x="3624417" y="8349392"/>
                    </a:lnTo>
                    <a:lnTo>
                      <a:pt x="3636308" y="8349392"/>
                    </a:lnTo>
                    <a:cubicBezTo>
                      <a:pt x="3666038" y="8348121"/>
                      <a:pt x="3784958" y="8346852"/>
                      <a:pt x="3897931" y="8345581"/>
                    </a:cubicBezTo>
                    <a:cubicBezTo>
                      <a:pt x="4004958" y="8344311"/>
                      <a:pt x="4123878" y="8343042"/>
                      <a:pt x="4219013" y="8341771"/>
                    </a:cubicBezTo>
                    <a:cubicBezTo>
                      <a:pt x="4236851" y="8344311"/>
                      <a:pt x="4278473" y="8345581"/>
                      <a:pt x="4314149" y="8345581"/>
                    </a:cubicBezTo>
                    <a:cubicBezTo>
                      <a:pt x="4450906" y="8344311"/>
                      <a:pt x="4605501" y="8343042"/>
                      <a:pt x="4795772" y="8343042"/>
                    </a:cubicBezTo>
                    <a:lnTo>
                      <a:pt x="4801719" y="8344311"/>
                    </a:lnTo>
                    <a:lnTo>
                      <a:pt x="4831449" y="8343042"/>
                    </a:lnTo>
                    <a:cubicBezTo>
                      <a:pt x="4956313" y="8343042"/>
                      <a:pt x="5081179" y="8344311"/>
                      <a:pt x="5206044" y="8344311"/>
                    </a:cubicBezTo>
                    <a:lnTo>
                      <a:pt x="5206044" y="8346852"/>
                    </a:lnTo>
                    <a:lnTo>
                      <a:pt x="5307126" y="8344311"/>
                    </a:lnTo>
                    <a:lnTo>
                      <a:pt x="5354693" y="8344311"/>
                    </a:lnTo>
                    <a:cubicBezTo>
                      <a:pt x="5646046" y="8345581"/>
                      <a:pt x="5949290" y="8346852"/>
                      <a:pt x="6258481" y="8346852"/>
                    </a:cubicBezTo>
                    <a:lnTo>
                      <a:pt x="6270373" y="8346852"/>
                    </a:lnTo>
                    <a:lnTo>
                      <a:pt x="6288211" y="8341771"/>
                    </a:lnTo>
                    <a:lnTo>
                      <a:pt x="6288211" y="8336692"/>
                    </a:lnTo>
                    <a:lnTo>
                      <a:pt x="6300103" y="8336692"/>
                    </a:lnTo>
                    <a:lnTo>
                      <a:pt x="6668753" y="8348121"/>
                    </a:lnTo>
                    <a:cubicBezTo>
                      <a:pt x="6722266" y="8348121"/>
                      <a:pt x="6751996" y="8345581"/>
                      <a:pt x="6787672" y="8344311"/>
                    </a:cubicBezTo>
                    <a:cubicBezTo>
                      <a:pt x="6841186" y="8341771"/>
                      <a:pt x="6888753" y="8337961"/>
                      <a:pt x="7043348" y="8343042"/>
                    </a:cubicBezTo>
                    <a:lnTo>
                      <a:pt x="7043348" y="8340502"/>
                    </a:lnTo>
                    <a:lnTo>
                      <a:pt x="7411999" y="8340502"/>
                    </a:lnTo>
                    <a:cubicBezTo>
                      <a:pt x="7846054" y="8340502"/>
                      <a:pt x="8345515" y="8340502"/>
                      <a:pt x="8732003" y="8345581"/>
                    </a:cubicBezTo>
                    <a:lnTo>
                      <a:pt x="8892545" y="8346852"/>
                    </a:lnTo>
                    <a:lnTo>
                      <a:pt x="8827139" y="8340502"/>
                    </a:lnTo>
                    <a:lnTo>
                      <a:pt x="8862815" y="8340502"/>
                    </a:lnTo>
                    <a:cubicBezTo>
                      <a:pt x="9011464" y="8343042"/>
                      <a:pt x="9067767" y="8344311"/>
                      <a:pt x="9075387" y="8340502"/>
                    </a:cubicBezTo>
                    <a:lnTo>
                      <a:pt x="9075387" y="8341771"/>
                    </a:lnTo>
                    <a:cubicBezTo>
                      <a:pt x="9076657" y="8341771"/>
                      <a:pt x="9076657" y="8341771"/>
                      <a:pt x="9077927" y="8340502"/>
                    </a:cubicBezTo>
                    <a:cubicBezTo>
                      <a:pt x="9079197" y="8340502"/>
                      <a:pt x="9080467" y="8341771"/>
                      <a:pt x="9083007" y="8341771"/>
                    </a:cubicBezTo>
                    <a:lnTo>
                      <a:pt x="9083007" y="8348121"/>
                    </a:lnTo>
                    <a:cubicBezTo>
                      <a:pt x="9118567" y="8346852"/>
                      <a:pt x="9147777" y="8346852"/>
                      <a:pt x="9173177" y="8348121"/>
                    </a:cubicBezTo>
                    <a:cubicBezTo>
                      <a:pt x="9202387" y="8349392"/>
                      <a:pt x="9229057" y="8349392"/>
                      <a:pt x="9256997" y="8346852"/>
                    </a:cubicBezTo>
                    <a:cubicBezTo>
                      <a:pt x="9258267" y="8348121"/>
                      <a:pt x="9259537" y="8350661"/>
                      <a:pt x="9263347" y="8351931"/>
                    </a:cubicBezTo>
                    <a:lnTo>
                      <a:pt x="9265887" y="8351931"/>
                    </a:lnTo>
                    <a:cubicBezTo>
                      <a:pt x="9269697" y="8351931"/>
                      <a:pt x="9272237" y="8350661"/>
                      <a:pt x="9274777" y="8350661"/>
                    </a:cubicBezTo>
                    <a:lnTo>
                      <a:pt x="9274777" y="8355742"/>
                    </a:lnTo>
                    <a:cubicBezTo>
                      <a:pt x="9343357" y="8355742"/>
                      <a:pt x="9364947" y="8348121"/>
                      <a:pt x="9375107" y="8341771"/>
                    </a:cubicBezTo>
                    <a:cubicBezTo>
                      <a:pt x="9429717" y="8343042"/>
                      <a:pt x="9477977" y="8345581"/>
                      <a:pt x="9524967" y="8349392"/>
                    </a:cubicBezTo>
                    <a:lnTo>
                      <a:pt x="9524967" y="8344311"/>
                    </a:lnTo>
                    <a:lnTo>
                      <a:pt x="9542747" y="8344311"/>
                    </a:lnTo>
                    <a:lnTo>
                      <a:pt x="9542747" y="8340502"/>
                    </a:lnTo>
                    <a:lnTo>
                      <a:pt x="9617677" y="8340502"/>
                    </a:lnTo>
                    <a:lnTo>
                      <a:pt x="9664667" y="8343042"/>
                    </a:lnTo>
                    <a:lnTo>
                      <a:pt x="9665937" y="8343042"/>
                    </a:lnTo>
                    <a:cubicBezTo>
                      <a:pt x="9676097" y="8339231"/>
                      <a:pt x="9710387" y="8339231"/>
                      <a:pt x="9742137" y="8339231"/>
                    </a:cubicBezTo>
                    <a:cubicBezTo>
                      <a:pt x="9770077" y="8339231"/>
                      <a:pt x="9795477" y="8339231"/>
                      <a:pt x="9806907" y="8336692"/>
                    </a:cubicBezTo>
                    <a:lnTo>
                      <a:pt x="9870407" y="8336692"/>
                    </a:lnTo>
                    <a:lnTo>
                      <a:pt x="9870407" y="8330342"/>
                    </a:lnTo>
                    <a:lnTo>
                      <a:pt x="9886917" y="8330342"/>
                    </a:lnTo>
                    <a:lnTo>
                      <a:pt x="9886917" y="8323992"/>
                    </a:lnTo>
                    <a:cubicBezTo>
                      <a:pt x="9886917" y="8313831"/>
                      <a:pt x="9886917" y="8302402"/>
                      <a:pt x="9888187" y="8289702"/>
                    </a:cubicBezTo>
                    <a:lnTo>
                      <a:pt x="9888187" y="8277002"/>
                    </a:lnTo>
                    <a:cubicBezTo>
                      <a:pt x="9888187" y="8266842"/>
                      <a:pt x="9888187" y="8259221"/>
                      <a:pt x="9889457" y="8250331"/>
                    </a:cubicBezTo>
                    <a:lnTo>
                      <a:pt x="9890727" y="8233821"/>
                    </a:lnTo>
                    <a:cubicBezTo>
                      <a:pt x="9894537" y="8170321"/>
                      <a:pt x="9893267" y="8156352"/>
                      <a:pt x="9893267" y="8142381"/>
                    </a:cubicBezTo>
                    <a:cubicBezTo>
                      <a:pt x="9891997" y="8128411"/>
                      <a:pt x="9891997" y="8115711"/>
                      <a:pt x="9895807" y="8053482"/>
                    </a:cubicBezTo>
                    <a:lnTo>
                      <a:pt x="9897077" y="8035702"/>
                    </a:lnTo>
                    <a:lnTo>
                      <a:pt x="9885647" y="8048402"/>
                    </a:lnTo>
                    <a:cubicBezTo>
                      <a:pt x="9884377" y="8035702"/>
                      <a:pt x="9886917" y="8007761"/>
                      <a:pt x="9888187" y="7986171"/>
                    </a:cubicBezTo>
                    <a:cubicBezTo>
                      <a:pt x="9890727" y="7953152"/>
                      <a:pt x="9894537" y="7915052"/>
                      <a:pt x="9891997" y="7880761"/>
                    </a:cubicBezTo>
                    <a:lnTo>
                      <a:pt x="9900887" y="7908702"/>
                    </a:lnTo>
                    <a:lnTo>
                      <a:pt x="9899617" y="7861711"/>
                    </a:lnTo>
                    <a:cubicBezTo>
                      <a:pt x="9899617" y="7846471"/>
                      <a:pt x="9898347" y="7829961"/>
                      <a:pt x="9898347" y="7813452"/>
                    </a:cubicBezTo>
                    <a:cubicBezTo>
                      <a:pt x="9900887" y="7800752"/>
                      <a:pt x="9903427" y="7788052"/>
                      <a:pt x="9904697" y="7777892"/>
                    </a:cubicBezTo>
                    <a:lnTo>
                      <a:pt x="9909777" y="7777892"/>
                    </a:lnTo>
                    <a:cubicBezTo>
                      <a:pt x="9913587" y="7725821"/>
                      <a:pt x="9912317" y="7722011"/>
                      <a:pt x="9908507" y="7718202"/>
                    </a:cubicBezTo>
                    <a:cubicBezTo>
                      <a:pt x="9907237" y="7716932"/>
                      <a:pt x="9904697" y="7715661"/>
                      <a:pt x="9903427" y="7715661"/>
                    </a:cubicBezTo>
                    <a:cubicBezTo>
                      <a:pt x="9902157" y="7713121"/>
                      <a:pt x="9900887" y="7706771"/>
                      <a:pt x="9900887" y="7690261"/>
                    </a:cubicBezTo>
                    <a:cubicBezTo>
                      <a:pt x="9902157" y="7690261"/>
                      <a:pt x="9903427" y="7690261"/>
                      <a:pt x="9905967" y="7688992"/>
                    </a:cubicBezTo>
                    <a:cubicBezTo>
                      <a:pt x="9911047" y="7686452"/>
                      <a:pt x="9912317" y="7680102"/>
                      <a:pt x="9912317" y="7653432"/>
                    </a:cubicBezTo>
                    <a:cubicBezTo>
                      <a:pt x="9913587" y="7643271"/>
                      <a:pt x="9912317" y="7617871"/>
                      <a:pt x="9909777" y="7586121"/>
                    </a:cubicBezTo>
                    <a:cubicBezTo>
                      <a:pt x="9908507" y="7565802"/>
                      <a:pt x="9907237" y="7542942"/>
                      <a:pt x="9905967" y="7520082"/>
                    </a:cubicBezTo>
                    <a:lnTo>
                      <a:pt x="9905967" y="7497221"/>
                    </a:lnTo>
                    <a:cubicBezTo>
                      <a:pt x="9911047" y="7483259"/>
                      <a:pt x="9912317" y="7420745"/>
                      <a:pt x="9911047" y="7238010"/>
                    </a:cubicBezTo>
                    <a:lnTo>
                      <a:pt x="9907237" y="7238010"/>
                    </a:lnTo>
                    <a:lnTo>
                      <a:pt x="9907237" y="7213966"/>
                    </a:lnTo>
                    <a:lnTo>
                      <a:pt x="9898347" y="7209157"/>
                    </a:lnTo>
                    <a:lnTo>
                      <a:pt x="9898347" y="7141834"/>
                    </a:lnTo>
                    <a:lnTo>
                      <a:pt x="9904697" y="7141834"/>
                    </a:lnTo>
                    <a:lnTo>
                      <a:pt x="9900887" y="6949481"/>
                    </a:lnTo>
                    <a:lnTo>
                      <a:pt x="9900887" y="6920628"/>
                    </a:lnTo>
                    <a:cubicBezTo>
                      <a:pt x="9903427" y="6742702"/>
                      <a:pt x="9907237" y="6559967"/>
                      <a:pt x="9900887" y="6434938"/>
                    </a:cubicBezTo>
                    <a:cubicBezTo>
                      <a:pt x="9900887" y="6425321"/>
                      <a:pt x="9900887" y="6420512"/>
                      <a:pt x="9902157" y="6415703"/>
                    </a:cubicBezTo>
                    <a:lnTo>
                      <a:pt x="9904697" y="6410894"/>
                    </a:lnTo>
                    <a:lnTo>
                      <a:pt x="9904697" y="6391659"/>
                    </a:lnTo>
                    <a:cubicBezTo>
                      <a:pt x="9903427" y="6343570"/>
                      <a:pt x="9903427" y="6271438"/>
                      <a:pt x="9902157" y="6194498"/>
                    </a:cubicBezTo>
                    <a:cubicBezTo>
                      <a:pt x="9900887" y="6040616"/>
                      <a:pt x="9898347" y="5867498"/>
                      <a:pt x="9895807" y="5785749"/>
                    </a:cubicBezTo>
                    <a:cubicBezTo>
                      <a:pt x="9895807" y="5776131"/>
                      <a:pt x="9897077" y="5766513"/>
                      <a:pt x="9897077" y="5761705"/>
                    </a:cubicBezTo>
                    <a:cubicBezTo>
                      <a:pt x="9897077" y="5756895"/>
                      <a:pt x="9897077" y="5752087"/>
                      <a:pt x="9898347" y="5752087"/>
                    </a:cubicBezTo>
                    <a:lnTo>
                      <a:pt x="9893267" y="5742469"/>
                    </a:lnTo>
                    <a:lnTo>
                      <a:pt x="9899617" y="5747278"/>
                    </a:lnTo>
                    <a:lnTo>
                      <a:pt x="9900887" y="5742469"/>
                    </a:lnTo>
                    <a:lnTo>
                      <a:pt x="9900887" y="5737660"/>
                    </a:lnTo>
                    <a:cubicBezTo>
                      <a:pt x="9907237" y="5627058"/>
                      <a:pt x="9904697" y="5396234"/>
                      <a:pt x="9902157" y="5189456"/>
                    </a:cubicBezTo>
                    <a:cubicBezTo>
                      <a:pt x="9900887" y="5035573"/>
                      <a:pt x="9898347" y="4843221"/>
                      <a:pt x="9902157" y="4804750"/>
                    </a:cubicBezTo>
                    <a:lnTo>
                      <a:pt x="9905967" y="4804750"/>
                    </a:lnTo>
                    <a:lnTo>
                      <a:pt x="9904697" y="4434472"/>
                    </a:lnTo>
                    <a:lnTo>
                      <a:pt x="9911047" y="4434472"/>
                    </a:lnTo>
                    <a:cubicBezTo>
                      <a:pt x="9911047" y="4396001"/>
                      <a:pt x="9912317" y="4352722"/>
                      <a:pt x="9912317" y="4314252"/>
                    </a:cubicBezTo>
                    <a:lnTo>
                      <a:pt x="9913587" y="4323869"/>
                    </a:lnTo>
                    <a:lnTo>
                      <a:pt x="9912317" y="4261355"/>
                    </a:lnTo>
                    <a:lnTo>
                      <a:pt x="9912317" y="4251737"/>
                    </a:lnTo>
                    <a:lnTo>
                      <a:pt x="9908507" y="3891076"/>
                    </a:lnTo>
                    <a:lnTo>
                      <a:pt x="9900887" y="3891076"/>
                    </a:lnTo>
                    <a:cubicBezTo>
                      <a:pt x="9899617" y="3867032"/>
                      <a:pt x="9899617" y="3842988"/>
                      <a:pt x="9898347" y="3823753"/>
                    </a:cubicBezTo>
                    <a:lnTo>
                      <a:pt x="9899617" y="3828562"/>
                    </a:lnTo>
                    <a:lnTo>
                      <a:pt x="9900887" y="3751621"/>
                    </a:lnTo>
                    <a:cubicBezTo>
                      <a:pt x="9902157" y="3674680"/>
                      <a:pt x="9902157" y="3612165"/>
                      <a:pt x="9902157" y="3554460"/>
                    </a:cubicBezTo>
                    <a:cubicBezTo>
                      <a:pt x="9904697" y="3525607"/>
                      <a:pt x="9907237" y="3496754"/>
                      <a:pt x="9908507" y="3463092"/>
                    </a:cubicBezTo>
                    <a:lnTo>
                      <a:pt x="9909777" y="3448666"/>
                    </a:lnTo>
                    <a:lnTo>
                      <a:pt x="9905967" y="3439048"/>
                    </a:lnTo>
                    <a:cubicBezTo>
                      <a:pt x="9905967" y="3434239"/>
                      <a:pt x="9903427" y="3415004"/>
                      <a:pt x="9902157" y="3328446"/>
                    </a:cubicBezTo>
                    <a:cubicBezTo>
                      <a:pt x="9902157" y="3213034"/>
                      <a:pt x="9899617" y="3121666"/>
                      <a:pt x="9895807" y="2967785"/>
                    </a:cubicBezTo>
                    <a:lnTo>
                      <a:pt x="9905967" y="2828329"/>
                    </a:lnTo>
                    <a:cubicBezTo>
                      <a:pt x="9909777" y="2775432"/>
                      <a:pt x="9909777" y="2761005"/>
                      <a:pt x="9909777" y="2736961"/>
                    </a:cubicBezTo>
                    <a:cubicBezTo>
                      <a:pt x="9909777" y="2717726"/>
                      <a:pt x="9909777" y="2688873"/>
                      <a:pt x="9913587" y="2607123"/>
                    </a:cubicBezTo>
                    <a:lnTo>
                      <a:pt x="9909777" y="2602314"/>
                    </a:lnTo>
                    <a:cubicBezTo>
                      <a:pt x="9908507" y="2573462"/>
                      <a:pt x="9908507" y="2462859"/>
                      <a:pt x="9908507" y="2390727"/>
                    </a:cubicBezTo>
                    <a:cubicBezTo>
                      <a:pt x="9908507" y="2246462"/>
                      <a:pt x="9908507" y="2193565"/>
                      <a:pt x="9905967" y="2179139"/>
                    </a:cubicBezTo>
                    <a:cubicBezTo>
                      <a:pt x="9908507" y="2111816"/>
                      <a:pt x="9909777" y="2049301"/>
                      <a:pt x="9909777" y="1981978"/>
                    </a:cubicBezTo>
                    <a:cubicBezTo>
                      <a:pt x="9909777" y="1905037"/>
                      <a:pt x="9909777" y="1823287"/>
                      <a:pt x="9914857" y="1722302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7738521"/>
                    </a:moveTo>
                    <a:cubicBezTo>
                      <a:pt x="38100" y="7734711"/>
                      <a:pt x="36830" y="7732171"/>
                      <a:pt x="36830" y="7729632"/>
                    </a:cubicBezTo>
                    <a:lnTo>
                      <a:pt x="38100" y="7729632"/>
                    </a:lnTo>
                    <a:lnTo>
                      <a:pt x="38100" y="7738521"/>
                    </a:lnTo>
                    <a:close/>
                    <a:moveTo>
                      <a:pt x="9839927" y="546100"/>
                    </a:moveTo>
                    <a:lnTo>
                      <a:pt x="9841197" y="577850"/>
                    </a:lnTo>
                    <a:lnTo>
                      <a:pt x="9832307" y="563880"/>
                    </a:lnTo>
                    <a:lnTo>
                      <a:pt x="9834847" y="591820"/>
                    </a:lnTo>
                    <a:cubicBezTo>
                      <a:pt x="9839927" y="647700"/>
                      <a:pt x="9838657" y="669290"/>
                      <a:pt x="9837387" y="718820"/>
                    </a:cubicBezTo>
                    <a:lnTo>
                      <a:pt x="9836117" y="741680"/>
                    </a:lnTo>
                    <a:lnTo>
                      <a:pt x="9833577" y="762000"/>
                    </a:lnTo>
                    <a:cubicBezTo>
                      <a:pt x="9831037" y="786130"/>
                      <a:pt x="9831037" y="817880"/>
                      <a:pt x="9832307" y="843280"/>
                    </a:cubicBezTo>
                    <a:lnTo>
                      <a:pt x="9828497" y="843280"/>
                    </a:lnTo>
                    <a:lnTo>
                      <a:pt x="9828497" y="957700"/>
                    </a:lnTo>
                    <a:lnTo>
                      <a:pt x="9832307" y="957700"/>
                    </a:lnTo>
                    <a:lnTo>
                      <a:pt x="9837387" y="1226994"/>
                    </a:lnTo>
                    <a:lnTo>
                      <a:pt x="9832307" y="1226994"/>
                    </a:lnTo>
                    <a:cubicBezTo>
                      <a:pt x="9832307" y="1251038"/>
                      <a:pt x="9832307" y="1270273"/>
                      <a:pt x="9833577" y="1294317"/>
                    </a:cubicBezTo>
                    <a:lnTo>
                      <a:pt x="9824687" y="1294317"/>
                    </a:lnTo>
                    <a:lnTo>
                      <a:pt x="9824687" y="1303935"/>
                    </a:lnTo>
                    <a:lnTo>
                      <a:pt x="9829767" y="1688640"/>
                    </a:lnTo>
                    <a:cubicBezTo>
                      <a:pt x="9828497" y="1703066"/>
                      <a:pt x="9828497" y="1727110"/>
                      <a:pt x="9827227" y="1760772"/>
                    </a:cubicBezTo>
                    <a:cubicBezTo>
                      <a:pt x="9825957" y="1789625"/>
                      <a:pt x="9824687" y="1832904"/>
                      <a:pt x="9823417" y="1842522"/>
                    </a:cubicBezTo>
                    <a:lnTo>
                      <a:pt x="9822147" y="1842522"/>
                    </a:lnTo>
                    <a:cubicBezTo>
                      <a:pt x="9820877" y="1948316"/>
                      <a:pt x="9822147" y="2073345"/>
                      <a:pt x="9824687" y="2207992"/>
                    </a:cubicBezTo>
                    <a:cubicBezTo>
                      <a:pt x="9827227" y="2361874"/>
                      <a:pt x="9829767" y="2525373"/>
                      <a:pt x="9827227" y="2679255"/>
                    </a:cubicBezTo>
                    <a:lnTo>
                      <a:pt x="9827227" y="2688873"/>
                    </a:lnTo>
                    <a:cubicBezTo>
                      <a:pt x="9828497" y="2703299"/>
                      <a:pt x="9828497" y="2741770"/>
                      <a:pt x="9829767" y="2789858"/>
                    </a:cubicBezTo>
                    <a:cubicBezTo>
                      <a:pt x="9829767" y="2866799"/>
                      <a:pt x="9828497" y="2938931"/>
                      <a:pt x="9828497" y="3015872"/>
                    </a:cubicBezTo>
                    <a:cubicBezTo>
                      <a:pt x="9827227" y="3203416"/>
                      <a:pt x="9824687" y="3400577"/>
                      <a:pt x="9829767" y="3636209"/>
                    </a:cubicBezTo>
                    <a:lnTo>
                      <a:pt x="9820877" y="3823753"/>
                    </a:lnTo>
                    <a:lnTo>
                      <a:pt x="9820877" y="3828561"/>
                    </a:lnTo>
                    <a:cubicBezTo>
                      <a:pt x="9820877" y="3900694"/>
                      <a:pt x="9822147" y="3924737"/>
                      <a:pt x="9828497" y="3929547"/>
                    </a:cubicBezTo>
                    <a:cubicBezTo>
                      <a:pt x="9831037" y="3929547"/>
                      <a:pt x="9832307" y="3929547"/>
                      <a:pt x="9834847" y="3919929"/>
                    </a:cubicBezTo>
                    <a:cubicBezTo>
                      <a:pt x="9834847" y="3943973"/>
                      <a:pt x="9834847" y="3968017"/>
                      <a:pt x="9836117" y="4006487"/>
                    </a:cubicBezTo>
                    <a:cubicBezTo>
                      <a:pt x="9837387" y="4107473"/>
                      <a:pt x="9836117" y="4145943"/>
                      <a:pt x="9836117" y="4165178"/>
                    </a:cubicBezTo>
                    <a:cubicBezTo>
                      <a:pt x="9834847" y="4165178"/>
                      <a:pt x="9833577" y="4165178"/>
                      <a:pt x="9831037" y="4169987"/>
                    </a:cubicBezTo>
                    <a:cubicBezTo>
                      <a:pt x="9827227" y="4179605"/>
                      <a:pt x="9825957" y="4198840"/>
                      <a:pt x="9825957" y="4222884"/>
                    </a:cubicBezTo>
                    <a:lnTo>
                      <a:pt x="9827227" y="4256546"/>
                    </a:lnTo>
                    <a:cubicBezTo>
                      <a:pt x="9831037" y="4362340"/>
                      <a:pt x="9834847" y="4501795"/>
                      <a:pt x="9834847" y="4660486"/>
                    </a:cubicBezTo>
                    <a:lnTo>
                      <a:pt x="9833577" y="4660486"/>
                    </a:lnTo>
                    <a:lnTo>
                      <a:pt x="9833577" y="4636442"/>
                    </a:lnTo>
                    <a:cubicBezTo>
                      <a:pt x="9832307" y="4535457"/>
                      <a:pt x="9831037" y="4525839"/>
                      <a:pt x="9824687" y="4525839"/>
                    </a:cubicBezTo>
                    <a:cubicBezTo>
                      <a:pt x="9817067" y="4525839"/>
                      <a:pt x="9817067" y="4545075"/>
                      <a:pt x="9814527" y="4631633"/>
                    </a:cubicBezTo>
                    <a:lnTo>
                      <a:pt x="9813257" y="4646059"/>
                    </a:lnTo>
                    <a:lnTo>
                      <a:pt x="9817067" y="4655677"/>
                    </a:lnTo>
                    <a:cubicBezTo>
                      <a:pt x="9823417" y="4684530"/>
                      <a:pt x="9823417" y="4900927"/>
                      <a:pt x="9823417" y="5064426"/>
                    </a:cubicBezTo>
                    <a:cubicBezTo>
                      <a:pt x="9823417" y="5348146"/>
                      <a:pt x="9825957" y="5463557"/>
                      <a:pt x="9832307" y="5497219"/>
                    </a:cubicBezTo>
                    <a:lnTo>
                      <a:pt x="9831037" y="5540499"/>
                    </a:lnTo>
                    <a:lnTo>
                      <a:pt x="9828497" y="5540499"/>
                    </a:lnTo>
                    <a:cubicBezTo>
                      <a:pt x="9824687" y="5679954"/>
                      <a:pt x="9827227" y="5732851"/>
                      <a:pt x="9831037" y="5795366"/>
                    </a:cubicBezTo>
                    <a:cubicBezTo>
                      <a:pt x="9834847" y="5853072"/>
                      <a:pt x="9838657" y="5920395"/>
                      <a:pt x="9837387" y="6093512"/>
                    </a:cubicBezTo>
                    <a:cubicBezTo>
                      <a:pt x="9836117" y="6156027"/>
                      <a:pt x="9836117" y="6199306"/>
                      <a:pt x="9834847" y="6218541"/>
                    </a:cubicBezTo>
                    <a:lnTo>
                      <a:pt x="9831037" y="6218541"/>
                    </a:lnTo>
                    <a:lnTo>
                      <a:pt x="9834847" y="6487835"/>
                    </a:lnTo>
                    <a:lnTo>
                      <a:pt x="9834847" y="6502261"/>
                    </a:lnTo>
                    <a:lnTo>
                      <a:pt x="9832307" y="6502261"/>
                    </a:lnTo>
                    <a:lnTo>
                      <a:pt x="9833577" y="6795598"/>
                    </a:lnTo>
                    <a:lnTo>
                      <a:pt x="9828497" y="6761937"/>
                    </a:lnTo>
                    <a:lnTo>
                      <a:pt x="9833577" y="6882157"/>
                    </a:lnTo>
                    <a:cubicBezTo>
                      <a:pt x="9834847" y="6915819"/>
                      <a:pt x="9837387" y="6973525"/>
                      <a:pt x="9838657" y="7026422"/>
                    </a:cubicBezTo>
                    <a:lnTo>
                      <a:pt x="9834847" y="7079319"/>
                    </a:lnTo>
                    <a:cubicBezTo>
                      <a:pt x="9825957" y="7189921"/>
                      <a:pt x="9827227" y="7242818"/>
                      <a:pt x="9828497" y="7324568"/>
                    </a:cubicBezTo>
                    <a:cubicBezTo>
                      <a:pt x="9829767" y="7358230"/>
                      <a:pt x="9829767" y="7396700"/>
                      <a:pt x="9831037" y="7449597"/>
                    </a:cubicBezTo>
                    <a:lnTo>
                      <a:pt x="9825957" y="7499761"/>
                    </a:lnTo>
                    <a:cubicBezTo>
                      <a:pt x="9824687" y="7503571"/>
                      <a:pt x="9824687" y="7506111"/>
                      <a:pt x="9823417" y="7509921"/>
                    </a:cubicBezTo>
                    <a:lnTo>
                      <a:pt x="9831037" y="7509921"/>
                    </a:lnTo>
                    <a:lnTo>
                      <a:pt x="9831037" y="7520081"/>
                    </a:lnTo>
                    <a:lnTo>
                      <a:pt x="9825957" y="7520081"/>
                    </a:lnTo>
                    <a:cubicBezTo>
                      <a:pt x="9823417" y="7532781"/>
                      <a:pt x="9822147" y="7554371"/>
                      <a:pt x="9820877" y="7582311"/>
                    </a:cubicBezTo>
                    <a:cubicBezTo>
                      <a:pt x="9819607" y="7602631"/>
                      <a:pt x="9819607" y="7624221"/>
                      <a:pt x="9817067" y="7649621"/>
                    </a:cubicBezTo>
                    <a:lnTo>
                      <a:pt x="9829767" y="7650892"/>
                    </a:lnTo>
                    <a:cubicBezTo>
                      <a:pt x="9831037" y="7648352"/>
                      <a:pt x="9831037" y="7642002"/>
                      <a:pt x="9832307" y="7635652"/>
                    </a:cubicBezTo>
                    <a:lnTo>
                      <a:pt x="9836117" y="7635652"/>
                    </a:lnTo>
                    <a:cubicBezTo>
                      <a:pt x="9836117" y="7643271"/>
                      <a:pt x="9837387" y="7652161"/>
                      <a:pt x="9838657" y="7661052"/>
                    </a:cubicBezTo>
                    <a:cubicBezTo>
                      <a:pt x="9833577" y="7667402"/>
                      <a:pt x="9833577" y="7685181"/>
                      <a:pt x="9834847" y="7723281"/>
                    </a:cubicBezTo>
                    <a:lnTo>
                      <a:pt x="9834847" y="7733442"/>
                    </a:lnTo>
                    <a:lnTo>
                      <a:pt x="9825957" y="7730902"/>
                    </a:lnTo>
                    <a:lnTo>
                      <a:pt x="9825957" y="7741061"/>
                    </a:lnTo>
                    <a:cubicBezTo>
                      <a:pt x="9827227" y="7771542"/>
                      <a:pt x="9829767" y="7780431"/>
                      <a:pt x="9832307" y="7791861"/>
                    </a:cubicBezTo>
                    <a:cubicBezTo>
                      <a:pt x="9833577" y="7796942"/>
                      <a:pt x="9834847" y="7803292"/>
                      <a:pt x="9836117" y="7812181"/>
                    </a:cubicBezTo>
                    <a:cubicBezTo>
                      <a:pt x="9834847" y="7859171"/>
                      <a:pt x="9829767" y="7871871"/>
                      <a:pt x="9824687" y="7882031"/>
                    </a:cubicBezTo>
                    <a:lnTo>
                      <a:pt x="9823417" y="7884571"/>
                    </a:lnTo>
                    <a:lnTo>
                      <a:pt x="9823417" y="7887111"/>
                    </a:lnTo>
                    <a:cubicBezTo>
                      <a:pt x="9823417" y="7916321"/>
                      <a:pt x="9823417" y="7920131"/>
                      <a:pt x="9829767" y="7921402"/>
                    </a:cubicBezTo>
                    <a:cubicBezTo>
                      <a:pt x="9832307" y="7921402"/>
                      <a:pt x="9833577" y="7921402"/>
                      <a:pt x="9834847" y="7920131"/>
                    </a:cubicBezTo>
                    <a:lnTo>
                      <a:pt x="9834847" y="7927752"/>
                    </a:lnTo>
                    <a:cubicBezTo>
                      <a:pt x="9832307" y="7993792"/>
                      <a:pt x="9834847" y="8042052"/>
                      <a:pt x="9838657" y="8115711"/>
                    </a:cubicBezTo>
                    <a:lnTo>
                      <a:pt x="9839927" y="8128411"/>
                    </a:lnTo>
                    <a:cubicBezTo>
                      <a:pt x="9833577" y="8128411"/>
                      <a:pt x="9833577" y="8134761"/>
                      <a:pt x="9832307" y="8137302"/>
                    </a:cubicBezTo>
                    <a:lnTo>
                      <a:pt x="9832307" y="8138571"/>
                    </a:lnTo>
                    <a:lnTo>
                      <a:pt x="9836117" y="8163971"/>
                    </a:lnTo>
                    <a:lnTo>
                      <a:pt x="9833577" y="8160161"/>
                    </a:lnTo>
                    <a:lnTo>
                      <a:pt x="9834847" y="8188102"/>
                    </a:lnTo>
                    <a:cubicBezTo>
                      <a:pt x="9836117" y="8204611"/>
                      <a:pt x="9837387" y="8208421"/>
                      <a:pt x="9839927" y="8212231"/>
                    </a:cubicBezTo>
                    <a:cubicBezTo>
                      <a:pt x="9841197" y="8214771"/>
                      <a:pt x="9843737" y="8217311"/>
                      <a:pt x="9845007" y="8247792"/>
                    </a:cubicBezTo>
                    <a:lnTo>
                      <a:pt x="9845007" y="8250331"/>
                    </a:lnTo>
                    <a:cubicBezTo>
                      <a:pt x="9847547" y="8256681"/>
                      <a:pt x="9846277" y="8271921"/>
                      <a:pt x="9845007" y="8282081"/>
                    </a:cubicBezTo>
                    <a:lnTo>
                      <a:pt x="9831037" y="8280811"/>
                    </a:lnTo>
                    <a:lnTo>
                      <a:pt x="9805637" y="8278271"/>
                    </a:lnTo>
                    <a:cubicBezTo>
                      <a:pt x="9785317" y="8277002"/>
                      <a:pt x="9766267" y="8278271"/>
                      <a:pt x="9751027" y="8279542"/>
                    </a:cubicBezTo>
                    <a:lnTo>
                      <a:pt x="9751027" y="8275731"/>
                    </a:lnTo>
                    <a:lnTo>
                      <a:pt x="9745947" y="8273192"/>
                    </a:lnTo>
                    <a:lnTo>
                      <a:pt x="9698957" y="8277002"/>
                    </a:lnTo>
                    <a:cubicBezTo>
                      <a:pt x="9654507" y="8279542"/>
                      <a:pt x="9646887" y="8280811"/>
                      <a:pt x="9601167" y="8285892"/>
                    </a:cubicBezTo>
                    <a:cubicBezTo>
                      <a:pt x="9574497" y="8283352"/>
                      <a:pt x="9547827" y="8282081"/>
                      <a:pt x="9521157" y="8282081"/>
                    </a:cubicBezTo>
                    <a:lnTo>
                      <a:pt x="9507187" y="8282081"/>
                    </a:lnTo>
                    <a:cubicBezTo>
                      <a:pt x="9497027" y="8280811"/>
                      <a:pt x="9484327" y="8279542"/>
                      <a:pt x="9467817" y="8279542"/>
                    </a:cubicBezTo>
                    <a:lnTo>
                      <a:pt x="9467817" y="8282081"/>
                    </a:lnTo>
                    <a:lnTo>
                      <a:pt x="9465277" y="8282081"/>
                    </a:lnTo>
                    <a:cubicBezTo>
                      <a:pt x="9464007" y="8280811"/>
                      <a:pt x="9462737" y="8280811"/>
                      <a:pt x="9461467" y="8279542"/>
                    </a:cubicBezTo>
                    <a:lnTo>
                      <a:pt x="9458927" y="8279542"/>
                    </a:lnTo>
                    <a:cubicBezTo>
                      <a:pt x="9447497" y="8282081"/>
                      <a:pt x="9434797" y="8283352"/>
                      <a:pt x="9419557" y="8284621"/>
                    </a:cubicBezTo>
                    <a:lnTo>
                      <a:pt x="9401777" y="8277002"/>
                    </a:lnTo>
                    <a:lnTo>
                      <a:pt x="9395427" y="8282081"/>
                    </a:lnTo>
                    <a:lnTo>
                      <a:pt x="9279857" y="8277002"/>
                    </a:lnTo>
                    <a:cubicBezTo>
                      <a:pt x="9262077" y="8279542"/>
                      <a:pt x="9244297" y="8280811"/>
                      <a:pt x="9227787" y="8283352"/>
                    </a:cubicBezTo>
                    <a:cubicBezTo>
                      <a:pt x="9202387" y="8283352"/>
                      <a:pt x="9178257" y="8282081"/>
                      <a:pt x="9152857" y="8282081"/>
                    </a:cubicBezTo>
                    <a:lnTo>
                      <a:pt x="9152857" y="8277002"/>
                    </a:lnTo>
                    <a:lnTo>
                      <a:pt x="9102057" y="8280811"/>
                    </a:lnTo>
                    <a:cubicBezTo>
                      <a:pt x="9093167" y="8280811"/>
                      <a:pt x="9085547" y="8280811"/>
                      <a:pt x="9075387" y="8279542"/>
                    </a:cubicBezTo>
                    <a:lnTo>
                      <a:pt x="9075387" y="8278271"/>
                    </a:lnTo>
                    <a:cubicBezTo>
                      <a:pt x="8981735" y="8274461"/>
                      <a:pt x="8815249" y="8273192"/>
                      <a:pt x="8619031" y="8273192"/>
                    </a:cubicBezTo>
                    <a:lnTo>
                      <a:pt x="8482274" y="8273192"/>
                    </a:lnTo>
                    <a:lnTo>
                      <a:pt x="8535788" y="8278271"/>
                    </a:lnTo>
                    <a:cubicBezTo>
                      <a:pt x="8500112" y="8278271"/>
                      <a:pt x="8476328" y="8277002"/>
                      <a:pt x="8446598" y="8277002"/>
                    </a:cubicBezTo>
                    <a:cubicBezTo>
                      <a:pt x="8428761" y="8277002"/>
                      <a:pt x="8410922" y="8275731"/>
                      <a:pt x="8393085" y="8275731"/>
                    </a:cubicBezTo>
                    <a:lnTo>
                      <a:pt x="8381192" y="8275731"/>
                    </a:lnTo>
                    <a:cubicBezTo>
                      <a:pt x="8363355" y="8277002"/>
                      <a:pt x="8339571" y="8278271"/>
                      <a:pt x="8327679" y="8280811"/>
                    </a:cubicBezTo>
                    <a:lnTo>
                      <a:pt x="8327679" y="8279542"/>
                    </a:lnTo>
                    <a:cubicBezTo>
                      <a:pt x="8190922" y="8275731"/>
                      <a:pt x="8095786" y="8277002"/>
                      <a:pt x="8018488" y="8280811"/>
                    </a:cubicBezTo>
                    <a:lnTo>
                      <a:pt x="8006597" y="8280811"/>
                    </a:lnTo>
                    <a:cubicBezTo>
                      <a:pt x="7721190" y="8280811"/>
                      <a:pt x="7400108" y="8280811"/>
                      <a:pt x="7328757" y="8273192"/>
                    </a:cubicBezTo>
                    <a:lnTo>
                      <a:pt x="7316863" y="8273192"/>
                    </a:lnTo>
                    <a:cubicBezTo>
                      <a:pt x="7215782" y="8273192"/>
                      <a:pt x="7186053" y="8273192"/>
                      <a:pt x="7180107" y="8279542"/>
                    </a:cubicBezTo>
                    <a:lnTo>
                      <a:pt x="7132539" y="8279542"/>
                    </a:lnTo>
                    <a:lnTo>
                      <a:pt x="7055241" y="8275731"/>
                    </a:lnTo>
                    <a:lnTo>
                      <a:pt x="6983890" y="8280811"/>
                    </a:lnTo>
                    <a:cubicBezTo>
                      <a:pt x="6948214" y="8280811"/>
                      <a:pt x="6912539" y="8280811"/>
                      <a:pt x="6888754" y="8279542"/>
                    </a:cubicBezTo>
                    <a:lnTo>
                      <a:pt x="6888754" y="8270652"/>
                    </a:lnTo>
                    <a:cubicBezTo>
                      <a:pt x="6740105" y="8268111"/>
                      <a:pt x="6520104" y="8269381"/>
                      <a:pt x="6359563" y="8270652"/>
                    </a:cubicBezTo>
                    <a:cubicBezTo>
                      <a:pt x="6288212" y="8270652"/>
                      <a:pt x="6222806" y="8271921"/>
                      <a:pt x="6187130" y="8271921"/>
                    </a:cubicBezTo>
                    <a:lnTo>
                      <a:pt x="6187130" y="8274461"/>
                    </a:lnTo>
                    <a:lnTo>
                      <a:pt x="5699560" y="8274461"/>
                    </a:lnTo>
                    <a:lnTo>
                      <a:pt x="5699560" y="8271921"/>
                    </a:lnTo>
                    <a:cubicBezTo>
                      <a:pt x="5681723" y="8273192"/>
                      <a:pt x="5663885" y="8273192"/>
                      <a:pt x="5651993" y="8274461"/>
                    </a:cubicBezTo>
                    <a:lnTo>
                      <a:pt x="5491452" y="8274461"/>
                    </a:lnTo>
                    <a:cubicBezTo>
                      <a:pt x="5069288" y="8274461"/>
                      <a:pt x="4629286" y="8274461"/>
                      <a:pt x="4242798" y="8278271"/>
                    </a:cubicBezTo>
                    <a:lnTo>
                      <a:pt x="4219015" y="8278271"/>
                    </a:lnTo>
                    <a:cubicBezTo>
                      <a:pt x="4177392" y="8278271"/>
                      <a:pt x="4141717" y="8279542"/>
                      <a:pt x="4100095" y="8279542"/>
                    </a:cubicBezTo>
                    <a:lnTo>
                      <a:pt x="3897932" y="8282081"/>
                    </a:lnTo>
                    <a:lnTo>
                      <a:pt x="3939554" y="8284621"/>
                    </a:lnTo>
                    <a:lnTo>
                      <a:pt x="3850364" y="8284621"/>
                    </a:lnTo>
                    <a:cubicBezTo>
                      <a:pt x="3820634" y="8280811"/>
                      <a:pt x="3767121" y="8278271"/>
                      <a:pt x="3731445" y="8275731"/>
                    </a:cubicBezTo>
                    <a:lnTo>
                      <a:pt x="3725499" y="8282081"/>
                    </a:lnTo>
                    <a:lnTo>
                      <a:pt x="3719553" y="8277002"/>
                    </a:lnTo>
                    <a:cubicBezTo>
                      <a:pt x="3701715" y="8278271"/>
                      <a:pt x="3588742" y="8277002"/>
                      <a:pt x="3493606" y="8277002"/>
                    </a:cubicBezTo>
                    <a:lnTo>
                      <a:pt x="3220092" y="8277002"/>
                    </a:lnTo>
                    <a:lnTo>
                      <a:pt x="3220092" y="8280811"/>
                    </a:lnTo>
                    <a:cubicBezTo>
                      <a:pt x="3196308" y="8280811"/>
                      <a:pt x="3178470" y="8280811"/>
                      <a:pt x="3154686" y="8282081"/>
                    </a:cubicBezTo>
                    <a:lnTo>
                      <a:pt x="3148740" y="8282081"/>
                    </a:lnTo>
                    <a:cubicBezTo>
                      <a:pt x="3083334" y="8283352"/>
                      <a:pt x="3011983" y="8284621"/>
                      <a:pt x="2928739" y="8285892"/>
                    </a:cubicBezTo>
                    <a:cubicBezTo>
                      <a:pt x="2934685" y="8284621"/>
                      <a:pt x="2934685" y="8283352"/>
                      <a:pt x="2940631" y="8282081"/>
                    </a:cubicBezTo>
                    <a:cubicBezTo>
                      <a:pt x="2946577" y="8275731"/>
                      <a:pt x="2910901" y="8271921"/>
                      <a:pt x="2893063" y="8270652"/>
                    </a:cubicBezTo>
                    <a:lnTo>
                      <a:pt x="2881171" y="8270652"/>
                    </a:lnTo>
                    <a:cubicBezTo>
                      <a:pt x="2720630" y="8269381"/>
                      <a:pt x="2690900" y="8270652"/>
                      <a:pt x="2667117" y="8274461"/>
                    </a:cubicBezTo>
                    <a:cubicBezTo>
                      <a:pt x="2661170" y="8275731"/>
                      <a:pt x="2643333" y="8277002"/>
                      <a:pt x="2512521" y="8275731"/>
                    </a:cubicBezTo>
                    <a:lnTo>
                      <a:pt x="2500629" y="8275731"/>
                    </a:lnTo>
                    <a:cubicBezTo>
                      <a:pt x="2482791" y="8277002"/>
                      <a:pt x="2470900" y="8278271"/>
                      <a:pt x="2464954" y="8279542"/>
                    </a:cubicBezTo>
                    <a:cubicBezTo>
                      <a:pt x="2310359" y="8280811"/>
                      <a:pt x="2256845" y="8282081"/>
                      <a:pt x="2215223" y="8283352"/>
                    </a:cubicBezTo>
                    <a:lnTo>
                      <a:pt x="2066573" y="8280811"/>
                    </a:lnTo>
                    <a:cubicBezTo>
                      <a:pt x="2013060" y="8279542"/>
                      <a:pt x="1983330" y="8279542"/>
                      <a:pt x="1965492" y="8278271"/>
                    </a:cubicBezTo>
                    <a:lnTo>
                      <a:pt x="1965492" y="8269381"/>
                    </a:lnTo>
                    <a:lnTo>
                      <a:pt x="1257922" y="8266842"/>
                    </a:lnTo>
                    <a:lnTo>
                      <a:pt x="1275760" y="8271921"/>
                    </a:lnTo>
                    <a:cubicBezTo>
                      <a:pt x="1228192" y="8273192"/>
                      <a:pt x="1133057" y="8275731"/>
                      <a:pt x="1067651" y="8275731"/>
                    </a:cubicBezTo>
                    <a:cubicBezTo>
                      <a:pt x="1037921" y="8275731"/>
                      <a:pt x="1008191" y="8277002"/>
                      <a:pt x="984407" y="8277002"/>
                    </a:cubicBezTo>
                    <a:lnTo>
                      <a:pt x="840740" y="8277002"/>
                    </a:lnTo>
                    <a:lnTo>
                      <a:pt x="840740" y="8273192"/>
                    </a:lnTo>
                    <a:lnTo>
                      <a:pt x="836930" y="8274461"/>
                    </a:lnTo>
                    <a:cubicBezTo>
                      <a:pt x="830580" y="8275731"/>
                      <a:pt x="805180" y="8277002"/>
                      <a:pt x="778510" y="8278271"/>
                    </a:cubicBezTo>
                    <a:lnTo>
                      <a:pt x="778510" y="8273192"/>
                    </a:lnTo>
                    <a:cubicBezTo>
                      <a:pt x="754380" y="8271921"/>
                      <a:pt x="734060" y="8273192"/>
                      <a:pt x="713740" y="8275731"/>
                    </a:cubicBezTo>
                    <a:cubicBezTo>
                      <a:pt x="687070" y="8278271"/>
                      <a:pt x="660400" y="8280811"/>
                      <a:pt x="623570" y="8275731"/>
                    </a:cubicBezTo>
                    <a:cubicBezTo>
                      <a:pt x="614680" y="8275731"/>
                      <a:pt x="601980" y="8273192"/>
                      <a:pt x="589280" y="8271921"/>
                    </a:cubicBezTo>
                    <a:cubicBezTo>
                      <a:pt x="561340" y="8268111"/>
                      <a:pt x="551180" y="8266842"/>
                      <a:pt x="546100" y="8271921"/>
                    </a:cubicBezTo>
                    <a:lnTo>
                      <a:pt x="544830" y="8273192"/>
                    </a:lnTo>
                    <a:cubicBezTo>
                      <a:pt x="537210" y="8273192"/>
                      <a:pt x="529590" y="8273192"/>
                      <a:pt x="520700" y="8274461"/>
                    </a:cubicBezTo>
                    <a:cubicBezTo>
                      <a:pt x="497840" y="8275731"/>
                      <a:pt x="474980" y="8277002"/>
                      <a:pt x="448310" y="8273192"/>
                    </a:cubicBezTo>
                    <a:lnTo>
                      <a:pt x="445770" y="8273192"/>
                    </a:lnTo>
                    <a:cubicBezTo>
                      <a:pt x="444500" y="8273192"/>
                      <a:pt x="443230" y="8273192"/>
                      <a:pt x="443230" y="8274461"/>
                    </a:cubicBezTo>
                    <a:lnTo>
                      <a:pt x="429260" y="8271921"/>
                    </a:lnTo>
                    <a:cubicBezTo>
                      <a:pt x="416560" y="8269381"/>
                      <a:pt x="393700" y="8270652"/>
                      <a:pt x="373380" y="8271921"/>
                    </a:cubicBezTo>
                    <a:cubicBezTo>
                      <a:pt x="363220" y="8271921"/>
                      <a:pt x="351790" y="8273192"/>
                      <a:pt x="346710" y="8273192"/>
                    </a:cubicBezTo>
                    <a:lnTo>
                      <a:pt x="345440" y="8268111"/>
                    </a:lnTo>
                    <a:cubicBezTo>
                      <a:pt x="323850" y="8274461"/>
                      <a:pt x="297180" y="8274461"/>
                      <a:pt x="266700" y="8273192"/>
                    </a:cubicBezTo>
                    <a:cubicBezTo>
                      <a:pt x="242570" y="8271921"/>
                      <a:pt x="214630" y="8271921"/>
                      <a:pt x="185420" y="8274461"/>
                    </a:cubicBezTo>
                    <a:lnTo>
                      <a:pt x="189230" y="8269381"/>
                    </a:lnTo>
                    <a:lnTo>
                      <a:pt x="166370" y="8271921"/>
                    </a:lnTo>
                    <a:cubicBezTo>
                      <a:pt x="163830" y="8271921"/>
                      <a:pt x="161290" y="8271921"/>
                      <a:pt x="157480" y="8273192"/>
                    </a:cubicBezTo>
                    <a:lnTo>
                      <a:pt x="156210" y="8266842"/>
                    </a:lnTo>
                    <a:cubicBezTo>
                      <a:pt x="139700" y="8268111"/>
                      <a:pt x="123190" y="8269381"/>
                      <a:pt x="101600" y="8268111"/>
                    </a:cubicBezTo>
                    <a:lnTo>
                      <a:pt x="97790" y="8268111"/>
                    </a:lnTo>
                    <a:lnTo>
                      <a:pt x="87630" y="8266842"/>
                    </a:lnTo>
                    <a:lnTo>
                      <a:pt x="87630" y="8246521"/>
                    </a:lnTo>
                    <a:lnTo>
                      <a:pt x="74930" y="8246521"/>
                    </a:lnTo>
                    <a:lnTo>
                      <a:pt x="74930" y="8240171"/>
                    </a:lnTo>
                    <a:cubicBezTo>
                      <a:pt x="76200" y="8226202"/>
                      <a:pt x="77470" y="8217311"/>
                      <a:pt x="80010" y="8207152"/>
                    </a:cubicBezTo>
                    <a:lnTo>
                      <a:pt x="80010" y="8204611"/>
                    </a:lnTo>
                    <a:cubicBezTo>
                      <a:pt x="85090" y="8180481"/>
                      <a:pt x="88900" y="8153811"/>
                      <a:pt x="87630" y="8083961"/>
                    </a:cubicBezTo>
                    <a:lnTo>
                      <a:pt x="83820" y="8083961"/>
                    </a:lnTo>
                    <a:cubicBezTo>
                      <a:pt x="85090" y="8062371"/>
                      <a:pt x="86360" y="8044592"/>
                      <a:pt x="88900" y="8034431"/>
                    </a:cubicBezTo>
                    <a:cubicBezTo>
                      <a:pt x="88900" y="7986171"/>
                      <a:pt x="87630" y="7983631"/>
                      <a:pt x="81280" y="7983631"/>
                    </a:cubicBezTo>
                    <a:cubicBezTo>
                      <a:pt x="81280" y="7970931"/>
                      <a:pt x="80010" y="7960771"/>
                      <a:pt x="77470" y="7948071"/>
                    </a:cubicBezTo>
                    <a:cubicBezTo>
                      <a:pt x="76200" y="7937911"/>
                      <a:pt x="73660" y="7926481"/>
                      <a:pt x="73660" y="7912511"/>
                    </a:cubicBezTo>
                    <a:lnTo>
                      <a:pt x="78740" y="7912511"/>
                    </a:lnTo>
                    <a:lnTo>
                      <a:pt x="78740" y="7906161"/>
                    </a:lnTo>
                    <a:cubicBezTo>
                      <a:pt x="81280" y="7842661"/>
                      <a:pt x="77470" y="7835042"/>
                      <a:pt x="73660" y="7827421"/>
                    </a:cubicBezTo>
                    <a:cubicBezTo>
                      <a:pt x="72390" y="7824881"/>
                      <a:pt x="71120" y="7821071"/>
                      <a:pt x="69850" y="7810911"/>
                    </a:cubicBezTo>
                    <a:lnTo>
                      <a:pt x="78740" y="7809642"/>
                    </a:lnTo>
                    <a:lnTo>
                      <a:pt x="77470" y="7777892"/>
                    </a:lnTo>
                    <a:lnTo>
                      <a:pt x="86360" y="7791861"/>
                    </a:lnTo>
                    <a:lnTo>
                      <a:pt x="83820" y="7763921"/>
                    </a:lnTo>
                    <a:cubicBezTo>
                      <a:pt x="78740" y="7708042"/>
                      <a:pt x="80010" y="7686452"/>
                      <a:pt x="81280" y="7636921"/>
                    </a:cubicBezTo>
                    <a:lnTo>
                      <a:pt x="82550" y="7614061"/>
                    </a:lnTo>
                    <a:lnTo>
                      <a:pt x="85090" y="7593742"/>
                    </a:lnTo>
                    <a:cubicBezTo>
                      <a:pt x="87630" y="7569611"/>
                      <a:pt x="87630" y="7539131"/>
                      <a:pt x="86360" y="7513731"/>
                    </a:cubicBezTo>
                    <a:lnTo>
                      <a:pt x="88900" y="7513731"/>
                    </a:lnTo>
                    <a:cubicBezTo>
                      <a:pt x="87630" y="7507381"/>
                      <a:pt x="87630" y="7502302"/>
                      <a:pt x="87630" y="7497221"/>
                    </a:cubicBezTo>
                    <a:lnTo>
                      <a:pt x="87630" y="7401509"/>
                    </a:lnTo>
                    <a:lnTo>
                      <a:pt x="83820" y="7401509"/>
                    </a:lnTo>
                    <a:lnTo>
                      <a:pt x="78740" y="7132216"/>
                    </a:lnTo>
                    <a:lnTo>
                      <a:pt x="83820" y="7132216"/>
                    </a:lnTo>
                    <a:cubicBezTo>
                      <a:pt x="83820" y="7108171"/>
                      <a:pt x="83820" y="7088936"/>
                      <a:pt x="82550" y="7064893"/>
                    </a:cubicBezTo>
                    <a:lnTo>
                      <a:pt x="91440" y="7064893"/>
                    </a:lnTo>
                    <a:lnTo>
                      <a:pt x="91440" y="7055275"/>
                    </a:lnTo>
                    <a:lnTo>
                      <a:pt x="86360" y="6670570"/>
                    </a:lnTo>
                    <a:cubicBezTo>
                      <a:pt x="87630" y="6656143"/>
                      <a:pt x="87630" y="6632099"/>
                      <a:pt x="88900" y="6598437"/>
                    </a:cubicBezTo>
                    <a:cubicBezTo>
                      <a:pt x="90170" y="6569585"/>
                      <a:pt x="91440" y="6526305"/>
                      <a:pt x="92710" y="6516688"/>
                    </a:cubicBezTo>
                    <a:lnTo>
                      <a:pt x="93980" y="6516688"/>
                    </a:lnTo>
                    <a:cubicBezTo>
                      <a:pt x="95250" y="6410893"/>
                      <a:pt x="92710" y="6285865"/>
                      <a:pt x="91440" y="6151218"/>
                    </a:cubicBezTo>
                    <a:cubicBezTo>
                      <a:pt x="88900" y="5997336"/>
                      <a:pt x="86360" y="5833836"/>
                      <a:pt x="88900" y="5675146"/>
                    </a:cubicBezTo>
                    <a:lnTo>
                      <a:pt x="88900" y="5665528"/>
                    </a:lnTo>
                    <a:cubicBezTo>
                      <a:pt x="87630" y="5651102"/>
                      <a:pt x="87630" y="5612631"/>
                      <a:pt x="86360" y="5564543"/>
                    </a:cubicBezTo>
                    <a:cubicBezTo>
                      <a:pt x="86360" y="5487602"/>
                      <a:pt x="87630" y="5415470"/>
                      <a:pt x="87630" y="5338529"/>
                    </a:cubicBezTo>
                    <a:cubicBezTo>
                      <a:pt x="88900" y="5150985"/>
                      <a:pt x="91440" y="4953824"/>
                      <a:pt x="86360" y="4713383"/>
                    </a:cubicBezTo>
                    <a:lnTo>
                      <a:pt x="95250" y="4525839"/>
                    </a:lnTo>
                    <a:lnTo>
                      <a:pt x="95250" y="4521031"/>
                    </a:lnTo>
                    <a:cubicBezTo>
                      <a:pt x="95250" y="4448898"/>
                      <a:pt x="93980" y="4424855"/>
                      <a:pt x="87630" y="4420046"/>
                    </a:cubicBezTo>
                    <a:cubicBezTo>
                      <a:pt x="85090" y="4420046"/>
                      <a:pt x="83820" y="4420046"/>
                      <a:pt x="81280" y="4429663"/>
                    </a:cubicBezTo>
                    <a:cubicBezTo>
                      <a:pt x="81280" y="4405619"/>
                      <a:pt x="81280" y="4381575"/>
                      <a:pt x="80010" y="4343104"/>
                    </a:cubicBezTo>
                    <a:cubicBezTo>
                      <a:pt x="78740" y="4242120"/>
                      <a:pt x="80010" y="4203649"/>
                      <a:pt x="80010" y="4184414"/>
                    </a:cubicBezTo>
                    <a:cubicBezTo>
                      <a:pt x="81280" y="4184414"/>
                      <a:pt x="82550" y="4184414"/>
                      <a:pt x="85090" y="4179605"/>
                    </a:cubicBezTo>
                    <a:cubicBezTo>
                      <a:pt x="88900" y="4169987"/>
                      <a:pt x="90170" y="4150752"/>
                      <a:pt x="90170" y="4126708"/>
                    </a:cubicBezTo>
                    <a:lnTo>
                      <a:pt x="90170" y="4121899"/>
                    </a:lnTo>
                    <a:lnTo>
                      <a:pt x="88900" y="4097855"/>
                    </a:lnTo>
                    <a:cubicBezTo>
                      <a:pt x="85090" y="3992061"/>
                      <a:pt x="81280" y="3852605"/>
                      <a:pt x="81280" y="3693915"/>
                    </a:cubicBezTo>
                    <a:lnTo>
                      <a:pt x="82550" y="3693915"/>
                    </a:lnTo>
                    <a:lnTo>
                      <a:pt x="82550" y="3717959"/>
                    </a:lnTo>
                    <a:cubicBezTo>
                      <a:pt x="83820" y="3818944"/>
                      <a:pt x="85090" y="3828561"/>
                      <a:pt x="91440" y="3828561"/>
                    </a:cubicBezTo>
                    <a:cubicBezTo>
                      <a:pt x="99060" y="3828561"/>
                      <a:pt x="99060" y="3809326"/>
                      <a:pt x="101600" y="3722768"/>
                    </a:cubicBezTo>
                    <a:lnTo>
                      <a:pt x="102870" y="3708341"/>
                    </a:lnTo>
                    <a:lnTo>
                      <a:pt x="99060" y="3698724"/>
                    </a:lnTo>
                    <a:cubicBezTo>
                      <a:pt x="92710" y="3669871"/>
                      <a:pt x="92710" y="3453474"/>
                      <a:pt x="92710" y="3289975"/>
                    </a:cubicBezTo>
                    <a:cubicBezTo>
                      <a:pt x="92710" y="3006254"/>
                      <a:pt x="90170" y="2890843"/>
                      <a:pt x="83820" y="2857181"/>
                    </a:cubicBezTo>
                    <a:lnTo>
                      <a:pt x="85090" y="2813902"/>
                    </a:lnTo>
                    <a:lnTo>
                      <a:pt x="87630" y="2813902"/>
                    </a:lnTo>
                    <a:cubicBezTo>
                      <a:pt x="91440" y="2674446"/>
                      <a:pt x="88900" y="2621549"/>
                      <a:pt x="85090" y="2559035"/>
                    </a:cubicBezTo>
                    <a:cubicBezTo>
                      <a:pt x="81280" y="2501329"/>
                      <a:pt x="77470" y="2434006"/>
                      <a:pt x="78740" y="2260888"/>
                    </a:cubicBezTo>
                    <a:cubicBezTo>
                      <a:pt x="80010" y="2198374"/>
                      <a:pt x="80010" y="2155095"/>
                      <a:pt x="81280" y="2135859"/>
                    </a:cubicBezTo>
                    <a:lnTo>
                      <a:pt x="85090" y="2135859"/>
                    </a:lnTo>
                    <a:lnTo>
                      <a:pt x="81280" y="1866566"/>
                    </a:lnTo>
                    <a:lnTo>
                      <a:pt x="81280" y="1852139"/>
                    </a:lnTo>
                    <a:lnTo>
                      <a:pt x="83820" y="1852139"/>
                    </a:lnTo>
                    <a:lnTo>
                      <a:pt x="82550" y="1558802"/>
                    </a:lnTo>
                    <a:lnTo>
                      <a:pt x="87630" y="1592463"/>
                    </a:lnTo>
                    <a:lnTo>
                      <a:pt x="82550" y="1472243"/>
                    </a:lnTo>
                    <a:cubicBezTo>
                      <a:pt x="81280" y="1438582"/>
                      <a:pt x="78740" y="1385685"/>
                      <a:pt x="77470" y="1327979"/>
                    </a:cubicBezTo>
                    <a:lnTo>
                      <a:pt x="81280" y="1275082"/>
                    </a:lnTo>
                    <a:cubicBezTo>
                      <a:pt x="90170" y="1164479"/>
                      <a:pt x="88900" y="1111582"/>
                      <a:pt x="87630" y="1029832"/>
                    </a:cubicBezTo>
                    <a:cubicBezTo>
                      <a:pt x="86360" y="996171"/>
                      <a:pt x="86360" y="957700"/>
                      <a:pt x="85090" y="904803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930893" y="83820"/>
                      <a:pt x="1097380" y="85090"/>
                      <a:pt x="1293597" y="85090"/>
                    </a:cubicBezTo>
                    <a:lnTo>
                      <a:pt x="1430354" y="85090"/>
                    </a:lnTo>
                    <a:lnTo>
                      <a:pt x="1376841" y="80010"/>
                    </a:lnTo>
                    <a:cubicBezTo>
                      <a:pt x="1412516" y="80010"/>
                      <a:pt x="1436301" y="81280"/>
                      <a:pt x="1466030" y="81280"/>
                    </a:cubicBezTo>
                    <a:cubicBezTo>
                      <a:pt x="1483868" y="81280"/>
                      <a:pt x="1501706" y="82550"/>
                      <a:pt x="1519544" y="82550"/>
                    </a:cubicBezTo>
                    <a:lnTo>
                      <a:pt x="1531436" y="82550"/>
                    </a:lnTo>
                    <a:cubicBezTo>
                      <a:pt x="1549274" y="81280"/>
                      <a:pt x="1573057" y="80010"/>
                      <a:pt x="1584949" y="77470"/>
                    </a:cubicBezTo>
                    <a:lnTo>
                      <a:pt x="1584949" y="78740"/>
                    </a:lnTo>
                    <a:cubicBezTo>
                      <a:pt x="1721707" y="83820"/>
                      <a:pt x="1816842" y="82550"/>
                      <a:pt x="1894140" y="78740"/>
                    </a:cubicBezTo>
                    <a:lnTo>
                      <a:pt x="1906032" y="78740"/>
                    </a:lnTo>
                    <a:cubicBezTo>
                      <a:pt x="2191438" y="78740"/>
                      <a:pt x="2512521" y="78740"/>
                      <a:pt x="2583872" y="86360"/>
                    </a:cubicBezTo>
                    <a:lnTo>
                      <a:pt x="2595764" y="86360"/>
                    </a:lnTo>
                    <a:cubicBezTo>
                      <a:pt x="2702792" y="86360"/>
                      <a:pt x="2726575" y="86360"/>
                      <a:pt x="2732521" y="80010"/>
                    </a:cubicBezTo>
                    <a:lnTo>
                      <a:pt x="2780089" y="80010"/>
                    </a:lnTo>
                    <a:lnTo>
                      <a:pt x="2857387" y="83820"/>
                    </a:lnTo>
                    <a:lnTo>
                      <a:pt x="2928738" y="78740"/>
                    </a:lnTo>
                    <a:cubicBezTo>
                      <a:pt x="2964414" y="78740"/>
                      <a:pt x="3000090" y="78740"/>
                      <a:pt x="3023874" y="80010"/>
                    </a:cubicBezTo>
                    <a:lnTo>
                      <a:pt x="3023874" y="88900"/>
                    </a:lnTo>
                    <a:cubicBezTo>
                      <a:pt x="3172523" y="91440"/>
                      <a:pt x="3392524" y="90170"/>
                      <a:pt x="3553065" y="88900"/>
                    </a:cubicBezTo>
                    <a:cubicBezTo>
                      <a:pt x="3624417" y="88900"/>
                      <a:pt x="3689822" y="87630"/>
                      <a:pt x="3725498" y="87630"/>
                    </a:cubicBezTo>
                    <a:lnTo>
                      <a:pt x="3725498" y="85090"/>
                    </a:lnTo>
                    <a:lnTo>
                      <a:pt x="4213068" y="85090"/>
                    </a:lnTo>
                    <a:lnTo>
                      <a:pt x="4213068" y="87630"/>
                    </a:lnTo>
                    <a:cubicBezTo>
                      <a:pt x="4230905" y="86360"/>
                      <a:pt x="4248743" y="86360"/>
                      <a:pt x="4260635" y="85090"/>
                    </a:cubicBezTo>
                    <a:lnTo>
                      <a:pt x="4421177" y="85090"/>
                    </a:lnTo>
                    <a:cubicBezTo>
                      <a:pt x="4843340" y="85090"/>
                      <a:pt x="5283341" y="85090"/>
                      <a:pt x="5669830" y="81280"/>
                    </a:cubicBezTo>
                    <a:lnTo>
                      <a:pt x="5693614" y="81280"/>
                    </a:lnTo>
                    <a:cubicBezTo>
                      <a:pt x="5735236" y="81280"/>
                      <a:pt x="5770912" y="80010"/>
                      <a:pt x="5812534" y="80010"/>
                    </a:cubicBezTo>
                    <a:lnTo>
                      <a:pt x="6014696" y="77470"/>
                    </a:lnTo>
                    <a:lnTo>
                      <a:pt x="5973075" y="74930"/>
                    </a:lnTo>
                    <a:lnTo>
                      <a:pt x="6062264" y="74930"/>
                    </a:lnTo>
                    <a:cubicBezTo>
                      <a:pt x="6091994" y="78740"/>
                      <a:pt x="6145507" y="81280"/>
                      <a:pt x="6181183" y="83820"/>
                    </a:cubicBezTo>
                    <a:lnTo>
                      <a:pt x="6187130" y="77470"/>
                    </a:lnTo>
                    <a:lnTo>
                      <a:pt x="6193075" y="82550"/>
                    </a:lnTo>
                    <a:cubicBezTo>
                      <a:pt x="6210913" y="81280"/>
                      <a:pt x="6323886" y="82550"/>
                      <a:pt x="6419022" y="82550"/>
                    </a:cubicBezTo>
                    <a:lnTo>
                      <a:pt x="6692537" y="82550"/>
                    </a:lnTo>
                    <a:lnTo>
                      <a:pt x="6692537" y="78740"/>
                    </a:lnTo>
                    <a:cubicBezTo>
                      <a:pt x="6716320" y="78740"/>
                      <a:pt x="6734159" y="78740"/>
                      <a:pt x="6757942" y="77470"/>
                    </a:cubicBezTo>
                    <a:lnTo>
                      <a:pt x="6763889" y="77470"/>
                    </a:lnTo>
                    <a:cubicBezTo>
                      <a:pt x="6829293" y="76200"/>
                      <a:pt x="6900646" y="74930"/>
                      <a:pt x="6983889" y="73660"/>
                    </a:cubicBezTo>
                    <a:cubicBezTo>
                      <a:pt x="6977943" y="74930"/>
                      <a:pt x="6977943" y="76200"/>
                      <a:pt x="6971998" y="77470"/>
                    </a:cubicBezTo>
                    <a:cubicBezTo>
                      <a:pt x="6966051" y="83820"/>
                      <a:pt x="7001727" y="87630"/>
                      <a:pt x="7019565" y="88900"/>
                    </a:cubicBezTo>
                    <a:lnTo>
                      <a:pt x="7031457" y="88900"/>
                    </a:lnTo>
                    <a:cubicBezTo>
                      <a:pt x="7191998" y="90170"/>
                      <a:pt x="7221728" y="88900"/>
                      <a:pt x="7245511" y="85090"/>
                    </a:cubicBezTo>
                    <a:cubicBezTo>
                      <a:pt x="7251457" y="83820"/>
                      <a:pt x="7263350" y="82550"/>
                      <a:pt x="7400107" y="83820"/>
                    </a:cubicBezTo>
                    <a:lnTo>
                      <a:pt x="7411999" y="83820"/>
                    </a:lnTo>
                    <a:cubicBezTo>
                      <a:pt x="7429836" y="82550"/>
                      <a:pt x="7441729" y="81280"/>
                      <a:pt x="7447675" y="80010"/>
                    </a:cubicBezTo>
                    <a:cubicBezTo>
                      <a:pt x="7602269" y="78740"/>
                      <a:pt x="7655784" y="77470"/>
                      <a:pt x="7697405" y="76200"/>
                    </a:cubicBezTo>
                    <a:lnTo>
                      <a:pt x="7846054" y="78740"/>
                    </a:lnTo>
                    <a:cubicBezTo>
                      <a:pt x="7899568" y="80010"/>
                      <a:pt x="7929297" y="80010"/>
                      <a:pt x="7947136" y="81280"/>
                    </a:cubicBezTo>
                    <a:lnTo>
                      <a:pt x="7947136" y="90170"/>
                    </a:lnTo>
                    <a:lnTo>
                      <a:pt x="8654707" y="92710"/>
                    </a:lnTo>
                    <a:lnTo>
                      <a:pt x="8630922" y="91440"/>
                    </a:lnTo>
                    <a:cubicBezTo>
                      <a:pt x="8678490" y="90170"/>
                      <a:pt x="8773626" y="87630"/>
                      <a:pt x="8839031" y="87630"/>
                    </a:cubicBezTo>
                    <a:cubicBezTo>
                      <a:pt x="8981735" y="85090"/>
                      <a:pt x="9041195" y="83820"/>
                      <a:pt x="9062687" y="81280"/>
                    </a:cubicBezTo>
                    <a:lnTo>
                      <a:pt x="9072847" y="81280"/>
                    </a:lnTo>
                    <a:lnTo>
                      <a:pt x="9075387" y="85090"/>
                    </a:lnTo>
                    <a:lnTo>
                      <a:pt x="9075387" y="63500"/>
                    </a:lnTo>
                    <a:lnTo>
                      <a:pt x="9077927" y="63500"/>
                    </a:lnTo>
                    <a:lnTo>
                      <a:pt x="9076657" y="85090"/>
                    </a:lnTo>
                    <a:lnTo>
                      <a:pt x="9080467" y="83820"/>
                    </a:lnTo>
                    <a:cubicBezTo>
                      <a:pt x="9086817" y="82550"/>
                      <a:pt x="9112217" y="81280"/>
                      <a:pt x="9138887" y="80010"/>
                    </a:cubicBezTo>
                    <a:lnTo>
                      <a:pt x="9138887" y="85090"/>
                    </a:lnTo>
                    <a:cubicBezTo>
                      <a:pt x="9163017" y="86360"/>
                      <a:pt x="9183337" y="85090"/>
                      <a:pt x="9203657" y="82550"/>
                    </a:cubicBezTo>
                    <a:cubicBezTo>
                      <a:pt x="9230327" y="80010"/>
                      <a:pt x="9256997" y="77470"/>
                      <a:pt x="9293827" y="82550"/>
                    </a:cubicBezTo>
                    <a:cubicBezTo>
                      <a:pt x="9302717" y="82550"/>
                      <a:pt x="9315417" y="85090"/>
                      <a:pt x="9328117" y="86360"/>
                    </a:cubicBezTo>
                    <a:cubicBezTo>
                      <a:pt x="9356057" y="90170"/>
                      <a:pt x="9366217" y="91440"/>
                      <a:pt x="9371297" y="86360"/>
                    </a:cubicBezTo>
                    <a:lnTo>
                      <a:pt x="9372567" y="85090"/>
                    </a:lnTo>
                    <a:cubicBezTo>
                      <a:pt x="9380187" y="85090"/>
                      <a:pt x="9387807" y="85090"/>
                      <a:pt x="9396697" y="83820"/>
                    </a:cubicBezTo>
                    <a:cubicBezTo>
                      <a:pt x="9419557" y="82550"/>
                      <a:pt x="9442417" y="81280"/>
                      <a:pt x="9469087" y="85090"/>
                    </a:cubicBezTo>
                    <a:lnTo>
                      <a:pt x="9471627" y="85090"/>
                    </a:lnTo>
                    <a:cubicBezTo>
                      <a:pt x="9472897" y="85090"/>
                      <a:pt x="9474167" y="85090"/>
                      <a:pt x="9474167" y="83820"/>
                    </a:cubicBezTo>
                    <a:lnTo>
                      <a:pt x="9488137" y="86360"/>
                    </a:lnTo>
                    <a:cubicBezTo>
                      <a:pt x="9500837" y="88900"/>
                      <a:pt x="9523697" y="87630"/>
                      <a:pt x="9544017" y="86360"/>
                    </a:cubicBezTo>
                    <a:cubicBezTo>
                      <a:pt x="9554177" y="86360"/>
                      <a:pt x="9565607" y="85090"/>
                      <a:pt x="9571957" y="85090"/>
                    </a:cubicBezTo>
                    <a:lnTo>
                      <a:pt x="9573227" y="90170"/>
                    </a:lnTo>
                    <a:cubicBezTo>
                      <a:pt x="9594817" y="83820"/>
                      <a:pt x="9621487" y="83820"/>
                      <a:pt x="9651967" y="85090"/>
                    </a:cubicBezTo>
                    <a:cubicBezTo>
                      <a:pt x="9676097" y="86360"/>
                      <a:pt x="9704037" y="86360"/>
                      <a:pt x="9733247" y="83820"/>
                    </a:cubicBezTo>
                    <a:lnTo>
                      <a:pt x="9729437" y="87630"/>
                    </a:lnTo>
                    <a:lnTo>
                      <a:pt x="9752297" y="85090"/>
                    </a:lnTo>
                    <a:cubicBezTo>
                      <a:pt x="9754837" y="85090"/>
                      <a:pt x="9757377" y="85090"/>
                      <a:pt x="9761187" y="83820"/>
                    </a:cubicBezTo>
                    <a:lnTo>
                      <a:pt x="9762457" y="90170"/>
                    </a:lnTo>
                    <a:cubicBezTo>
                      <a:pt x="9778967" y="88900"/>
                      <a:pt x="9795477" y="87630"/>
                      <a:pt x="9817067" y="88900"/>
                    </a:cubicBezTo>
                    <a:lnTo>
                      <a:pt x="9820877" y="88900"/>
                    </a:lnTo>
                    <a:lnTo>
                      <a:pt x="9831037" y="90170"/>
                    </a:lnTo>
                    <a:lnTo>
                      <a:pt x="9831037" y="109220"/>
                    </a:lnTo>
                    <a:lnTo>
                      <a:pt x="9843737" y="109220"/>
                    </a:lnTo>
                    <a:lnTo>
                      <a:pt x="9843737" y="115570"/>
                    </a:lnTo>
                    <a:cubicBezTo>
                      <a:pt x="9842467" y="129540"/>
                      <a:pt x="9841197" y="138430"/>
                      <a:pt x="9838657" y="148590"/>
                    </a:cubicBezTo>
                    <a:lnTo>
                      <a:pt x="9838657" y="151130"/>
                    </a:lnTo>
                    <a:cubicBezTo>
                      <a:pt x="9833577" y="176530"/>
                      <a:pt x="9829767" y="201930"/>
                      <a:pt x="9831037" y="271780"/>
                    </a:cubicBezTo>
                    <a:lnTo>
                      <a:pt x="9834847" y="271780"/>
                    </a:lnTo>
                    <a:cubicBezTo>
                      <a:pt x="9833577" y="293370"/>
                      <a:pt x="9832307" y="311150"/>
                      <a:pt x="9829767" y="321310"/>
                    </a:cubicBezTo>
                    <a:cubicBezTo>
                      <a:pt x="9829767" y="369570"/>
                      <a:pt x="9831037" y="372110"/>
                      <a:pt x="9837387" y="372110"/>
                    </a:cubicBezTo>
                    <a:cubicBezTo>
                      <a:pt x="9837387" y="384810"/>
                      <a:pt x="9838657" y="394970"/>
                      <a:pt x="9841197" y="407670"/>
                    </a:cubicBezTo>
                    <a:cubicBezTo>
                      <a:pt x="9842467" y="417830"/>
                      <a:pt x="9845007" y="429260"/>
                      <a:pt x="9845007" y="443230"/>
                    </a:cubicBezTo>
                    <a:lnTo>
                      <a:pt x="9839927" y="443230"/>
                    </a:lnTo>
                    <a:lnTo>
                      <a:pt x="9839927" y="449580"/>
                    </a:lnTo>
                    <a:cubicBezTo>
                      <a:pt x="9837387" y="513080"/>
                      <a:pt x="9841197" y="520700"/>
                      <a:pt x="9845007" y="528320"/>
                    </a:cubicBezTo>
                    <a:cubicBezTo>
                      <a:pt x="9846277" y="530860"/>
                      <a:pt x="9847547" y="534670"/>
                      <a:pt x="9848817" y="544830"/>
                    </a:cubicBezTo>
                    <a:lnTo>
                      <a:pt x="9839927" y="546100"/>
                    </a:lnTo>
                    <a:close/>
                    <a:moveTo>
                      <a:pt x="9843737" y="756920"/>
                    </a:moveTo>
                    <a:lnTo>
                      <a:pt x="9841197" y="751840"/>
                    </a:lnTo>
                    <a:lnTo>
                      <a:pt x="9842467" y="745490"/>
                    </a:lnTo>
                    <a:cubicBezTo>
                      <a:pt x="9843737" y="750570"/>
                      <a:pt x="9843737" y="754380"/>
                      <a:pt x="9843737" y="756920"/>
                    </a:cubicBezTo>
                    <a:close/>
                    <a:moveTo>
                      <a:pt x="73660" y="7600092"/>
                    </a:moveTo>
                    <a:lnTo>
                      <a:pt x="76200" y="7605171"/>
                    </a:lnTo>
                    <a:lnTo>
                      <a:pt x="74930" y="7611521"/>
                    </a:lnTo>
                    <a:cubicBezTo>
                      <a:pt x="73660" y="7607711"/>
                      <a:pt x="73660" y="7603902"/>
                      <a:pt x="73660" y="7600092"/>
                    </a:cubicBezTo>
                    <a:close/>
                    <a:moveTo>
                      <a:pt x="9879297" y="628650"/>
                    </a:moveTo>
                    <a:lnTo>
                      <a:pt x="9879297" y="619760"/>
                    </a:lnTo>
                    <a:cubicBezTo>
                      <a:pt x="9879297" y="623570"/>
                      <a:pt x="9880567" y="626110"/>
                      <a:pt x="9880567" y="628650"/>
                    </a:cubicBezTo>
                    <a:lnTo>
                      <a:pt x="9879297" y="628650"/>
                    </a:lnTo>
                    <a:close/>
                    <a:moveTo>
                      <a:pt x="9908507" y="2607123"/>
                    </a:moveTo>
                    <a:lnTo>
                      <a:pt x="9904697" y="2602314"/>
                    </a:lnTo>
                    <a:cubicBezTo>
                      <a:pt x="9905967" y="2602314"/>
                      <a:pt x="9907237" y="2607123"/>
                      <a:pt x="9908507" y="2607123"/>
                    </a:cubicBezTo>
                    <a:close/>
                  </a:path>
                </a:pathLst>
              </a:custGeom>
              <a:solidFill>
                <a:srgbClr val="D1C195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458598" y="1248623"/>
              <a:ext cx="7204986" cy="5243152"/>
              <a:chOff x="0" y="0"/>
              <a:chExt cx="3290570" cy="32956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04463" cy="1472774"/>
              </a:xfrm>
              <a:custGeom>
                <a:avLst/>
                <a:gdLst/>
                <a:ahLst/>
                <a:cxnLst/>
                <a:rect l="l" t="t" r="r" b="b"/>
                <a:pathLst>
                  <a:path w="2304463" h="1472774">
                    <a:moveTo>
                      <a:pt x="2304463" y="5170"/>
                    </a:moveTo>
                    <a:lnTo>
                      <a:pt x="0" y="5170"/>
                    </a:lnTo>
                    <a:lnTo>
                      <a:pt x="0" y="0"/>
                    </a:lnTo>
                    <a:lnTo>
                      <a:pt x="2304463" y="0"/>
                    </a:lnTo>
                    <a:lnTo>
                      <a:pt x="2304463" y="5170"/>
                    </a:lnTo>
                    <a:close/>
                    <a:moveTo>
                      <a:pt x="2304463" y="209381"/>
                    </a:moveTo>
                    <a:lnTo>
                      <a:pt x="0" y="209381"/>
                    </a:lnTo>
                    <a:lnTo>
                      <a:pt x="0" y="214551"/>
                    </a:lnTo>
                    <a:lnTo>
                      <a:pt x="2304463" y="214551"/>
                    </a:lnTo>
                    <a:lnTo>
                      <a:pt x="2304463" y="209381"/>
                    </a:lnTo>
                    <a:close/>
                    <a:moveTo>
                      <a:pt x="2304463" y="419408"/>
                    </a:moveTo>
                    <a:lnTo>
                      <a:pt x="0" y="419408"/>
                    </a:lnTo>
                    <a:lnTo>
                      <a:pt x="0" y="424578"/>
                    </a:lnTo>
                    <a:lnTo>
                      <a:pt x="2304463" y="424578"/>
                    </a:lnTo>
                    <a:lnTo>
                      <a:pt x="2304463" y="419408"/>
                    </a:lnTo>
                    <a:close/>
                    <a:moveTo>
                      <a:pt x="2304463" y="628788"/>
                    </a:moveTo>
                    <a:lnTo>
                      <a:pt x="0" y="628788"/>
                    </a:lnTo>
                    <a:lnTo>
                      <a:pt x="0" y="633958"/>
                    </a:lnTo>
                    <a:lnTo>
                      <a:pt x="2304463" y="633958"/>
                    </a:lnTo>
                    <a:lnTo>
                      <a:pt x="2304463" y="628788"/>
                    </a:lnTo>
                    <a:close/>
                    <a:moveTo>
                      <a:pt x="2304463" y="838169"/>
                    </a:moveTo>
                    <a:lnTo>
                      <a:pt x="0" y="838169"/>
                    </a:lnTo>
                    <a:lnTo>
                      <a:pt x="0" y="843339"/>
                    </a:lnTo>
                    <a:lnTo>
                      <a:pt x="2304463" y="843339"/>
                    </a:lnTo>
                    <a:lnTo>
                      <a:pt x="2304463" y="838169"/>
                    </a:lnTo>
                    <a:close/>
                    <a:moveTo>
                      <a:pt x="2304463" y="1048196"/>
                    </a:moveTo>
                    <a:lnTo>
                      <a:pt x="0" y="1048196"/>
                    </a:lnTo>
                    <a:lnTo>
                      <a:pt x="0" y="1053366"/>
                    </a:lnTo>
                    <a:lnTo>
                      <a:pt x="2304463" y="1053366"/>
                    </a:lnTo>
                    <a:lnTo>
                      <a:pt x="2304463" y="1048196"/>
                    </a:lnTo>
                    <a:close/>
                    <a:moveTo>
                      <a:pt x="2304463" y="1257577"/>
                    </a:moveTo>
                    <a:lnTo>
                      <a:pt x="0" y="1257577"/>
                    </a:lnTo>
                    <a:lnTo>
                      <a:pt x="0" y="1262747"/>
                    </a:lnTo>
                    <a:lnTo>
                      <a:pt x="2304463" y="1262747"/>
                    </a:lnTo>
                    <a:lnTo>
                      <a:pt x="2304463" y="1257577"/>
                    </a:lnTo>
                    <a:close/>
                    <a:moveTo>
                      <a:pt x="2304463" y="1467604"/>
                    </a:moveTo>
                    <a:lnTo>
                      <a:pt x="0" y="1467604"/>
                    </a:lnTo>
                    <a:lnTo>
                      <a:pt x="0" y="1472774"/>
                    </a:lnTo>
                    <a:lnTo>
                      <a:pt x="2304463" y="1472774"/>
                    </a:lnTo>
                    <a:lnTo>
                      <a:pt x="2304463" y="1467604"/>
                    </a:lnTo>
                    <a:close/>
                  </a:path>
                </a:pathLst>
              </a:custGeom>
              <a:solidFill>
                <a:srgbClr val="D1C195">
                  <a:alpha val="49804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458598" y="591574"/>
              <a:ext cx="262418" cy="26241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58598" y="1859233"/>
              <a:ext cx="262418" cy="262418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58598" y="5662209"/>
              <a:ext cx="262418" cy="262418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8598" y="4394551"/>
              <a:ext cx="262418" cy="262418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458598" y="3126892"/>
              <a:ext cx="262418" cy="262418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3201223" y="2772605"/>
            <a:ext cx="4036193" cy="3399595"/>
            <a:chOff x="0" y="0"/>
            <a:chExt cx="8072386" cy="679919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8072386" cy="6799190"/>
              <a:chOff x="0" y="0"/>
              <a:chExt cx="9917397" cy="835320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-2540"/>
                <a:ext cx="9917397" cy="8355742"/>
              </a:xfrm>
              <a:custGeom>
                <a:avLst/>
                <a:gdLst/>
                <a:ahLst/>
                <a:cxnLst/>
                <a:rect l="l" t="t" r="r" b="b"/>
                <a:pathLst>
                  <a:path w="9917397" h="8355742">
                    <a:moveTo>
                      <a:pt x="9914857" y="1722302"/>
                    </a:moveTo>
                    <a:lnTo>
                      <a:pt x="9917397" y="1664596"/>
                    </a:lnTo>
                    <a:lnTo>
                      <a:pt x="9911047" y="1679022"/>
                    </a:lnTo>
                    <a:lnTo>
                      <a:pt x="9911047" y="1587655"/>
                    </a:lnTo>
                    <a:cubicBezTo>
                      <a:pt x="9911047" y="1582846"/>
                      <a:pt x="9909777" y="1568420"/>
                      <a:pt x="9908507" y="1549184"/>
                    </a:cubicBezTo>
                    <a:lnTo>
                      <a:pt x="9908507" y="1539567"/>
                    </a:lnTo>
                    <a:lnTo>
                      <a:pt x="9907237" y="1539567"/>
                    </a:lnTo>
                    <a:cubicBezTo>
                      <a:pt x="9905967" y="1520332"/>
                      <a:pt x="9902157" y="1520332"/>
                      <a:pt x="9900887" y="1520332"/>
                    </a:cubicBezTo>
                    <a:cubicBezTo>
                      <a:pt x="9900887" y="1366449"/>
                      <a:pt x="9902157" y="1207759"/>
                      <a:pt x="9903427" y="1053877"/>
                    </a:cubicBezTo>
                    <a:cubicBezTo>
                      <a:pt x="9903427" y="1010597"/>
                      <a:pt x="9904697" y="972127"/>
                      <a:pt x="9904697" y="928848"/>
                    </a:cubicBezTo>
                    <a:lnTo>
                      <a:pt x="9908507" y="928848"/>
                    </a:lnTo>
                    <a:lnTo>
                      <a:pt x="9908507" y="847090"/>
                    </a:lnTo>
                    <a:lnTo>
                      <a:pt x="9912317" y="847090"/>
                    </a:lnTo>
                    <a:lnTo>
                      <a:pt x="9912317" y="816610"/>
                    </a:lnTo>
                    <a:cubicBezTo>
                      <a:pt x="9914857" y="781050"/>
                      <a:pt x="9917397" y="726440"/>
                      <a:pt x="9914857" y="692150"/>
                    </a:cubicBezTo>
                    <a:cubicBezTo>
                      <a:pt x="9916127" y="674370"/>
                      <a:pt x="9913587" y="652780"/>
                      <a:pt x="9912317" y="641350"/>
                    </a:cubicBezTo>
                    <a:lnTo>
                      <a:pt x="9913587" y="641350"/>
                    </a:lnTo>
                    <a:lnTo>
                      <a:pt x="9909777" y="542290"/>
                    </a:lnTo>
                    <a:lnTo>
                      <a:pt x="9911047" y="541020"/>
                    </a:lnTo>
                    <a:lnTo>
                      <a:pt x="9911047" y="537210"/>
                    </a:lnTo>
                    <a:cubicBezTo>
                      <a:pt x="9911047" y="502920"/>
                      <a:pt x="9909777" y="468630"/>
                      <a:pt x="9909777" y="431800"/>
                    </a:cubicBezTo>
                    <a:cubicBezTo>
                      <a:pt x="9907237" y="361950"/>
                      <a:pt x="9905967" y="290830"/>
                      <a:pt x="9912317" y="213360"/>
                    </a:cubicBezTo>
                    <a:lnTo>
                      <a:pt x="9912317" y="207010"/>
                    </a:lnTo>
                    <a:cubicBezTo>
                      <a:pt x="9911047" y="191770"/>
                      <a:pt x="9911047" y="176530"/>
                      <a:pt x="9911047" y="158750"/>
                    </a:cubicBezTo>
                    <a:lnTo>
                      <a:pt x="9911047" y="80010"/>
                    </a:lnTo>
                    <a:lnTo>
                      <a:pt x="9916127" y="59690"/>
                    </a:lnTo>
                    <a:lnTo>
                      <a:pt x="9916127" y="8890"/>
                    </a:lnTo>
                    <a:lnTo>
                      <a:pt x="9909777" y="8890"/>
                    </a:lnTo>
                    <a:cubicBezTo>
                      <a:pt x="9871677" y="8890"/>
                      <a:pt x="9815797" y="7620"/>
                      <a:pt x="9800557" y="7620"/>
                    </a:cubicBezTo>
                    <a:cubicBezTo>
                      <a:pt x="9772617" y="7620"/>
                      <a:pt x="9757377" y="7620"/>
                      <a:pt x="9749757" y="8890"/>
                    </a:cubicBezTo>
                    <a:cubicBezTo>
                      <a:pt x="9716737" y="0"/>
                      <a:pt x="9637997" y="1270"/>
                      <a:pt x="9561797" y="3810"/>
                    </a:cubicBezTo>
                    <a:cubicBezTo>
                      <a:pt x="9523697" y="5080"/>
                      <a:pt x="9486867" y="5080"/>
                      <a:pt x="9461467" y="3810"/>
                    </a:cubicBezTo>
                    <a:lnTo>
                      <a:pt x="9457657" y="3810"/>
                    </a:lnTo>
                    <a:lnTo>
                      <a:pt x="9455117" y="10160"/>
                    </a:lnTo>
                    <a:cubicBezTo>
                      <a:pt x="9404317" y="10160"/>
                      <a:pt x="9354787" y="11430"/>
                      <a:pt x="9290017" y="13970"/>
                    </a:cubicBezTo>
                    <a:lnTo>
                      <a:pt x="9278587" y="13970"/>
                    </a:lnTo>
                    <a:lnTo>
                      <a:pt x="9279857" y="16510"/>
                    </a:lnTo>
                    <a:lnTo>
                      <a:pt x="9246837" y="16510"/>
                    </a:lnTo>
                    <a:lnTo>
                      <a:pt x="9246837" y="21590"/>
                    </a:lnTo>
                    <a:cubicBezTo>
                      <a:pt x="9223977" y="21590"/>
                      <a:pt x="9199847" y="20320"/>
                      <a:pt x="9173177" y="19050"/>
                    </a:cubicBezTo>
                    <a:cubicBezTo>
                      <a:pt x="9150317" y="17780"/>
                      <a:pt x="9127457" y="17780"/>
                      <a:pt x="9104597" y="16510"/>
                    </a:cubicBezTo>
                    <a:lnTo>
                      <a:pt x="9104597" y="15240"/>
                    </a:lnTo>
                    <a:cubicBezTo>
                      <a:pt x="9096977" y="13970"/>
                      <a:pt x="9088087" y="13970"/>
                      <a:pt x="9080467" y="12700"/>
                    </a:cubicBezTo>
                    <a:lnTo>
                      <a:pt x="9079197" y="44450"/>
                    </a:lnTo>
                    <a:lnTo>
                      <a:pt x="9075387" y="44450"/>
                    </a:lnTo>
                    <a:lnTo>
                      <a:pt x="9075387" y="13970"/>
                    </a:lnTo>
                    <a:cubicBezTo>
                      <a:pt x="8892546" y="10160"/>
                      <a:pt x="8648760" y="12700"/>
                      <a:pt x="8410921" y="15240"/>
                    </a:cubicBezTo>
                    <a:cubicBezTo>
                      <a:pt x="8167136" y="17780"/>
                      <a:pt x="7935244" y="20320"/>
                      <a:pt x="7721189" y="16510"/>
                    </a:cubicBezTo>
                    <a:cubicBezTo>
                      <a:pt x="7620108" y="17780"/>
                      <a:pt x="7542810" y="17780"/>
                      <a:pt x="7477405" y="16510"/>
                    </a:cubicBezTo>
                    <a:lnTo>
                      <a:pt x="7477405" y="15240"/>
                    </a:lnTo>
                    <a:lnTo>
                      <a:pt x="7275241" y="12700"/>
                    </a:lnTo>
                    <a:lnTo>
                      <a:pt x="7275241" y="16510"/>
                    </a:lnTo>
                    <a:cubicBezTo>
                      <a:pt x="7209836" y="16510"/>
                      <a:pt x="7138484" y="17780"/>
                      <a:pt x="7061187" y="17780"/>
                    </a:cubicBezTo>
                    <a:lnTo>
                      <a:pt x="7013619" y="12700"/>
                    </a:lnTo>
                    <a:lnTo>
                      <a:pt x="6983889" y="12700"/>
                    </a:lnTo>
                    <a:cubicBezTo>
                      <a:pt x="6906592" y="11430"/>
                      <a:pt x="6870916" y="11430"/>
                      <a:pt x="6859023" y="19050"/>
                    </a:cubicBezTo>
                    <a:lnTo>
                      <a:pt x="6859023" y="21590"/>
                    </a:lnTo>
                    <a:cubicBezTo>
                      <a:pt x="6829293" y="22860"/>
                      <a:pt x="6799564" y="22860"/>
                      <a:pt x="6775780" y="24130"/>
                    </a:cubicBezTo>
                    <a:cubicBezTo>
                      <a:pt x="6716320" y="19050"/>
                      <a:pt x="6639023" y="20320"/>
                      <a:pt x="6549834" y="20320"/>
                    </a:cubicBezTo>
                    <a:cubicBezTo>
                      <a:pt x="6460644" y="21590"/>
                      <a:pt x="6365509" y="21590"/>
                      <a:pt x="6300103" y="16510"/>
                    </a:cubicBezTo>
                    <a:lnTo>
                      <a:pt x="6294157" y="15240"/>
                    </a:lnTo>
                    <a:lnTo>
                      <a:pt x="6282265" y="15240"/>
                    </a:lnTo>
                    <a:cubicBezTo>
                      <a:pt x="6252535" y="16510"/>
                      <a:pt x="6133616" y="17780"/>
                      <a:pt x="6020642" y="19050"/>
                    </a:cubicBezTo>
                    <a:cubicBezTo>
                      <a:pt x="5913615" y="20320"/>
                      <a:pt x="5794695" y="21590"/>
                      <a:pt x="5699559" y="22860"/>
                    </a:cubicBezTo>
                    <a:cubicBezTo>
                      <a:pt x="5681722" y="20320"/>
                      <a:pt x="5646046" y="19050"/>
                      <a:pt x="5604425" y="19050"/>
                    </a:cubicBezTo>
                    <a:cubicBezTo>
                      <a:pt x="5467667" y="20320"/>
                      <a:pt x="5313071" y="21590"/>
                      <a:pt x="5122800" y="21590"/>
                    </a:cubicBezTo>
                    <a:lnTo>
                      <a:pt x="5116855" y="20320"/>
                    </a:lnTo>
                    <a:lnTo>
                      <a:pt x="5087126" y="21590"/>
                    </a:lnTo>
                    <a:cubicBezTo>
                      <a:pt x="4962260" y="21590"/>
                      <a:pt x="4837394" y="20320"/>
                      <a:pt x="4712529" y="20320"/>
                    </a:cubicBezTo>
                    <a:lnTo>
                      <a:pt x="4712529" y="17780"/>
                    </a:lnTo>
                    <a:cubicBezTo>
                      <a:pt x="4676853" y="19050"/>
                      <a:pt x="4641178" y="19050"/>
                      <a:pt x="4611448" y="20320"/>
                    </a:cubicBezTo>
                    <a:lnTo>
                      <a:pt x="4563880" y="20320"/>
                    </a:lnTo>
                    <a:cubicBezTo>
                      <a:pt x="4272528" y="19050"/>
                      <a:pt x="3969283" y="17780"/>
                      <a:pt x="3660092" y="17780"/>
                    </a:cubicBezTo>
                    <a:lnTo>
                      <a:pt x="3648201" y="17780"/>
                    </a:lnTo>
                    <a:lnTo>
                      <a:pt x="3630363" y="22860"/>
                    </a:lnTo>
                    <a:lnTo>
                      <a:pt x="3630363" y="27940"/>
                    </a:lnTo>
                    <a:lnTo>
                      <a:pt x="3618471" y="27940"/>
                    </a:lnTo>
                    <a:lnTo>
                      <a:pt x="3249820" y="16510"/>
                    </a:lnTo>
                    <a:cubicBezTo>
                      <a:pt x="3196307" y="16510"/>
                      <a:pt x="3166577" y="19050"/>
                      <a:pt x="3130901" y="20320"/>
                    </a:cubicBezTo>
                    <a:cubicBezTo>
                      <a:pt x="3077388" y="22860"/>
                      <a:pt x="3029820" y="26670"/>
                      <a:pt x="2875225" y="21590"/>
                    </a:cubicBezTo>
                    <a:lnTo>
                      <a:pt x="2875225" y="24130"/>
                    </a:lnTo>
                    <a:lnTo>
                      <a:pt x="2500629" y="24130"/>
                    </a:lnTo>
                    <a:cubicBezTo>
                      <a:pt x="2066573" y="24130"/>
                      <a:pt x="1567112" y="24130"/>
                      <a:pt x="1180624" y="19050"/>
                    </a:cubicBezTo>
                    <a:lnTo>
                      <a:pt x="1020082" y="17780"/>
                    </a:lnTo>
                    <a:lnTo>
                      <a:pt x="1085488" y="24130"/>
                    </a:lnTo>
                    <a:lnTo>
                      <a:pt x="1049812" y="24130"/>
                    </a:lnTo>
                    <a:cubicBezTo>
                      <a:pt x="895217" y="21590"/>
                      <a:pt x="848360" y="20320"/>
                      <a:pt x="840740" y="24130"/>
                    </a:cubicBezTo>
                    <a:lnTo>
                      <a:pt x="840740" y="21590"/>
                    </a:lnTo>
                    <a:cubicBezTo>
                      <a:pt x="839470" y="21590"/>
                      <a:pt x="839470" y="21590"/>
                      <a:pt x="838200" y="22860"/>
                    </a:cubicBezTo>
                    <a:cubicBezTo>
                      <a:pt x="836930" y="22860"/>
                      <a:pt x="835660" y="21590"/>
                      <a:pt x="833120" y="21590"/>
                    </a:cubicBezTo>
                    <a:lnTo>
                      <a:pt x="833120" y="15240"/>
                    </a:lnTo>
                    <a:cubicBezTo>
                      <a:pt x="797560" y="16510"/>
                      <a:pt x="768350" y="16510"/>
                      <a:pt x="742950" y="15240"/>
                    </a:cubicBezTo>
                    <a:cubicBezTo>
                      <a:pt x="713740" y="13970"/>
                      <a:pt x="687070" y="13970"/>
                      <a:pt x="659130" y="16510"/>
                    </a:cubicBezTo>
                    <a:cubicBezTo>
                      <a:pt x="657860" y="15240"/>
                      <a:pt x="656590" y="12700"/>
                      <a:pt x="652780" y="11430"/>
                    </a:cubicBezTo>
                    <a:lnTo>
                      <a:pt x="650240" y="11430"/>
                    </a:lnTo>
                    <a:cubicBezTo>
                      <a:pt x="646430" y="11430"/>
                      <a:pt x="643890" y="12700"/>
                      <a:pt x="641350" y="12700"/>
                    </a:cubicBezTo>
                    <a:lnTo>
                      <a:pt x="641350" y="7620"/>
                    </a:lnTo>
                    <a:cubicBezTo>
                      <a:pt x="572770" y="7620"/>
                      <a:pt x="551180" y="15240"/>
                      <a:pt x="541020" y="21590"/>
                    </a:cubicBezTo>
                    <a:cubicBezTo>
                      <a:pt x="486410" y="20320"/>
                      <a:pt x="438150" y="19050"/>
                      <a:pt x="391160" y="15240"/>
                    </a:cubicBezTo>
                    <a:lnTo>
                      <a:pt x="391160" y="20320"/>
                    </a:lnTo>
                    <a:lnTo>
                      <a:pt x="373380" y="20320"/>
                    </a:lnTo>
                    <a:lnTo>
                      <a:pt x="373380" y="22860"/>
                    </a:lnTo>
                    <a:lnTo>
                      <a:pt x="298450" y="22860"/>
                    </a:lnTo>
                    <a:lnTo>
                      <a:pt x="251460" y="19050"/>
                    </a:lnTo>
                    <a:lnTo>
                      <a:pt x="250190" y="19050"/>
                    </a:lnTo>
                    <a:cubicBezTo>
                      <a:pt x="240030" y="22860"/>
                      <a:pt x="205740" y="22860"/>
                      <a:pt x="173990" y="22860"/>
                    </a:cubicBezTo>
                    <a:cubicBezTo>
                      <a:pt x="146050" y="22860"/>
                      <a:pt x="120650" y="22860"/>
                      <a:pt x="107950" y="25400"/>
                    </a:cubicBezTo>
                    <a:lnTo>
                      <a:pt x="100330" y="27940"/>
                    </a:lnTo>
                    <a:lnTo>
                      <a:pt x="45720" y="27940"/>
                    </a:lnTo>
                    <a:lnTo>
                      <a:pt x="45720" y="34290"/>
                    </a:lnTo>
                    <a:lnTo>
                      <a:pt x="29210" y="34290"/>
                    </a:lnTo>
                    <a:lnTo>
                      <a:pt x="29210" y="40640"/>
                    </a:lnTo>
                    <a:cubicBezTo>
                      <a:pt x="29210" y="50800"/>
                      <a:pt x="29210" y="62230"/>
                      <a:pt x="27940" y="76200"/>
                    </a:cubicBezTo>
                    <a:lnTo>
                      <a:pt x="27940" y="87630"/>
                    </a:lnTo>
                    <a:cubicBezTo>
                      <a:pt x="27940" y="97790"/>
                      <a:pt x="27940" y="105410"/>
                      <a:pt x="26670" y="114300"/>
                    </a:cubicBezTo>
                    <a:lnTo>
                      <a:pt x="25400" y="130810"/>
                    </a:lnTo>
                    <a:cubicBezTo>
                      <a:pt x="21590" y="194310"/>
                      <a:pt x="22860" y="208280"/>
                      <a:pt x="22860" y="222250"/>
                    </a:cubicBezTo>
                    <a:cubicBezTo>
                      <a:pt x="24130" y="236220"/>
                      <a:pt x="24130" y="248920"/>
                      <a:pt x="20320" y="311150"/>
                    </a:cubicBezTo>
                    <a:lnTo>
                      <a:pt x="19050" y="328930"/>
                    </a:lnTo>
                    <a:lnTo>
                      <a:pt x="30480" y="316230"/>
                    </a:lnTo>
                    <a:cubicBezTo>
                      <a:pt x="31750" y="328930"/>
                      <a:pt x="29210" y="356870"/>
                      <a:pt x="27940" y="378460"/>
                    </a:cubicBezTo>
                    <a:cubicBezTo>
                      <a:pt x="26670" y="412750"/>
                      <a:pt x="22860" y="450850"/>
                      <a:pt x="25400" y="485140"/>
                    </a:cubicBezTo>
                    <a:lnTo>
                      <a:pt x="16510" y="457200"/>
                    </a:lnTo>
                    <a:lnTo>
                      <a:pt x="17780" y="504190"/>
                    </a:lnTo>
                    <a:cubicBezTo>
                      <a:pt x="17780" y="519430"/>
                      <a:pt x="19050" y="535940"/>
                      <a:pt x="19050" y="552450"/>
                    </a:cubicBezTo>
                    <a:cubicBezTo>
                      <a:pt x="16510" y="565150"/>
                      <a:pt x="13970" y="577850"/>
                      <a:pt x="12700" y="588010"/>
                    </a:cubicBezTo>
                    <a:lnTo>
                      <a:pt x="7620" y="588010"/>
                    </a:lnTo>
                    <a:cubicBezTo>
                      <a:pt x="3810" y="640080"/>
                      <a:pt x="5080" y="643890"/>
                      <a:pt x="8890" y="647700"/>
                    </a:cubicBezTo>
                    <a:cubicBezTo>
                      <a:pt x="10160" y="648970"/>
                      <a:pt x="12700" y="650240"/>
                      <a:pt x="13970" y="650240"/>
                    </a:cubicBezTo>
                    <a:cubicBezTo>
                      <a:pt x="15240" y="652780"/>
                      <a:pt x="16510" y="659130"/>
                      <a:pt x="16510" y="675640"/>
                    </a:cubicBezTo>
                    <a:cubicBezTo>
                      <a:pt x="15240" y="675640"/>
                      <a:pt x="13970" y="675640"/>
                      <a:pt x="11430" y="676910"/>
                    </a:cubicBezTo>
                    <a:cubicBezTo>
                      <a:pt x="6350" y="679450"/>
                      <a:pt x="5080" y="685800"/>
                      <a:pt x="5080" y="712470"/>
                    </a:cubicBezTo>
                    <a:cubicBezTo>
                      <a:pt x="3810" y="722630"/>
                      <a:pt x="5080" y="748030"/>
                      <a:pt x="7620" y="779780"/>
                    </a:cubicBezTo>
                    <a:cubicBezTo>
                      <a:pt x="8890" y="800100"/>
                      <a:pt x="10160" y="822960"/>
                      <a:pt x="11430" y="845820"/>
                    </a:cubicBezTo>
                    <a:lnTo>
                      <a:pt x="38100" y="845820"/>
                    </a:lnTo>
                    <a:lnTo>
                      <a:pt x="11430" y="845820"/>
                    </a:lnTo>
                    <a:lnTo>
                      <a:pt x="11430" y="857250"/>
                    </a:lnTo>
                    <a:cubicBezTo>
                      <a:pt x="7620" y="866333"/>
                      <a:pt x="6350" y="914421"/>
                      <a:pt x="6350" y="1126009"/>
                    </a:cubicBezTo>
                    <a:lnTo>
                      <a:pt x="10160" y="1126009"/>
                    </a:lnTo>
                    <a:lnTo>
                      <a:pt x="10160" y="1150053"/>
                    </a:lnTo>
                    <a:lnTo>
                      <a:pt x="19050" y="1154862"/>
                    </a:lnTo>
                    <a:lnTo>
                      <a:pt x="19050" y="1222185"/>
                    </a:lnTo>
                    <a:lnTo>
                      <a:pt x="12700" y="1222185"/>
                    </a:lnTo>
                    <a:lnTo>
                      <a:pt x="16510" y="1414537"/>
                    </a:lnTo>
                    <a:lnTo>
                      <a:pt x="16510" y="1443390"/>
                    </a:lnTo>
                    <a:cubicBezTo>
                      <a:pt x="13970" y="1621317"/>
                      <a:pt x="10160" y="1804051"/>
                      <a:pt x="16510" y="1929080"/>
                    </a:cubicBezTo>
                    <a:cubicBezTo>
                      <a:pt x="16510" y="1938698"/>
                      <a:pt x="16510" y="1943507"/>
                      <a:pt x="15240" y="1948316"/>
                    </a:cubicBezTo>
                    <a:lnTo>
                      <a:pt x="12700" y="1953124"/>
                    </a:lnTo>
                    <a:lnTo>
                      <a:pt x="12700" y="1972360"/>
                    </a:lnTo>
                    <a:cubicBezTo>
                      <a:pt x="13970" y="2020448"/>
                      <a:pt x="13970" y="2092580"/>
                      <a:pt x="15240" y="2169521"/>
                    </a:cubicBezTo>
                    <a:cubicBezTo>
                      <a:pt x="16510" y="2323403"/>
                      <a:pt x="19050" y="2496520"/>
                      <a:pt x="21590" y="2578270"/>
                    </a:cubicBezTo>
                    <a:cubicBezTo>
                      <a:pt x="21590" y="2587888"/>
                      <a:pt x="20320" y="2597505"/>
                      <a:pt x="20320" y="2602314"/>
                    </a:cubicBezTo>
                    <a:cubicBezTo>
                      <a:pt x="20320" y="2607123"/>
                      <a:pt x="19050" y="2611932"/>
                      <a:pt x="19050" y="2616741"/>
                    </a:cubicBezTo>
                    <a:lnTo>
                      <a:pt x="21590" y="2616741"/>
                    </a:lnTo>
                    <a:lnTo>
                      <a:pt x="21590" y="2621549"/>
                    </a:lnTo>
                    <a:cubicBezTo>
                      <a:pt x="15240" y="2732152"/>
                      <a:pt x="17780" y="2962975"/>
                      <a:pt x="20320" y="3169754"/>
                    </a:cubicBezTo>
                    <a:cubicBezTo>
                      <a:pt x="21590" y="3323637"/>
                      <a:pt x="24130" y="3515988"/>
                      <a:pt x="20320" y="3554459"/>
                    </a:cubicBezTo>
                    <a:lnTo>
                      <a:pt x="16510" y="3554459"/>
                    </a:lnTo>
                    <a:lnTo>
                      <a:pt x="17780" y="3924737"/>
                    </a:lnTo>
                    <a:lnTo>
                      <a:pt x="11430" y="3924737"/>
                    </a:lnTo>
                    <a:cubicBezTo>
                      <a:pt x="11430" y="3968017"/>
                      <a:pt x="10160" y="4006487"/>
                      <a:pt x="10160" y="4044958"/>
                    </a:cubicBezTo>
                    <a:lnTo>
                      <a:pt x="8890" y="4040149"/>
                    </a:lnTo>
                    <a:lnTo>
                      <a:pt x="10160" y="4097855"/>
                    </a:lnTo>
                    <a:lnTo>
                      <a:pt x="10160" y="4112282"/>
                    </a:lnTo>
                    <a:lnTo>
                      <a:pt x="13970" y="4472943"/>
                    </a:lnTo>
                    <a:lnTo>
                      <a:pt x="21590" y="4472943"/>
                    </a:lnTo>
                    <a:cubicBezTo>
                      <a:pt x="22860" y="4496987"/>
                      <a:pt x="22860" y="4521031"/>
                      <a:pt x="24130" y="4540266"/>
                    </a:cubicBezTo>
                    <a:lnTo>
                      <a:pt x="22860" y="4535457"/>
                    </a:lnTo>
                    <a:lnTo>
                      <a:pt x="21590" y="4612398"/>
                    </a:lnTo>
                    <a:cubicBezTo>
                      <a:pt x="20320" y="4689339"/>
                      <a:pt x="20320" y="4751853"/>
                      <a:pt x="20320" y="4809559"/>
                    </a:cubicBezTo>
                    <a:cubicBezTo>
                      <a:pt x="17780" y="4838412"/>
                      <a:pt x="15240" y="4867265"/>
                      <a:pt x="13970" y="4900927"/>
                    </a:cubicBezTo>
                    <a:lnTo>
                      <a:pt x="12700" y="4915353"/>
                    </a:lnTo>
                    <a:lnTo>
                      <a:pt x="12700" y="4924971"/>
                    </a:lnTo>
                    <a:cubicBezTo>
                      <a:pt x="13970" y="4929780"/>
                      <a:pt x="15240" y="4949015"/>
                      <a:pt x="16510" y="5035573"/>
                    </a:cubicBezTo>
                    <a:cubicBezTo>
                      <a:pt x="16510" y="5150985"/>
                      <a:pt x="19050" y="5247161"/>
                      <a:pt x="22860" y="5396234"/>
                    </a:cubicBezTo>
                    <a:lnTo>
                      <a:pt x="12700" y="5535690"/>
                    </a:lnTo>
                    <a:cubicBezTo>
                      <a:pt x="8890" y="5588587"/>
                      <a:pt x="8890" y="5603014"/>
                      <a:pt x="8890" y="5627058"/>
                    </a:cubicBezTo>
                    <a:cubicBezTo>
                      <a:pt x="8890" y="5646293"/>
                      <a:pt x="8890" y="5675146"/>
                      <a:pt x="5080" y="5756895"/>
                    </a:cubicBezTo>
                    <a:lnTo>
                      <a:pt x="8890" y="5761704"/>
                    </a:lnTo>
                    <a:cubicBezTo>
                      <a:pt x="10160" y="5790557"/>
                      <a:pt x="10160" y="5901160"/>
                      <a:pt x="10160" y="5973292"/>
                    </a:cubicBezTo>
                    <a:cubicBezTo>
                      <a:pt x="10160" y="6117556"/>
                      <a:pt x="10160" y="6170453"/>
                      <a:pt x="12700" y="6184880"/>
                    </a:cubicBezTo>
                    <a:cubicBezTo>
                      <a:pt x="10160" y="6252203"/>
                      <a:pt x="8890" y="6314718"/>
                      <a:pt x="8890" y="6382041"/>
                    </a:cubicBezTo>
                    <a:cubicBezTo>
                      <a:pt x="7620" y="6458982"/>
                      <a:pt x="7620" y="6540732"/>
                      <a:pt x="2540" y="6641717"/>
                    </a:cubicBezTo>
                    <a:lnTo>
                      <a:pt x="0" y="6699423"/>
                    </a:lnTo>
                    <a:lnTo>
                      <a:pt x="6350" y="6684996"/>
                    </a:lnTo>
                    <a:lnTo>
                      <a:pt x="6350" y="6776364"/>
                    </a:lnTo>
                    <a:cubicBezTo>
                      <a:pt x="6350" y="6781173"/>
                      <a:pt x="7620" y="6795598"/>
                      <a:pt x="8890" y="6814834"/>
                    </a:cubicBezTo>
                    <a:lnTo>
                      <a:pt x="8890" y="6824452"/>
                    </a:lnTo>
                    <a:lnTo>
                      <a:pt x="10160" y="6824452"/>
                    </a:lnTo>
                    <a:cubicBezTo>
                      <a:pt x="11430" y="6843687"/>
                      <a:pt x="15240" y="6843687"/>
                      <a:pt x="16510" y="6843687"/>
                    </a:cubicBezTo>
                    <a:cubicBezTo>
                      <a:pt x="16510" y="6997570"/>
                      <a:pt x="15240" y="7156259"/>
                      <a:pt x="13970" y="7310142"/>
                    </a:cubicBezTo>
                    <a:cubicBezTo>
                      <a:pt x="13970" y="7353422"/>
                      <a:pt x="12700" y="7391892"/>
                      <a:pt x="12700" y="7435171"/>
                    </a:cubicBezTo>
                    <a:lnTo>
                      <a:pt x="8890" y="7435171"/>
                    </a:lnTo>
                    <a:lnTo>
                      <a:pt x="8890" y="7508652"/>
                    </a:lnTo>
                    <a:lnTo>
                      <a:pt x="6350" y="7508652"/>
                    </a:lnTo>
                    <a:lnTo>
                      <a:pt x="6350" y="7539131"/>
                    </a:lnTo>
                    <a:cubicBezTo>
                      <a:pt x="3810" y="7574692"/>
                      <a:pt x="1270" y="7629302"/>
                      <a:pt x="3810" y="7663592"/>
                    </a:cubicBezTo>
                    <a:cubicBezTo>
                      <a:pt x="2540" y="7681371"/>
                      <a:pt x="5080" y="7702961"/>
                      <a:pt x="6350" y="7714392"/>
                    </a:cubicBezTo>
                    <a:lnTo>
                      <a:pt x="5080" y="7714392"/>
                    </a:lnTo>
                    <a:lnTo>
                      <a:pt x="8890" y="7813452"/>
                    </a:lnTo>
                    <a:lnTo>
                      <a:pt x="7620" y="7814721"/>
                    </a:lnTo>
                    <a:lnTo>
                      <a:pt x="7620" y="7818531"/>
                    </a:lnTo>
                    <a:cubicBezTo>
                      <a:pt x="7620" y="7852821"/>
                      <a:pt x="8890" y="7887111"/>
                      <a:pt x="8890" y="7923942"/>
                    </a:cubicBezTo>
                    <a:cubicBezTo>
                      <a:pt x="11430" y="7993792"/>
                      <a:pt x="12700" y="8064911"/>
                      <a:pt x="6350" y="8142381"/>
                    </a:cubicBezTo>
                    <a:lnTo>
                      <a:pt x="6350" y="8148731"/>
                    </a:lnTo>
                    <a:cubicBezTo>
                      <a:pt x="7620" y="8163971"/>
                      <a:pt x="7620" y="8179211"/>
                      <a:pt x="7620" y="8196992"/>
                    </a:cubicBezTo>
                    <a:lnTo>
                      <a:pt x="7620" y="8275731"/>
                    </a:lnTo>
                    <a:lnTo>
                      <a:pt x="2540" y="8296052"/>
                    </a:lnTo>
                    <a:lnTo>
                      <a:pt x="2540" y="8346852"/>
                    </a:lnTo>
                    <a:lnTo>
                      <a:pt x="8890" y="8346852"/>
                    </a:lnTo>
                    <a:cubicBezTo>
                      <a:pt x="46990" y="8346852"/>
                      <a:pt x="102870" y="8348121"/>
                      <a:pt x="118110" y="8348121"/>
                    </a:cubicBezTo>
                    <a:cubicBezTo>
                      <a:pt x="146050" y="8348121"/>
                      <a:pt x="161290" y="8348121"/>
                      <a:pt x="168910" y="8346852"/>
                    </a:cubicBezTo>
                    <a:cubicBezTo>
                      <a:pt x="189230" y="8351931"/>
                      <a:pt x="227330" y="8353202"/>
                      <a:pt x="271780" y="8353202"/>
                    </a:cubicBezTo>
                    <a:cubicBezTo>
                      <a:pt x="298450" y="8353202"/>
                      <a:pt x="327660" y="8353202"/>
                      <a:pt x="356870" y="8351931"/>
                    </a:cubicBezTo>
                    <a:cubicBezTo>
                      <a:pt x="394970" y="8350661"/>
                      <a:pt x="431800" y="8350661"/>
                      <a:pt x="457200" y="8351931"/>
                    </a:cubicBezTo>
                    <a:lnTo>
                      <a:pt x="461010" y="8351931"/>
                    </a:lnTo>
                    <a:lnTo>
                      <a:pt x="463550" y="8345581"/>
                    </a:lnTo>
                    <a:cubicBezTo>
                      <a:pt x="514350" y="8345581"/>
                      <a:pt x="563880" y="8344311"/>
                      <a:pt x="628650" y="8341771"/>
                    </a:cubicBezTo>
                    <a:lnTo>
                      <a:pt x="640080" y="8341771"/>
                    </a:lnTo>
                    <a:lnTo>
                      <a:pt x="638810" y="8339231"/>
                    </a:lnTo>
                    <a:lnTo>
                      <a:pt x="671830" y="8339231"/>
                    </a:lnTo>
                    <a:lnTo>
                      <a:pt x="671830" y="8334152"/>
                    </a:lnTo>
                    <a:cubicBezTo>
                      <a:pt x="694690" y="8334152"/>
                      <a:pt x="718820" y="8335421"/>
                      <a:pt x="745490" y="8336692"/>
                    </a:cubicBezTo>
                    <a:cubicBezTo>
                      <a:pt x="763270" y="8337961"/>
                      <a:pt x="781050" y="8337961"/>
                      <a:pt x="798830" y="8339231"/>
                    </a:cubicBezTo>
                    <a:lnTo>
                      <a:pt x="798830" y="8350661"/>
                    </a:lnTo>
                    <a:lnTo>
                      <a:pt x="1168731" y="8350661"/>
                    </a:lnTo>
                    <a:cubicBezTo>
                      <a:pt x="1281705" y="8350661"/>
                      <a:pt x="1388732" y="8349392"/>
                      <a:pt x="1501706" y="8348121"/>
                    </a:cubicBezTo>
                    <a:cubicBezTo>
                      <a:pt x="1745490" y="8345581"/>
                      <a:pt x="1977383" y="8343042"/>
                      <a:pt x="2191438" y="8346852"/>
                    </a:cubicBezTo>
                    <a:cubicBezTo>
                      <a:pt x="2292520" y="8345581"/>
                      <a:pt x="2369817" y="8345581"/>
                      <a:pt x="2435223" y="8346852"/>
                    </a:cubicBezTo>
                    <a:lnTo>
                      <a:pt x="2435223" y="8348121"/>
                    </a:lnTo>
                    <a:lnTo>
                      <a:pt x="2476845" y="8348121"/>
                    </a:lnTo>
                    <a:lnTo>
                      <a:pt x="2631440" y="8350661"/>
                    </a:lnTo>
                    <a:lnTo>
                      <a:pt x="2631440" y="8346852"/>
                    </a:lnTo>
                    <a:cubicBezTo>
                      <a:pt x="2696845" y="8346852"/>
                      <a:pt x="2768197" y="8345581"/>
                      <a:pt x="2845495" y="8345581"/>
                    </a:cubicBezTo>
                    <a:lnTo>
                      <a:pt x="2899008" y="8351931"/>
                    </a:lnTo>
                    <a:lnTo>
                      <a:pt x="2934684" y="8351931"/>
                    </a:lnTo>
                    <a:cubicBezTo>
                      <a:pt x="3011982" y="8353202"/>
                      <a:pt x="3047657" y="8353202"/>
                      <a:pt x="3059550" y="8345581"/>
                    </a:cubicBezTo>
                    <a:lnTo>
                      <a:pt x="3059550" y="8343042"/>
                    </a:lnTo>
                    <a:cubicBezTo>
                      <a:pt x="3089279" y="8341771"/>
                      <a:pt x="3119009" y="8341771"/>
                      <a:pt x="3142793" y="8340502"/>
                    </a:cubicBezTo>
                    <a:cubicBezTo>
                      <a:pt x="3202253" y="8345581"/>
                      <a:pt x="3279550" y="8344311"/>
                      <a:pt x="3368740" y="8344311"/>
                    </a:cubicBezTo>
                    <a:cubicBezTo>
                      <a:pt x="3457929" y="8343042"/>
                      <a:pt x="3553065" y="8343042"/>
                      <a:pt x="3618470" y="8348121"/>
                    </a:cubicBezTo>
                    <a:lnTo>
                      <a:pt x="3624417" y="8349392"/>
                    </a:lnTo>
                    <a:lnTo>
                      <a:pt x="3636308" y="8349392"/>
                    </a:lnTo>
                    <a:cubicBezTo>
                      <a:pt x="3666038" y="8348121"/>
                      <a:pt x="3784958" y="8346852"/>
                      <a:pt x="3897931" y="8345581"/>
                    </a:cubicBezTo>
                    <a:cubicBezTo>
                      <a:pt x="4004958" y="8344311"/>
                      <a:pt x="4123878" y="8343042"/>
                      <a:pt x="4219013" y="8341771"/>
                    </a:cubicBezTo>
                    <a:cubicBezTo>
                      <a:pt x="4236851" y="8344311"/>
                      <a:pt x="4278473" y="8345581"/>
                      <a:pt x="4314149" y="8345581"/>
                    </a:cubicBezTo>
                    <a:cubicBezTo>
                      <a:pt x="4450906" y="8344311"/>
                      <a:pt x="4605501" y="8343042"/>
                      <a:pt x="4795772" y="8343042"/>
                    </a:cubicBezTo>
                    <a:lnTo>
                      <a:pt x="4801719" y="8344311"/>
                    </a:lnTo>
                    <a:lnTo>
                      <a:pt x="4831449" y="8343042"/>
                    </a:lnTo>
                    <a:cubicBezTo>
                      <a:pt x="4956313" y="8343042"/>
                      <a:pt x="5081179" y="8344311"/>
                      <a:pt x="5206044" y="8344311"/>
                    </a:cubicBezTo>
                    <a:lnTo>
                      <a:pt x="5206044" y="8346852"/>
                    </a:lnTo>
                    <a:lnTo>
                      <a:pt x="5307126" y="8344311"/>
                    </a:lnTo>
                    <a:lnTo>
                      <a:pt x="5354693" y="8344311"/>
                    </a:lnTo>
                    <a:cubicBezTo>
                      <a:pt x="5646046" y="8345581"/>
                      <a:pt x="5949290" y="8346852"/>
                      <a:pt x="6258481" y="8346852"/>
                    </a:cubicBezTo>
                    <a:lnTo>
                      <a:pt x="6270373" y="8346852"/>
                    </a:lnTo>
                    <a:lnTo>
                      <a:pt x="6288211" y="8341771"/>
                    </a:lnTo>
                    <a:lnTo>
                      <a:pt x="6288211" y="8336692"/>
                    </a:lnTo>
                    <a:lnTo>
                      <a:pt x="6300103" y="8336692"/>
                    </a:lnTo>
                    <a:lnTo>
                      <a:pt x="6668753" y="8348121"/>
                    </a:lnTo>
                    <a:cubicBezTo>
                      <a:pt x="6722266" y="8348121"/>
                      <a:pt x="6751996" y="8345581"/>
                      <a:pt x="6787672" y="8344311"/>
                    </a:cubicBezTo>
                    <a:cubicBezTo>
                      <a:pt x="6841186" y="8341771"/>
                      <a:pt x="6888753" y="8337961"/>
                      <a:pt x="7043348" y="8343042"/>
                    </a:cubicBezTo>
                    <a:lnTo>
                      <a:pt x="7043348" y="8340502"/>
                    </a:lnTo>
                    <a:lnTo>
                      <a:pt x="7411999" y="8340502"/>
                    </a:lnTo>
                    <a:cubicBezTo>
                      <a:pt x="7846054" y="8340502"/>
                      <a:pt x="8345515" y="8340502"/>
                      <a:pt x="8732003" y="8345581"/>
                    </a:cubicBezTo>
                    <a:lnTo>
                      <a:pt x="8892545" y="8346852"/>
                    </a:lnTo>
                    <a:lnTo>
                      <a:pt x="8827139" y="8340502"/>
                    </a:lnTo>
                    <a:lnTo>
                      <a:pt x="8862815" y="8340502"/>
                    </a:lnTo>
                    <a:cubicBezTo>
                      <a:pt x="9011464" y="8343042"/>
                      <a:pt x="9067767" y="8344311"/>
                      <a:pt x="9075387" y="8340502"/>
                    </a:cubicBezTo>
                    <a:lnTo>
                      <a:pt x="9075387" y="8341771"/>
                    </a:lnTo>
                    <a:cubicBezTo>
                      <a:pt x="9076657" y="8341771"/>
                      <a:pt x="9076657" y="8341771"/>
                      <a:pt x="9077927" y="8340502"/>
                    </a:cubicBezTo>
                    <a:cubicBezTo>
                      <a:pt x="9079197" y="8340502"/>
                      <a:pt x="9080467" y="8341771"/>
                      <a:pt x="9083007" y="8341771"/>
                    </a:cubicBezTo>
                    <a:lnTo>
                      <a:pt x="9083007" y="8348121"/>
                    </a:lnTo>
                    <a:cubicBezTo>
                      <a:pt x="9118567" y="8346852"/>
                      <a:pt x="9147777" y="8346852"/>
                      <a:pt x="9173177" y="8348121"/>
                    </a:cubicBezTo>
                    <a:cubicBezTo>
                      <a:pt x="9202387" y="8349392"/>
                      <a:pt x="9229057" y="8349392"/>
                      <a:pt x="9256997" y="8346852"/>
                    </a:cubicBezTo>
                    <a:cubicBezTo>
                      <a:pt x="9258267" y="8348121"/>
                      <a:pt x="9259537" y="8350661"/>
                      <a:pt x="9263347" y="8351931"/>
                    </a:cubicBezTo>
                    <a:lnTo>
                      <a:pt x="9265887" y="8351931"/>
                    </a:lnTo>
                    <a:cubicBezTo>
                      <a:pt x="9269697" y="8351931"/>
                      <a:pt x="9272237" y="8350661"/>
                      <a:pt x="9274777" y="8350661"/>
                    </a:cubicBezTo>
                    <a:lnTo>
                      <a:pt x="9274777" y="8355742"/>
                    </a:lnTo>
                    <a:cubicBezTo>
                      <a:pt x="9343357" y="8355742"/>
                      <a:pt x="9364947" y="8348121"/>
                      <a:pt x="9375107" y="8341771"/>
                    </a:cubicBezTo>
                    <a:cubicBezTo>
                      <a:pt x="9429717" y="8343042"/>
                      <a:pt x="9477977" y="8345581"/>
                      <a:pt x="9524967" y="8349392"/>
                    </a:cubicBezTo>
                    <a:lnTo>
                      <a:pt x="9524967" y="8344311"/>
                    </a:lnTo>
                    <a:lnTo>
                      <a:pt x="9542747" y="8344311"/>
                    </a:lnTo>
                    <a:lnTo>
                      <a:pt x="9542747" y="8340502"/>
                    </a:lnTo>
                    <a:lnTo>
                      <a:pt x="9617677" y="8340502"/>
                    </a:lnTo>
                    <a:lnTo>
                      <a:pt x="9664667" y="8343042"/>
                    </a:lnTo>
                    <a:lnTo>
                      <a:pt x="9665937" y="8343042"/>
                    </a:lnTo>
                    <a:cubicBezTo>
                      <a:pt x="9676097" y="8339231"/>
                      <a:pt x="9710387" y="8339231"/>
                      <a:pt x="9742137" y="8339231"/>
                    </a:cubicBezTo>
                    <a:cubicBezTo>
                      <a:pt x="9770077" y="8339231"/>
                      <a:pt x="9795477" y="8339231"/>
                      <a:pt x="9806907" y="8336692"/>
                    </a:cubicBezTo>
                    <a:lnTo>
                      <a:pt x="9870407" y="8336692"/>
                    </a:lnTo>
                    <a:lnTo>
                      <a:pt x="9870407" y="8330342"/>
                    </a:lnTo>
                    <a:lnTo>
                      <a:pt x="9886917" y="8330342"/>
                    </a:lnTo>
                    <a:lnTo>
                      <a:pt x="9886917" y="8323992"/>
                    </a:lnTo>
                    <a:cubicBezTo>
                      <a:pt x="9886917" y="8313831"/>
                      <a:pt x="9886917" y="8302402"/>
                      <a:pt x="9888187" y="8289702"/>
                    </a:cubicBezTo>
                    <a:lnTo>
                      <a:pt x="9888187" y="8277002"/>
                    </a:lnTo>
                    <a:cubicBezTo>
                      <a:pt x="9888187" y="8266842"/>
                      <a:pt x="9888187" y="8259221"/>
                      <a:pt x="9889457" y="8250331"/>
                    </a:cubicBezTo>
                    <a:lnTo>
                      <a:pt x="9890727" y="8233821"/>
                    </a:lnTo>
                    <a:cubicBezTo>
                      <a:pt x="9894537" y="8170321"/>
                      <a:pt x="9893267" y="8156352"/>
                      <a:pt x="9893267" y="8142381"/>
                    </a:cubicBezTo>
                    <a:cubicBezTo>
                      <a:pt x="9891997" y="8128411"/>
                      <a:pt x="9891997" y="8115711"/>
                      <a:pt x="9895807" y="8053482"/>
                    </a:cubicBezTo>
                    <a:lnTo>
                      <a:pt x="9897077" y="8035702"/>
                    </a:lnTo>
                    <a:lnTo>
                      <a:pt x="9885647" y="8048402"/>
                    </a:lnTo>
                    <a:cubicBezTo>
                      <a:pt x="9884377" y="8035702"/>
                      <a:pt x="9886917" y="8007761"/>
                      <a:pt x="9888187" y="7986171"/>
                    </a:cubicBezTo>
                    <a:cubicBezTo>
                      <a:pt x="9890727" y="7953152"/>
                      <a:pt x="9894537" y="7915052"/>
                      <a:pt x="9891997" y="7880761"/>
                    </a:cubicBezTo>
                    <a:lnTo>
                      <a:pt x="9900887" y="7908702"/>
                    </a:lnTo>
                    <a:lnTo>
                      <a:pt x="9899617" y="7861711"/>
                    </a:lnTo>
                    <a:cubicBezTo>
                      <a:pt x="9899617" y="7846471"/>
                      <a:pt x="9898347" y="7829961"/>
                      <a:pt x="9898347" y="7813452"/>
                    </a:cubicBezTo>
                    <a:cubicBezTo>
                      <a:pt x="9900887" y="7800752"/>
                      <a:pt x="9903427" y="7788052"/>
                      <a:pt x="9904697" y="7777892"/>
                    </a:cubicBezTo>
                    <a:lnTo>
                      <a:pt x="9909777" y="7777892"/>
                    </a:lnTo>
                    <a:cubicBezTo>
                      <a:pt x="9913587" y="7725821"/>
                      <a:pt x="9912317" y="7722011"/>
                      <a:pt x="9908507" y="7718202"/>
                    </a:cubicBezTo>
                    <a:cubicBezTo>
                      <a:pt x="9907237" y="7716932"/>
                      <a:pt x="9904697" y="7715661"/>
                      <a:pt x="9903427" y="7715661"/>
                    </a:cubicBezTo>
                    <a:cubicBezTo>
                      <a:pt x="9902157" y="7713121"/>
                      <a:pt x="9900887" y="7706771"/>
                      <a:pt x="9900887" y="7690261"/>
                    </a:cubicBezTo>
                    <a:cubicBezTo>
                      <a:pt x="9902157" y="7690261"/>
                      <a:pt x="9903427" y="7690261"/>
                      <a:pt x="9905967" y="7688992"/>
                    </a:cubicBezTo>
                    <a:cubicBezTo>
                      <a:pt x="9911047" y="7686452"/>
                      <a:pt x="9912317" y="7680102"/>
                      <a:pt x="9912317" y="7653432"/>
                    </a:cubicBezTo>
                    <a:cubicBezTo>
                      <a:pt x="9913587" y="7643271"/>
                      <a:pt x="9912317" y="7617871"/>
                      <a:pt x="9909777" y="7586121"/>
                    </a:cubicBezTo>
                    <a:cubicBezTo>
                      <a:pt x="9908507" y="7565802"/>
                      <a:pt x="9907237" y="7542942"/>
                      <a:pt x="9905967" y="7520082"/>
                    </a:cubicBezTo>
                    <a:lnTo>
                      <a:pt x="9905967" y="7497221"/>
                    </a:lnTo>
                    <a:cubicBezTo>
                      <a:pt x="9911047" y="7483259"/>
                      <a:pt x="9912317" y="7420745"/>
                      <a:pt x="9911047" y="7238010"/>
                    </a:cubicBezTo>
                    <a:lnTo>
                      <a:pt x="9907237" y="7238010"/>
                    </a:lnTo>
                    <a:lnTo>
                      <a:pt x="9907237" y="7213966"/>
                    </a:lnTo>
                    <a:lnTo>
                      <a:pt x="9898347" y="7209157"/>
                    </a:lnTo>
                    <a:lnTo>
                      <a:pt x="9898347" y="7141834"/>
                    </a:lnTo>
                    <a:lnTo>
                      <a:pt x="9904697" y="7141834"/>
                    </a:lnTo>
                    <a:lnTo>
                      <a:pt x="9900887" y="6949481"/>
                    </a:lnTo>
                    <a:lnTo>
                      <a:pt x="9900887" y="6920628"/>
                    </a:lnTo>
                    <a:cubicBezTo>
                      <a:pt x="9903427" y="6742702"/>
                      <a:pt x="9907237" y="6559967"/>
                      <a:pt x="9900887" y="6434938"/>
                    </a:cubicBezTo>
                    <a:cubicBezTo>
                      <a:pt x="9900887" y="6425321"/>
                      <a:pt x="9900887" y="6420512"/>
                      <a:pt x="9902157" y="6415703"/>
                    </a:cubicBezTo>
                    <a:lnTo>
                      <a:pt x="9904697" y="6410894"/>
                    </a:lnTo>
                    <a:lnTo>
                      <a:pt x="9904697" y="6391659"/>
                    </a:lnTo>
                    <a:cubicBezTo>
                      <a:pt x="9903427" y="6343570"/>
                      <a:pt x="9903427" y="6271438"/>
                      <a:pt x="9902157" y="6194498"/>
                    </a:cubicBezTo>
                    <a:cubicBezTo>
                      <a:pt x="9900887" y="6040616"/>
                      <a:pt x="9898347" y="5867498"/>
                      <a:pt x="9895807" y="5785749"/>
                    </a:cubicBezTo>
                    <a:cubicBezTo>
                      <a:pt x="9895807" y="5776131"/>
                      <a:pt x="9897077" y="5766513"/>
                      <a:pt x="9897077" y="5761705"/>
                    </a:cubicBezTo>
                    <a:cubicBezTo>
                      <a:pt x="9897077" y="5756895"/>
                      <a:pt x="9897077" y="5752087"/>
                      <a:pt x="9898347" y="5752087"/>
                    </a:cubicBezTo>
                    <a:lnTo>
                      <a:pt x="9893267" y="5742469"/>
                    </a:lnTo>
                    <a:lnTo>
                      <a:pt x="9899617" y="5747278"/>
                    </a:lnTo>
                    <a:lnTo>
                      <a:pt x="9900887" y="5742469"/>
                    </a:lnTo>
                    <a:lnTo>
                      <a:pt x="9900887" y="5737660"/>
                    </a:lnTo>
                    <a:cubicBezTo>
                      <a:pt x="9907237" y="5627058"/>
                      <a:pt x="9904697" y="5396234"/>
                      <a:pt x="9902157" y="5189456"/>
                    </a:cubicBezTo>
                    <a:cubicBezTo>
                      <a:pt x="9900887" y="5035573"/>
                      <a:pt x="9898347" y="4843221"/>
                      <a:pt x="9902157" y="4804750"/>
                    </a:cubicBezTo>
                    <a:lnTo>
                      <a:pt x="9905967" y="4804750"/>
                    </a:lnTo>
                    <a:lnTo>
                      <a:pt x="9904697" y="4434472"/>
                    </a:lnTo>
                    <a:lnTo>
                      <a:pt x="9911047" y="4434472"/>
                    </a:lnTo>
                    <a:cubicBezTo>
                      <a:pt x="9911047" y="4396001"/>
                      <a:pt x="9912317" y="4352722"/>
                      <a:pt x="9912317" y="4314252"/>
                    </a:cubicBezTo>
                    <a:lnTo>
                      <a:pt x="9913587" y="4323869"/>
                    </a:lnTo>
                    <a:lnTo>
                      <a:pt x="9912317" y="4261355"/>
                    </a:lnTo>
                    <a:lnTo>
                      <a:pt x="9912317" y="4251737"/>
                    </a:lnTo>
                    <a:lnTo>
                      <a:pt x="9908507" y="3891076"/>
                    </a:lnTo>
                    <a:lnTo>
                      <a:pt x="9900887" y="3891076"/>
                    </a:lnTo>
                    <a:cubicBezTo>
                      <a:pt x="9899617" y="3867032"/>
                      <a:pt x="9899617" y="3842988"/>
                      <a:pt x="9898347" y="3823753"/>
                    </a:cubicBezTo>
                    <a:lnTo>
                      <a:pt x="9899617" y="3828562"/>
                    </a:lnTo>
                    <a:lnTo>
                      <a:pt x="9900887" y="3751621"/>
                    </a:lnTo>
                    <a:cubicBezTo>
                      <a:pt x="9902157" y="3674680"/>
                      <a:pt x="9902157" y="3612165"/>
                      <a:pt x="9902157" y="3554460"/>
                    </a:cubicBezTo>
                    <a:cubicBezTo>
                      <a:pt x="9904697" y="3525607"/>
                      <a:pt x="9907237" y="3496754"/>
                      <a:pt x="9908507" y="3463092"/>
                    </a:cubicBezTo>
                    <a:lnTo>
                      <a:pt x="9909777" y="3448666"/>
                    </a:lnTo>
                    <a:lnTo>
                      <a:pt x="9905967" y="3439048"/>
                    </a:lnTo>
                    <a:cubicBezTo>
                      <a:pt x="9905967" y="3434239"/>
                      <a:pt x="9903427" y="3415004"/>
                      <a:pt x="9902157" y="3328446"/>
                    </a:cubicBezTo>
                    <a:cubicBezTo>
                      <a:pt x="9902157" y="3213034"/>
                      <a:pt x="9899617" y="3121666"/>
                      <a:pt x="9895807" y="2967785"/>
                    </a:cubicBezTo>
                    <a:lnTo>
                      <a:pt x="9905967" y="2828329"/>
                    </a:lnTo>
                    <a:cubicBezTo>
                      <a:pt x="9909777" y="2775432"/>
                      <a:pt x="9909777" y="2761005"/>
                      <a:pt x="9909777" y="2736961"/>
                    </a:cubicBezTo>
                    <a:cubicBezTo>
                      <a:pt x="9909777" y="2717726"/>
                      <a:pt x="9909777" y="2688873"/>
                      <a:pt x="9913587" y="2607123"/>
                    </a:cubicBezTo>
                    <a:lnTo>
                      <a:pt x="9909777" y="2602314"/>
                    </a:lnTo>
                    <a:cubicBezTo>
                      <a:pt x="9908507" y="2573462"/>
                      <a:pt x="9908507" y="2462859"/>
                      <a:pt x="9908507" y="2390727"/>
                    </a:cubicBezTo>
                    <a:cubicBezTo>
                      <a:pt x="9908507" y="2246462"/>
                      <a:pt x="9908507" y="2193565"/>
                      <a:pt x="9905967" y="2179139"/>
                    </a:cubicBezTo>
                    <a:cubicBezTo>
                      <a:pt x="9908507" y="2111816"/>
                      <a:pt x="9909777" y="2049301"/>
                      <a:pt x="9909777" y="1981978"/>
                    </a:cubicBezTo>
                    <a:cubicBezTo>
                      <a:pt x="9909777" y="1905037"/>
                      <a:pt x="9909777" y="1823287"/>
                      <a:pt x="9914857" y="1722302"/>
                    </a:cubicBezTo>
                    <a:close/>
                    <a:moveTo>
                      <a:pt x="27940" y="495300"/>
                    </a:moveTo>
                    <a:lnTo>
                      <a:pt x="27940" y="488950"/>
                    </a:lnTo>
                    <a:lnTo>
                      <a:pt x="29210" y="488950"/>
                    </a:lnTo>
                    <a:cubicBezTo>
                      <a:pt x="27940" y="491490"/>
                      <a:pt x="27940" y="492760"/>
                      <a:pt x="27940" y="495300"/>
                    </a:cubicBezTo>
                    <a:close/>
                    <a:moveTo>
                      <a:pt x="38100" y="7738521"/>
                    </a:moveTo>
                    <a:cubicBezTo>
                      <a:pt x="38100" y="7734711"/>
                      <a:pt x="36830" y="7732171"/>
                      <a:pt x="36830" y="7729632"/>
                    </a:cubicBezTo>
                    <a:lnTo>
                      <a:pt x="38100" y="7729632"/>
                    </a:lnTo>
                    <a:lnTo>
                      <a:pt x="38100" y="7738521"/>
                    </a:lnTo>
                    <a:close/>
                    <a:moveTo>
                      <a:pt x="9839927" y="546100"/>
                    </a:moveTo>
                    <a:lnTo>
                      <a:pt x="9841197" y="577850"/>
                    </a:lnTo>
                    <a:lnTo>
                      <a:pt x="9832307" y="563880"/>
                    </a:lnTo>
                    <a:lnTo>
                      <a:pt x="9834847" y="591820"/>
                    </a:lnTo>
                    <a:cubicBezTo>
                      <a:pt x="9839927" y="647700"/>
                      <a:pt x="9838657" y="669290"/>
                      <a:pt x="9837387" y="718820"/>
                    </a:cubicBezTo>
                    <a:lnTo>
                      <a:pt x="9836117" y="741680"/>
                    </a:lnTo>
                    <a:lnTo>
                      <a:pt x="9833577" y="762000"/>
                    </a:lnTo>
                    <a:cubicBezTo>
                      <a:pt x="9831037" y="786130"/>
                      <a:pt x="9831037" y="817880"/>
                      <a:pt x="9832307" y="843280"/>
                    </a:cubicBezTo>
                    <a:lnTo>
                      <a:pt x="9828497" y="843280"/>
                    </a:lnTo>
                    <a:lnTo>
                      <a:pt x="9828497" y="957700"/>
                    </a:lnTo>
                    <a:lnTo>
                      <a:pt x="9832307" y="957700"/>
                    </a:lnTo>
                    <a:lnTo>
                      <a:pt x="9837387" y="1226994"/>
                    </a:lnTo>
                    <a:lnTo>
                      <a:pt x="9832307" y="1226994"/>
                    </a:lnTo>
                    <a:cubicBezTo>
                      <a:pt x="9832307" y="1251038"/>
                      <a:pt x="9832307" y="1270273"/>
                      <a:pt x="9833577" y="1294317"/>
                    </a:cubicBezTo>
                    <a:lnTo>
                      <a:pt x="9824687" y="1294317"/>
                    </a:lnTo>
                    <a:lnTo>
                      <a:pt x="9824687" y="1303935"/>
                    </a:lnTo>
                    <a:lnTo>
                      <a:pt x="9829767" y="1688640"/>
                    </a:lnTo>
                    <a:cubicBezTo>
                      <a:pt x="9828497" y="1703066"/>
                      <a:pt x="9828497" y="1727110"/>
                      <a:pt x="9827227" y="1760772"/>
                    </a:cubicBezTo>
                    <a:cubicBezTo>
                      <a:pt x="9825957" y="1789625"/>
                      <a:pt x="9824687" y="1832904"/>
                      <a:pt x="9823417" y="1842522"/>
                    </a:cubicBezTo>
                    <a:lnTo>
                      <a:pt x="9822147" y="1842522"/>
                    </a:lnTo>
                    <a:cubicBezTo>
                      <a:pt x="9820877" y="1948316"/>
                      <a:pt x="9822147" y="2073345"/>
                      <a:pt x="9824687" y="2207992"/>
                    </a:cubicBezTo>
                    <a:cubicBezTo>
                      <a:pt x="9827227" y="2361874"/>
                      <a:pt x="9829767" y="2525373"/>
                      <a:pt x="9827227" y="2679255"/>
                    </a:cubicBezTo>
                    <a:lnTo>
                      <a:pt x="9827227" y="2688873"/>
                    </a:lnTo>
                    <a:cubicBezTo>
                      <a:pt x="9828497" y="2703299"/>
                      <a:pt x="9828497" y="2741770"/>
                      <a:pt x="9829767" y="2789858"/>
                    </a:cubicBezTo>
                    <a:cubicBezTo>
                      <a:pt x="9829767" y="2866799"/>
                      <a:pt x="9828497" y="2938931"/>
                      <a:pt x="9828497" y="3015872"/>
                    </a:cubicBezTo>
                    <a:cubicBezTo>
                      <a:pt x="9827227" y="3203416"/>
                      <a:pt x="9824687" y="3400577"/>
                      <a:pt x="9829767" y="3636209"/>
                    </a:cubicBezTo>
                    <a:lnTo>
                      <a:pt x="9820877" y="3823753"/>
                    </a:lnTo>
                    <a:lnTo>
                      <a:pt x="9820877" y="3828561"/>
                    </a:lnTo>
                    <a:cubicBezTo>
                      <a:pt x="9820877" y="3900694"/>
                      <a:pt x="9822147" y="3924737"/>
                      <a:pt x="9828497" y="3929547"/>
                    </a:cubicBezTo>
                    <a:cubicBezTo>
                      <a:pt x="9831037" y="3929547"/>
                      <a:pt x="9832307" y="3929547"/>
                      <a:pt x="9834847" y="3919929"/>
                    </a:cubicBezTo>
                    <a:cubicBezTo>
                      <a:pt x="9834847" y="3943973"/>
                      <a:pt x="9834847" y="3968017"/>
                      <a:pt x="9836117" y="4006487"/>
                    </a:cubicBezTo>
                    <a:cubicBezTo>
                      <a:pt x="9837387" y="4107473"/>
                      <a:pt x="9836117" y="4145943"/>
                      <a:pt x="9836117" y="4165178"/>
                    </a:cubicBezTo>
                    <a:cubicBezTo>
                      <a:pt x="9834847" y="4165178"/>
                      <a:pt x="9833577" y="4165178"/>
                      <a:pt x="9831037" y="4169987"/>
                    </a:cubicBezTo>
                    <a:cubicBezTo>
                      <a:pt x="9827227" y="4179605"/>
                      <a:pt x="9825957" y="4198840"/>
                      <a:pt x="9825957" y="4222884"/>
                    </a:cubicBezTo>
                    <a:lnTo>
                      <a:pt x="9827227" y="4256546"/>
                    </a:lnTo>
                    <a:cubicBezTo>
                      <a:pt x="9831037" y="4362340"/>
                      <a:pt x="9834847" y="4501795"/>
                      <a:pt x="9834847" y="4660486"/>
                    </a:cubicBezTo>
                    <a:lnTo>
                      <a:pt x="9833577" y="4660486"/>
                    </a:lnTo>
                    <a:lnTo>
                      <a:pt x="9833577" y="4636442"/>
                    </a:lnTo>
                    <a:cubicBezTo>
                      <a:pt x="9832307" y="4535457"/>
                      <a:pt x="9831037" y="4525839"/>
                      <a:pt x="9824687" y="4525839"/>
                    </a:cubicBezTo>
                    <a:cubicBezTo>
                      <a:pt x="9817067" y="4525839"/>
                      <a:pt x="9817067" y="4545075"/>
                      <a:pt x="9814527" y="4631633"/>
                    </a:cubicBezTo>
                    <a:lnTo>
                      <a:pt x="9813257" y="4646059"/>
                    </a:lnTo>
                    <a:lnTo>
                      <a:pt x="9817067" y="4655677"/>
                    </a:lnTo>
                    <a:cubicBezTo>
                      <a:pt x="9823417" y="4684530"/>
                      <a:pt x="9823417" y="4900927"/>
                      <a:pt x="9823417" y="5064426"/>
                    </a:cubicBezTo>
                    <a:cubicBezTo>
                      <a:pt x="9823417" y="5348146"/>
                      <a:pt x="9825957" y="5463557"/>
                      <a:pt x="9832307" y="5497219"/>
                    </a:cubicBezTo>
                    <a:lnTo>
                      <a:pt x="9831037" y="5540499"/>
                    </a:lnTo>
                    <a:lnTo>
                      <a:pt x="9828497" y="5540499"/>
                    </a:lnTo>
                    <a:cubicBezTo>
                      <a:pt x="9824687" y="5679954"/>
                      <a:pt x="9827227" y="5732851"/>
                      <a:pt x="9831037" y="5795366"/>
                    </a:cubicBezTo>
                    <a:cubicBezTo>
                      <a:pt x="9834847" y="5853072"/>
                      <a:pt x="9838657" y="5920395"/>
                      <a:pt x="9837387" y="6093512"/>
                    </a:cubicBezTo>
                    <a:cubicBezTo>
                      <a:pt x="9836117" y="6156027"/>
                      <a:pt x="9836117" y="6199306"/>
                      <a:pt x="9834847" y="6218541"/>
                    </a:cubicBezTo>
                    <a:lnTo>
                      <a:pt x="9831037" y="6218541"/>
                    </a:lnTo>
                    <a:lnTo>
                      <a:pt x="9834847" y="6487835"/>
                    </a:lnTo>
                    <a:lnTo>
                      <a:pt x="9834847" y="6502261"/>
                    </a:lnTo>
                    <a:lnTo>
                      <a:pt x="9832307" y="6502261"/>
                    </a:lnTo>
                    <a:lnTo>
                      <a:pt x="9833577" y="6795598"/>
                    </a:lnTo>
                    <a:lnTo>
                      <a:pt x="9828497" y="6761937"/>
                    </a:lnTo>
                    <a:lnTo>
                      <a:pt x="9833577" y="6882157"/>
                    </a:lnTo>
                    <a:cubicBezTo>
                      <a:pt x="9834847" y="6915819"/>
                      <a:pt x="9837387" y="6973525"/>
                      <a:pt x="9838657" y="7026422"/>
                    </a:cubicBezTo>
                    <a:lnTo>
                      <a:pt x="9834847" y="7079319"/>
                    </a:lnTo>
                    <a:cubicBezTo>
                      <a:pt x="9825957" y="7189921"/>
                      <a:pt x="9827227" y="7242818"/>
                      <a:pt x="9828497" y="7324568"/>
                    </a:cubicBezTo>
                    <a:cubicBezTo>
                      <a:pt x="9829767" y="7358230"/>
                      <a:pt x="9829767" y="7396700"/>
                      <a:pt x="9831037" y="7449597"/>
                    </a:cubicBezTo>
                    <a:lnTo>
                      <a:pt x="9825957" y="7499761"/>
                    </a:lnTo>
                    <a:cubicBezTo>
                      <a:pt x="9824687" y="7503571"/>
                      <a:pt x="9824687" y="7506111"/>
                      <a:pt x="9823417" y="7509921"/>
                    </a:cubicBezTo>
                    <a:lnTo>
                      <a:pt x="9831037" y="7509921"/>
                    </a:lnTo>
                    <a:lnTo>
                      <a:pt x="9831037" y="7520081"/>
                    </a:lnTo>
                    <a:lnTo>
                      <a:pt x="9825957" y="7520081"/>
                    </a:lnTo>
                    <a:cubicBezTo>
                      <a:pt x="9823417" y="7532781"/>
                      <a:pt x="9822147" y="7554371"/>
                      <a:pt x="9820877" y="7582311"/>
                    </a:cubicBezTo>
                    <a:cubicBezTo>
                      <a:pt x="9819607" y="7602631"/>
                      <a:pt x="9819607" y="7624221"/>
                      <a:pt x="9817067" y="7649621"/>
                    </a:cubicBezTo>
                    <a:lnTo>
                      <a:pt x="9829767" y="7650892"/>
                    </a:lnTo>
                    <a:cubicBezTo>
                      <a:pt x="9831037" y="7648352"/>
                      <a:pt x="9831037" y="7642002"/>
                      <a:pt x="9832307" y="7635652"/>
                    </a:cubicBezTo>
                    <a:lnTo>
                      <a:pt x="9836117" y="7635652"/>
                    </a:lnTo>
                    <a:cubicBezTo>
                      <a:pt x="9836117" y="7643271"/>
                      <a:pt x="9837387" y="7652161"/>
                      <a:pt x="9838657" y="7661052"/>
                    </a:cubicBezTo>
                    <a:cubicBezTo>
                      <a:pt x="9833577" y="7667402"/>
                      <a:pt x="9833577" y="7685181"/>
                      <a:pt x="9834847" y="7723281"/>
                    </a:cubicBezTo>
                    <a:lnTo>
                      <a:pt x="9834847" y="7733442"/>
                    </a:lnTo>
                    <a:lnTo>
                      <a:pt x="9825957" y="7730902"/>
                    </a:lnTo>
                    <a:lnTo>
                      <a:pt x="9825957" y="7741061"/>
                    </a:lnTo>
                    <a:cubicBezTo>
                      <a:pt x="9827227" y="7771542"/>
                      <a:pt x="9829767" y="7780431"/>
                      <a:pt x="9832307" y="7791861"/>
                    </a:cubicBezTo>
                    <a:cubicBezTo>
                      <a:pt x="9833577" y="7796942"/>
                      <a:pt x="9834847" y="7803292"/>
                      <a:pt x="9836117" y="7812181"/>
                    </a:cubicBezTo>
                    <a:cubicBezTo>
                      <a:pt x="9834847" y="7859171"/>
                      <a:pt x="9829767" y="7871871"/>
                      <a:pt x="9824687" y="7882031"/>
                    </a:cubicBezTo>
                    <a:lnTo>
                      <a:pt x="9823417" y="7884571"/>
                    </a:lnTo>
                    <a:lnTo>
                      <a:pt x="9823417" y="7887111"/>
                    </a:lnTo>
                    <a:cubicBezTo>
                      <a:pt x="9823417" y="7916321"/>
                      <a:pt x="9823417" y="7920131"/>
                      <a:pt x="9829767" y="7921402"/>
                    </a:cubicBezTo>
                    <a:cubicBezTo>
                      <a:pt x="9832307" y="7921402"/>
                      <a:pt x="9833577" y="7921402"/>
                      <a:pt x="9834847" y="7920131"/>
                    </a:cubicBezTo>
                    <a:lnTo>
                      <a:pt x="9834847" y="7927752"/>
                    </a:lnTo>
                    <a:cubicBezTo>
                      <a:pt x="9832307" y="7993792"/>
                      <a:pt x="9834847" y="8042052"/>
                      <a:pt x="9838657" y="8115711"/>
                    </a:cubicBezTo>
                    <a:lnTo>
                      <a:pt x="9839927" y="8128411"/>
                    </a:lnTo>
                    <a:cubicBezTo>
                      <a:pt x="9833577" y="8128411"/>
                      <a:pt x="9833577" y="8134761"/>
                      <a:pt x="9832307" y="8137302"/>
                    </a:cubicBezTo>
                    <a:lnTo>
                      <a:pt x="9832307" y="8138571"/>
                    </a:lnTo>
                    <a:lnTo>
                      <a:pt x="9836117" y="8163971"/>
                    </a:lnTo>
                    <a:lnTo>
                      <a:pt x="9833577" y="8160161"/>
                    </a:lnTo>
                    <a:lnTo>
                      <a:pt x="9834847" y="8188102"/>
                    </a:lnTo>
                    <a:cubicBezTo>
                      <a:pt x="9836117" y="8204611"/>
                      <a:pt x="9837387" y="8208421"/>
                      <a:pt x="9839927" y="8212231"/>
                    </a:cubicBezTo>
                    <a:cubicBezTo>
                      <a:pt x="9841197" y="8214771"/>
                      <a:pt x="9843737" y="8217311"/>
                      <a:pt x="9845007" y="8247792"/>
                    </a:cubicBezTo>
                    <a:lnTo>
                      <a:pt x="9845007" y="8250331"/>
                    </a:lnTo>
                    <a:cubicBezTo>
                      <a:pt x="9847547" y="8256681"/>
                      <a:pt x="9846277" y="8271921"/>
                      <a:pt x="9845007" y="8282081"/>
                    </a:cubicBezTo>
                    <a:lnTo>
                      <a:pt x="9831037" y="8280811"/>
                    </a:lnTo>
                    <a:lnTo>
                      <a:pt x="9805637" y="8278271"/>
                    </a:lnTo>
                    <a:cubicBezTo>
                      <a:pt x="9785317" y="8277002"/>
                      <a:pt x="9766267" y="8278271"/>
                      <a:pt x="9751027" y="8279542"/>
                    </a:cubicBezTo>
                    <a:lnTo>
                      <a:pt x="9751027" y="8275731"/>
                    </a:lnTo>
                    <a:lnTo>
                      <a:pt x="9745947" y="8273192"/>
                    </a:lnTo>
                    <a:lnTo>
                      <a:pt x="9698957" y="8277002"/>
                    </a:lnTo>
                    <a:cubicBezTo>
                      <a:pt x="9654507" y="8279542"/>
                      <a:pt x="9646887" y="8280811"/>
                      <a:pt x="9601167" y="8285892"/>
                    </a:cubicBezTo>
                    <a:cubicBezTo>
                      <a:pt x="9574497" y="8283352"/>
                      <a:pt x="9547827" y="8282081"/>
                      <a:pt x="9521157" y="8282081"/>
                    </a:cubicBezTo>
                    <a:lnTo>
                      <a:pt x="9507187" y="8282081"/>
                    </a:lnTo>
                    <a:cubicBezTo>
                      <a:pt x="9497027" y="8280811"/>
                      <a:pt x="9484327" y="8279542"/>
                      <a:pt x="9467817" y="8279542"/>
                    </a:cubicBezTo>
                    <a:lnTo>
                      <a:pt x="9467817" y="8282081"/>
                    </a:lnTo>
                    <a:lnTo>
                      <a:pt x="9465277" y="8282081"/>
                    </a:lnTo>
                    <a:cubicBezTo>
                      <a:pt x="9464007" y="8280811"/>
                      <a:pt x="9462737" y="8280811"/>
                      <a:pt x="9461467" y="8279542"/>
                    </a:cubicBezTo>
                    <a:lnTo>
                      <a:pt x="9458927" y="8279542"/>
                    </a:lnTo>
                    <a:cubicBezTo>
                      <a:pt x="9447497" y="8282081"/>
                      <a:pt x="9434797" y="8283352"/>
                      <a:pt x="9419557" y="8284621"/>
                    </a:cubicBezTo>
                    <a:lnTo>
                      <a:pt x="9401777" y="8277002"/>
                    </a:lnTo>
                    <a:lnTo>
                      <a:pt x="9395427" y="8282081"/>
                    </a:lnTo>
                    <a:lnTo>
                      <a:pt x="9279857" y="8277002"/>
                    </a:lnTo>
                    <a:cubicBezTo>
                      <a:pt x="9262077" y="8279542"/>
                      <a:pt x="9244297" y="8280811"/>
                      <a:pt x="9227787" y="8283352"/>
                    </a:cubicBezTo>
                    <a:cubicBezTo>
                      <a:pt x="9202387" y="8283352"/>
                      <a:pt x="9178257" y="8282081"/>
                      <a:pt x="9152857" y="8282081"/>
                    </a:cubicBezTo>
                    <a:lnTo>
                      <a:pt x="9152857" y="8277002"/>
                    </a:lnTo>
                    <a:lnTo>
                      <a:pt x="9102057" y="8280811"/>
                    </a:lnTo>
                    <a:cubicBezTo>
                      <a:pt x="9093167" y="8280811"/>
                      <a:pt x="9085547" y="8280811"/>
                      <a:pt x="9075387" y="8279542"/>
                    </a:cubicBezTo>
                    <a:lnTo>
                      <a:pt x="9075387" y="8278271"/>
                    </a:lnTo>
                    <a:cubicBezTo>
                      <a:pt x="8981735" y="8274461"/>
                      <a:pt x="8815249" y="8273192"/>
                      <a:pt x="8619031" y="8273192"/>
                    </a:cubicBezTo>
                    <a:lnTo>
                      <a:pt x="8482274" y="8273192"/>
                    </a:lnTo>
                    <a:lnTo>
                      <a:pt x="8535788" y="8278271"/>
                    </a:lnTo>
                    <a:cubicBezTo>
                      <a:pt x="8500112" y="8278271"/>
                      <a:pt x="8476328" y="8277002"/>
                      <a:pt x="8446598" y="8277002"/>
                    </a:cubicBezTo>
                    <a:cubicBezTo>
                      <a:pt x="8428761" y="8277002"/>
                      <a:pt x="8410922" y="8275731"/>
                      <a:pt x="8393085" y="8275731"/>
                    </a:cubicBezTo>
                    <a:lnTo>
                      <a:pt x="8381192" y="8275731"/>
                    </a:lnTo>
                    <a:cubicBezTo>
                      <a:pt x="8363355" y="8277002"/>
                      <a:pt x="8339571" y="8278271"/>
                      <a:pt x="8327679" y="8280811"/>
                    </a:cubicBezTo>
                    <a:lnTo>
                      <a:pt x="8327679" y="8279542"/>
                    </a:lnTo>
                    <a:cubicBezTo>
                      <a:pt x="8190922" y="8275731"/>
                      <a:pt x="8095786" y="8277002"/>
                      <a:pt x="8018488" y="8280811"/>
                    </a:cubicBezTo>
                    <a:lnTo>
                      <a:pt x="8006597" y="8280811"/>
                    </a:lnTo>
                    <a:cubicBezTo>
                      <a:pt x="7721190" y="8280811"/>
                      <a:pt x="7400108" y="8280811"/>
                      <a:pt x="7328757" y="8273192"/>
                    </a:cubicBezTo>
                    <a:lnTo>
                      <a:pt x="7316863" y="8273192"/>
                    </a:lnTo>
                    <a:cubicBezTo>
                      <a:pt x="7215782" y="8273192"/>
                      <a:pt x="7186053" y="8273192"/>
                      <a:pt x="7180107" y="8279542"/>
                    </a:cubicBezTo>
                    <a:lnTo>
                      <a:pt x="7132539" y="8279542"/>
                    </a:lnTo>
                    <a:lnTo>
                      <a:pt x="7055241" y="8275731"/>
                    </a:lnTo>
                    <a:lnTo>
                      <a:pt x="6983890" y="8280811"/>
                    </a:lnTo>
                    <a:cubicBezTo>
                      <a:pt x="6948214" y="8280811"/>
                      <a:pt x="6912539" y="8280811"/>
                      <a:pt x="6888754" y="8279542"/>
                    </a:cubicBezTo>
                    <a:lnTo>
                      <a:pt x="6888754" y="8270652"/>
                    </a:lnTo>
                    <a:cubicBezTo>
                      <a:pt x="6740105" y="8268111"/>
                      <a:pt x="6520104" y="8269381"/>
                      <a:pt x="6359563" y="8270652"/>
                    </a:cubicBezTo>
                    <a:cubicBezTo>
                      <a:pt x="6288212" y="8270652"/>
                      <a:pt x="6222806" y="8271921"/>
                      <a:pt x="6187130" y="8271921"/>
                    </a:cubicBezTo>
                    <a:lnTo>
                      <a:pt x="6187130" y="8274461"/>
                    </a:lnTo>
                    <a:lnTo>
                      <a:pt x="5699560" y="8274461"/>
                    </a:lnTo>
                    <a:lnTo>
                      <a:pt x="5699560" y="8271921"/>
                    </a:lnTo>
                    <a:cubicBezTo>
                      <a:pt x="5681723" y="8273192"/>
                      <a:pt x="5663885" y="8273192"/>
                      <a:pt x="5651993" y="8274461"/>
                    </a:cubicBezTo>
                    <a:lnTo>
                      <a:pt x="5491452" y="8274461"/>
                    </a:lnTo>
                    <a:cubicBezTo>
                      <a:pt x="5069288" y="8274461"/>
                      <a:pt x="4629286" y="8274461"/>
                      <a:pt x="4242798" y="8278271"/>
                    </a:cubicBezTo>
                    <a:lnTo>
                      <a:pt x="4219015" y="8278271"/>
                    </a:lnTo>
                    <a:cubicBezTo>
                      <a:pt x="4177392" y="8278271"/>
                      <a:pt x="4141717" y="8279542"/>
                      <a:pt x="4100095" y="8279542"/>
                    </a:cubicBezTo>
                    <a:lnTo>
                      <a:pt x="3897932" y="8282081"/>
                    </a:lnTo>
                    <a:lnTo>
                      <a:pt x="3939554" y="8284621"/>
                    </a:lnTo>
                    <a:lnTo>
                      <a:pt x="3850364" y="8284621"/>
                    </a:lnTo>
                    <a:cubicBezTo>
                      <a:pt x="3820634" y="8280811"/>
                      <a:pt x="3767121" y="8278271"/>
                      <a:pt x="3731445" y="8275731"/>
                    </a:cubicBezTo>
                    <a:lnTo>
                      <a:pt x="3725499" y="8282081"/>
                    </a:lnTo>
                    <a:lnTo>
                      <a:pt x="3719553" y="8277002"/>
                    </a:lnTo>
                    <a:cubicBezTo>
                      <a:pt x="3701715" y="8278271"/>
                      <a:pt x="3588742" y="8277002"/>
                      <a:pt x="3493606" y="8277002"/>
                    </a:cubicBezTo>
                    <a:lnTo>
                      <a:pt x="3220092" y="8277002"/>
                    </a:lnTo>
                    <a:lnTo>
                      <a:pt x="3220092" y="8280811"/>
                    </a:lnTo>
                    <a:cubicBezTo>
                      <a:pt x="3196308" y="8280811"/>
                      <a:pt x="3178470" y="8280811"/>
                      <a:pt x="3154686" y="8282081"/>
                    </a:cubicBezTo>
                    <a:lnTo>
                      <a:pt x="3148740" y="8282081"/>
                    </a:lnTo>
                    <a:cubicBezTo>
                      <a:pt x="3083334" y="8283352"/>
                      <a:pt x="3011983" y="8284621"/>
                      <a:pt x="2928739" y="8285892"/>
                    </a:cubicBezTo>
                    <a:cubicBezTo>
                      <a:pt x="2934685" y="8284621"/>
                      <a:pt x="2934685" y="8283352"/>
                      <a:pt x="2940631" y="8282081"/>
                    </a:cubicBezTo>
                    <a:cubicBezTo>
                      <a:pt x="2946577" y="8275731"/>
                      <a:pt x="2910901" y="8271921"/>
                      <a:pt x="2893063" y="8270652"/>
                    </a:cubicBezTo>
                    <a:lnTo>
                      <a:pt x="2881171" y="8270652"/>
                    </a:lnTo>
                    <a:cubicBezTo>
                      <a:pt x="2720630" y="8269381"/>
                      <a:pt x="2690900" y="8270652"/>
                      <a:pt x="2667117" y="8274461"/>
                    </a:cubicBezTo>
                    <a:cubicBezTo>
                      <a:pt x="2661170" y="8275731"/>
                      <a:pt x="2643333" y="8277002"/>
                      <a:pt x="2512521" y="8275731"/>
                    </a:cubicBezTo>
                    <a:lnTo>
                      <a:pt x="2500629" y="8275731"/>
                    </a:lnTo>
                    <a:cubicBezTo>
                      <a:pt x="2482791" y="8277002"/>
                      <a:pt x="2470900" y="8278271"/>
                      <a:pt x="2464954" y="8279542"/>
                    </a:cubicBezTo>
                    <a:cubicBezTo>
                      <a:pt x="2310359" y="8280811"/>
                      <a:pt x="2256845" y="8282081"/>
                      <a:pt x="2215223" y="8283352"/>
                    </a:cubicBezTo>
                    <a:lnTo>
                      <a:pt x="2066573" y="8280811"/>
                    </a:lnTo>
                    <a:cubicBezTo>
                      <a:pt x="2013060" y="8279542"/>
                      <a:pt x="1983330" y="8279542"/>
                      <a:pt x="1965492" y="8278271"/>
                    </a:cubicBezTo>
                    <a:lnTo>
                      <a:pt x="1965492" y="8269381"/>
                    </a:lnTo>
                    <a:lnTo>
                      <a:pt x="1257922" y="8266842"/>
                    </a:lnTo>
                    <a:lnTo>
                      <a:pt x="1275760" y="8271921"/>
                    </a:lnTo>
                    <a:cubicBezTo>
                      <a:pt x="1228192" y="8273192"/>
                      <a:pt x="1133057" y="8275731"/>
                      <a:pt x="1067651" y="8275731"/>
                    </a:cubicBezTo>
                    <a:cubicBezTo>
                      <a:pt x="1037921" y="8275731"/>
                      <a:pt x="1008191" y="8277002"/>
                      <a:pt x="984407" y="8277002"/>
                    </a:cubicBezTo>
                    <a:lnTo>
                      <a:pt x="840740" y="8277002"/>
                    </a:lnTo>
                    <a:lnTo>
                      <a:pt x="840740" y="8273192"/>
                    </a:lnTo>
                    <a:lnTo>
                      <a:pt x="836930" y="8274461"/>
                    </a:lnTo>
                    <a:cubicBezTo>
                      <a:pt x="830580" y="8275731"/>
                      <a:pt x="805180" y="8277002"/>
                      <a:pt x="778510" y="8278271"/>
                    </a:cubicBezTo>
                    <a:lnTo>
                      <a:pt x="778510" y="8273192"/>
                    </a:lnTo>
                    <a:cubicBezTo>
                      <a:pt x="754380" y="8271921"/>
                      <a:pt x="734060" y="8273192"/>
                      <a:pt x="713740" y="8275731"/>
                    </a:cubicBezTo>
                    <a:cubicBezTo>
                      <a:pt x="687070" y="8278271"/>
                      <a:pt x="660400" y="8280811"/>
                      <a:pt x="623570" y="8275731"/>
                    </a:cubicBezTo>
                    <a:cubicBezTo>
                      <a:pt x="614680" y="8275731"/>
                      <a:pt x="601980" y="8273192"/>
                      <a:pt x="589280" y="8271921"/>
                    </a:cubicBezTo>
                    <a:cubicBezTo>
                      <a:pt x="561340" y="8268111"/>
                      <a:pt x="551180" y="8266842"/>
                      <a:pt x="546100" y="8271921"/>
                    </a:cubicBezTo>
                    <a:lnTo>
                      <a:pt x="544830" y="8273192"/>
                    </a:lnTo>
                    <a:cubicBezTo>
                      <a:pt x="537210" y="8273192"/>
                      <a:pt x="529590" y="8273192"/>
                      <a:pt x="520700" y="8274461"/>
                    </a:cubicBezTo>
                    <a:cubicBezTo>
                      <a:pt x="497840" y="8275731"/>
                      <a:pt x="474980" y="8277002"/>
                      <a:pt x="448310" y="8273192"/>
                    </a:cubicBezTo>
                    <a:lnTo>
                      <a:pt x="445770" y="8273192"/>
                    </a:lnTo>
                    <a:cubicBezTo>
                      <a:pt x="444500" y="8273192"/>
                      <a:pt x="443230" y="8273192"/>
                      <a:pt x="443230" y="8274461"/>
                    </a:cubicBezTo>
                    <a:lnTo>
                      <a:pt x="429260" y="8271921"/>
                    </a:lnTo>
                    <a:cubicBezTo>
                      <a:pt x="416560" y="8269381"/>
                      <a:pt x="393700" y="8270652"/>
                      <a:pt x="373380" y="8271921"/>
                    </a:cubicBezTo>
                    <a:cubicBezTo>
                      <a:pt x="363220" y="8271921"/>
                      <a:pt x="351790" y="8273192"/>
                      <a:pt x="346710" y="8273192"/>
                    </a:cubicBezTo>
                    <a:lnTo>
                      <a:pt x="345440" y="8268111"/>
                    </a:lnTo>
                    <a:cubicBezTo>
                      <a:pt x="323850" y="8274461"/>
                      <a:pt x="297180" y="8274461"/>
                      <a:pt x="266700" y="8273192"/>
                    </a:cubicBezTo>
                    <a:cubicBezTo>
                      <a:pt x="242570" y="8271921"/>
                      <a:pt x="214630" y="8271921"/>
                      <a:pt x="185420" y="8274461"/>
                    </a:cubicBezTo>
                    <a:lnTo>
                      <a:pt x="189230" y="8269381"/>
                    </a:lnTo>
                    <a:lnTo>
                      <a:pt x="166370" y="8271921"/>
                    </a:lnTo>
                    <a:cubicBezTo>
                      <a:pt x="163830" y="8271921"/>
                      <a:pt x="161290" y="8271921"/>
                      <a:pt x="157480" y="8273192"/>
                    </a:cubicBezTo>
                    <a:lnTo>
                      <a:pt x="156210" y="8266842"/>
                    </a:lnTo>
                    <a:cubicBezTo>
                      <a:pt x="139700" y="8268111"/>
                      <a:pt x="123190" y="8269381"/>
                      <a:pt x="101600" y="8268111"/>
                    </a:cubicBezTo>
                    <a:lnTo>
                      <a:pt x="97790" y="8268111"/>
                    </a:lnTo>
                    <a:lnTo>
                      <a:pt x="87630" y="8266842"/>
                    </a:lnTo>
                    <a:lnTo>
                      <a:pt x="87630" y="8246521"/>
                    </a:lnTo>
                    <a:lnTo>
                      <a:pt x="74930" y="8246521"/>
                    </a:lnTo>
                    <a:lnTo>
                      <a:pt x="74930" y="8240171"/>
                    </a:lnTo>
                    <a:cubicBezTo>
                      <a:pt x="76200" y="8226202"/>
                      <a:pt x="77470" y="8217311"/>
                      <a:pt x="80010" y="8207152"/>
                    </a:cubicBezTo>
                    <a:lnTo>
                      <a:pt x="80010" y="8204611"/>
                    </a:lnTo>
                    <a:cubicBezTo>
                      <a:pt x="85090" y="8180481"/>
                      <a:pt x="88900" y="8153811"/>
                      <a:pt x="87630" y="8083961"/>
                    </a:cubicBezTo>
                    <a:lnTo>
                      <a:pt x="83820" y="8083961"/>
                    </a:lnTo>
                    <a:cubicBezTo>
                      <a:pt x="85090" y="8062371"/>
                      <a:pt x="86360" y="8044592"/>
                      <a:pt x="88900" y="8034431"/>
                    </a:cubicBezTo>
                    <a:cubicBezTo>
                      <a:pt x="88900" y="7986171"/>
                      <a:pt x="87630" y="7983631"/>
                      <a:pt x="81280" y="7983631"/>
                    </a:cubicBezTo>
                    <a:cubicBezTo>
                      <a:pt x="81280" y="7970931"/>
                      <a:pt x="80010" y="7960771"/>
                      <a:pt x="77470" y="7948071"/>
                    </a:cubicBezTo>
                    <a:cubicBezTo>
                      <a:pt x="76200" y="7937911"/>
                      <a:pt x="73660" y="7926481"/>
                      <a:pt x="73660" y="7912511"/>
                    </a:cubicBezTo>
                    <a:lnTo>
                      <a:pt x="78740" y="7912511"/>
                    </a:lnTo>
                    <a:lnTo>
                      <a:pt x="78740" y="7906161"/>
                    </a:lnTo>
                    <a:cubicBezTo>
                      <a:pt x="81280" y="7842661"/>
                      <a:pt x="77470" y="7835042"/>
                      <a:pt x="73660" y="7827421"/>
                    </a:cubicBezTo>
                    <a:cubicBezTo>
                      <a:pt x="72390" y="7824881"/>
                      <a:pt x="71120" y="7821071"/>
                      <a:pt x="69850" y="7810911"/>
                    </a:cubicBezTo>
                    <a:lnTo>
                      <a:pt x="78740" y="7809642"/>
                    </a:lnTo>
                    <a:lnTo>
                      <a:pt x="77470" y="7777892"/>
                    </a:lnTo>
                    <a:lnTo>
                      <a:pt x="86360" y="7791861"/>
                    </a:lnTo>
                    <a:lnTo>
                      <a:pt x="83820" y="7763921"/>
                    </a:lnTo>
                    <a:cubicBezTo>
                      <a:pt x="78740" y="7708042"/>
                      <a:pt x="80010" y="7686452"/>
                      <a:pt x="81280" y="7636921"/>
                    </a:cubicBezTo>
                    <a:lnTo>
                      <a:pt x="82550" y="7614061"/>
                    </a:lnTo>
                    <a:lnTo>
                      <a:pt x="85090" y="7593742"/>
                    </a:lnTo>
                    <a:cubicBezTo>
                      <a:pt x="87630" y="7569611"/>
                      <a:pt x="87630" y="7539131"/>
                      <a:pt x="86360" y="7513731"/>
                    </a:cubicBezTo>
                    <a:lnTo>
                      <a:pt x="88900" y="7513731"/>
                    </a:lnTo>
                    <a:cubicBezTo>
                      <a:pt x="87630" y="7507381"/>
                      <a:pt x="87630" y="7502302"/>
                      <a:pt x="87630" y="7497221"/>
                    </a:cubicBezTo>
                    <a:lnTo>
                      <a:pt x="87630" y="7401509"/>
                    </a:lnTo>
                    <a:lnTo>
                      <a:pt x="83820" y="7401509"/>
                    </a:lnTo>
                    <a:lnTo>
                      <a:pt x="78740" y="7132216"/>
                    </a:lnTo>
                    <a:lnTo>
                      <a:pt x="83820" y="7132216"/>
                    </a:lnTo>
                    <a:cubicBezTo>
                      <a:pt x="83820" y="7108171"/>
                      <a:pt x="83820" y="7088936"/>
                      <a:pt x="82550" y="7064893"/>
                    </a:cubicBezTo>
                    <a:lnTo>
                      <a:pt x="91440" y="7064893"/>
                    </a:lnTo>
                    <a:lnTo>
                      <a:pt x="91440" y="7055275"/>
                    </a:lnTo>
                    <a:lnTo>
                      <a:pt x="86360" y="6670570"/>
                    </a:lnTo>
                    <a:cubicBezTo>
                      <a:pt x="87630" y="6656143"/>
                      <a:pt x="87630" y="6632099"/>
                      <a:pt x="88900" y="6598437"/>
                    </a:cubicBezTo>
                    <a:cubicBezTo>
                      <a:pt x="90170" y="6569585"/>
                      <a:pt x="91440" y="6526305"/>
                      <a:pt x="92710" y="6516688"/>
                    </a:cubicBezTo>
                    <a:lnTo>
                      <a:pt x="93980" y="6516688"/>
                    </a:lnTo>
                    <a:cubicBezTo>
                      <a:pt x="95250" y="6410893"/>
                      <a:pt x="92710" y="6285865"/>
                      <a:pt x="91440" y="6151218"/>
                    </a:cubicBezTo>
                    <a:cubicBezTo>
                      <a:pt x="88900" y="5997336"/>
                      <a:pt x="86360" y="5833836"/>
                      <a:pt x="88900" y="5675146"/>
                    </a:cubicBezTo>
                    <a:lnTo>
                      <a:pt x="88900" y="5665528"/>
                    </a:lnTo>
                    <a:cubicBezTo>
                      <a:pt x="87630" y="5651102"/>
                      <a:pt x="87630" y="5612631"/>
                      <a:pt x="86360" y="5564543"/>
                    </a:cubicBezTo>
                    <a:cubicBezTo>
                      <a:pt x="86360" y="5487602"/>
                      <a:pt x="87630" y="5415470"/>
                      <a:pt x="87630" y="5338529"/>
                    </a:cubicBezTo>
                    <a:cubicBezTo>
                      <a:pt x="88900" y="5150985"/>
                      <a:pt x="91440" y="4953824"/>
                      <a:pt x="86360" y="4713383"/>
                    </a:cubicBezTo>
                    <a:lnTo>
                      <a:pt x="95250" y="4525839"/>
                    </a:lnTo>
                    <a:lnTo>
                      <a:pt x="95250" y="4521031"/>
                    </a:lnTo>
                    <a:cubicBezTo>
                      <a:pt x="95250" y="4448898"/>
                      <a:pt x="93980" y="4424855"/>
                      <a:pt x="87630" y="4420046"/>
                    </a:cubicBezTo>
                    <a:cubicBezTo>
                      <a:pt x="85090" y="4420046"/>
                      <a:pt x="83820" y="4420046"/>
                      <a:pt x="81280" y="4429663"/>
                    </a:cubicBezTo>
                    <a:cubicBezTo>
                      <a:pt x="81280" y="4405619"/>
                      <a:pt x="81280" y="4381575"/>
                      <a:pt x="80010" y="4343104"/>
                    </a:cubicBezTo>
                    <a:cubicBezTo>
                      <a:pt x="78740" y="4242120"/>
                      <a:pt x="80010" y="4203649"/>
                      <a:pt x="80010" y="4184414"/>
                    </a:cubicBezTo>
                    <a:cubicBezTo>
                      <a:pt x="81280" y="4184414"/>
                      <a:pt x="82550" y="4184414"/>
                      <a:pt x="85090" y="4179605"/>
                    </a:cubicBezTo>
                    <a:cubicBezTo>
                      <a:pt x="88900" y="4169987"/>
                      <a:pt x="90170" y="4150752"/>
                      <a:pt x="90170" y="4126708"/>
                    </a:cubicBezTo>
                    <a:lnTo>
                      <a:pt x="90170" y="4121899"/>
                    </a:lnTo>
                    <a:lnTo>
                      <a:pt x="88900" y="4097855"/>
                    </a:lnTo>
                    <a:cubicBezTo>
                      <a:pt x="85090" y="3992061"/>
                      <a:pt x="81280" y="3852605"/>
                      <a:pt x="81280" y="3693915"/>
                    </a:cubicBezTo>
                    <a:lnTo>
                      <a:pt x="82550" y="3693915"/>
                    </a:lnTo>
                    <a:lnTo>
                      <a:pt x="82550" y="3717959"/>
                    </a:lnTo>
                    <a:cubicBezTo>
                      <a:pt x="83820" y="3818944"/>
                      <a:pt x="85090" y="3828561"/>
                      <a:pt x="91440" y="3828561"/>
                    </a:cubicBezTo>
                    <a:cubicBezTo>
                      <a:pt x="99060" y="3828561"/>
                      <a:pt x="99060" y="3809326"/>
                      <a:pt x="101600" y="3722768"/>
                    </a:cubicBezTo>
                    <a:lnTo>
                      <a:pt x="102870" y="3708341"/>
                    </a:lnTo>
                    <a:lnTo>
                      <a:pt x="99060" y="3698724"/>
                    </a:lnTo>
                    <a:cubicBezTo>
                      <a:pt x="92710" y="3669871"/>
                      <a:pt x="92710" y="3453474"/>
                      <a:pt x="92710" y="3289975"/>
                    </a:cubicBezTo>
                    <a:cubicBezTo>
                      <a:pt x="92710" y="3006254"/>
                      <a:pt x="90170" y="2890843"/>
                      <a:pt x="83820" y="2857181"/>
                    </a:cubicBezTo>
                    <a:lnTo>
                      <a:pt x="85090" y="2813902"/>
                    </a:lnTo>
                    <a:lnTo>
                      <a:pt x="87630" y="2813902"/>
                    </a:lnTo>
                    <a:cubicBezTo>
                      <a:pt x="91440" y="2674446"/>
                      <a:pt x="88900" y="2621549"/>
                      <a:pt x="85090" y="2559035"/>
                    </a:cubicBezTo>
                    <a:cubicBezTo>
                      <a:pt x="81280" y="2501329"/>
                      <a:pt x="77470" y="2434006"/>
                      <a:pt x="78740" y="2260888"/>
                    </a:cubicBezTo>
                    <a:cubicBezTo>
                      <a:pt x="80010" y="2198374"/>
                      <a:pt x="80010" y="2155095"/>
                      <a:pt x="81280" y="2135859"/>
                    </a:cubicBezTo>
                    <a:lnTo>
                      <a:pt x="85090" y="2135859"/>
                    </a:lnTo>
                    <a:lnTo>
                      <a:pt x="81280" y="1866566"/>
                    </a:lnTo>
                    <a:lnTo>
                      <a:pt x="81280" y="1852139"/>
                    </a:lnTo>
                    <a:lnTo>
                      <a:pt x="83820" y="1852139"/>
                    </a:lnTo>
                    <a:lnTo>
                      <a:pt x="82550" y="1558802"/>
                    </a:lnTo>
                    <a:lnTo>
                      <a:pt x="87630" y="1592463"/>
                    </a:lnTo>
                    <a:lnTo>
                      <a:pt x="82550" y="1472243"/>
                    </a:lnTo>
                    <a:cubicBezTo>
                      <a:pt x="81280" y="1438582"/>
                      <a:pt x="78740" y="1385685"/>
                      <a:pt x="77470" y="1327979"/>
                    </a:cubicBezTo>
                    <a:lnTo>
                      <a:pt x="81280" y="1275082"/>
                    </a:lnTo>
                    <a:cubicBezTo>
                      <a:pt x="90170" y="1164479"/>
                      <a:pt x="88900" y="1111582"/>
                      <a:pt x="87630" y="1029832"/>
                    </a:cubicBezTo>
                    <a:cubicBezTo>
                      <a:pt x="86360" y="996171"/>
                      <a:pt x="86360" y="957700"/>
                      <a:pt x="85090" y="904803"/>
                    </a:cubicBezTo>
                    <a:lnTo>
                      <a:pt x="90170" y="853440"/>
                    </a:lnTo>
                    <a:cubicBezTo>
                      <a:pt x="88900" y="852170"/>
                      <a:pt x="88900" y="848360"/>
                      <a:pt x="90170" y="845820"/>
                    </a:cubicBezTo>
                    <a:lnTo>
                      <a:pt x="73660" y="845820"/>
                    </a:lnTo>
                    <a:lnTo>
                      <a:pt x="90170" y="845820"/>
                    </a:lnTo>
                    <a:cubicBezTo>
                      <a:pt x="93980" y="825500"/>
                      <a:pt x="95250" y="802640"/>
                      <a:pt x="96520" y="775970"/>
                    </a:cubicBezTo>
                    <a:cubicBezTo>
                      <a:pt x="97790" y="755650"/>
                      <a:pt x="97790" y="734060"/>
                      <a:pt x="100330" y="708660"/>
                    </a:cubicBezTo>
                    <a:lnTo>
                      <a:pt x="87630" y="707390"/>
                    </a:lnTo>
                    <a:cubicBezTo>
                      <a:pt x="86360" y="711200"/>
                      <a:pt x="86360" y="718820"/>
                      <a:pt x="83820" y="728980"/>
                    </a:cubicBezTo>
                    <a:cubicBezTo>
                      <a:pt x="82550" y="734060"/>
                      <a:pt x="82550" y="741680"/>
                      <a:pt x="81280" y="749300"/>
                    </a:cubicBezTo>
                    <a:cubicBezTo>
                      <a:pt x="81280" y="735330"/>
                      <a:pt x="81280" y="718820"/>
                      <a:pt x="78740" y="697230"/>
                    </a:cubicBezTo>
                    <a:cubicBezTo>
                      <a:pt x="83820" y="690880"/>
                      <a:pt x="83820" y="673100"/>
                      <a:pt x="82550" y="635000"/>
                    </a:cubicBezTo>
                    <a:lnTo>
                      <a:pt x="82550" y="624840"/>
                    </a:lnTo>
                    <a:lnTo>
                      <a:pt x="91440" y="627380"/>
                    </a:lnTo>
                    <a:lnTo>
                      <a:pt x="91440" y="617220"/>
                    </a:lnTo>
                    <a:cubicBezTo>
                      <a:pt x="90170" y="586740"/>
                      <a:pt x="87630" y="576580"/>
                      <a:pt x="85090" y="566420"/>
                    </a:cubicBezTo>
                    <a:cubicBezTo>
                      <a:pt x="83820" y="561340"/>
                      <a:pt x="82550" y="554990"/>
                      <a:pt x="81280" y="546100"/>
                    </a:cubicBezTo>
                    <a:cubicBezTo>
                      <a:pt x="82550" y="499110"/>
                      <a:pt x="87630" y="486410"/>
                      <a:pt x="92710" y="476250"/>
                    </a:cubicBezTo>
                    <a:lnTo>
                      <a:pt x="93980" y="473710"/>
                    </a:lnTo>
                    <a:lnTo>
                      <a:pt x="93980" y="471170"/>
                    </a:lnTo>
                    <a:cubicBezTo>
                      <a:pt x="93980" y="441960"/>
                      <a:pt x="93980" y="438150"/>
                      <a:pt x="87630" y="436880"/>
                    </a:cubicBezTo>
                    <a:cubicBezTo>
                      <a:pt x="85090" y="436880"/>
                      <a:pt x="83820" y="436880"/>
                      <a:pt x="82550" y="438150"/>
                    </a:cubicBezTo>
                    <a:lnTo>
                      <a:pt x="82550" y="430530"/>
                    </a:lnTo>
                    <a:cubicBezTo>
                      <a:pt x="85090" y="364490"/>
                      <a:pt x="82550" y="316230"/>
                      <a:pt x="78740" y="242570"/>
                    </a:cubicBezTo>
                    <a:lnTo>
                      <a:pt x="77470" y="229870"/>
                    </a:lnTo>
                    <a:cubicBezTo>
                      <a:pt x="83820" y="229870"/>
                      <a:pt x="83820" y="223520"/>
                      <a:pt x="85090" y="220980"/>
                    </a:cubicBezTo>
                    <a:lnTo>
                      <a:pt x="85090" y="219710"/>
                    </a:lnTo>
                    <a:lnTo>
                      <a:pt x="81280" y="194310"/>
                    </a:lnTo>
                    <a:lnTo>
                      <a:pt x="83820" y="198120"/>
                    </a:lnTo>
                    <a:lnTo>
                      <a:pt x="82550" y="171450"/>
                    </a:lnTo>
                    <a:cubicBezTo>
                      <a:pt x="81280" y="154940"/>
                      <a:pt x="80010" y="151130"/>
                      <a:pt x="77470" y="147320"/>
                    </a:cubicBezTo>
                    <a:cubicBezTo>
                      <a:pt x="76200" y="144780"/>
                      <a:pt x="73660" y="142240"/>
                      <a:pt x="72390" y="111760"/>
                    </a:cubicBezTo>
                    <a:lnTo>
                      <a:pt x="72390" y="109220"/>
                    </a:lnTo>
                    <a:cubicBezTo>
                      <a:pt x="69850" y="102870"/>
                      <a:pt x="71120" y="87630"/>
                      <a:pt x="72390" y="77470"/>
                    </a:cubicBezTo>
                    <a:lnTo>
                      <a:pt x="83820" y="78740"/>
                    </a:lnTo>
                    <a:lnTo>
                      <a:pt x="109220" y="81280"/>
                    </a:lnTo>
                    <a:cubicBezTo>
                      <a:pt x="129540" y="82550"/>
                      <a:pt x="148590" y="81280"/>
                      <a:pt x="163830" y="80010"/>
                    </a:cubicBezTo>
                    <a:lnTo>
                      <a:pt x="163830" y="83820"/>
                    </a:lnTo>
                    <a:lnTo>
                      <a:pt x="168910" y="86360"/>
                    </a:lnTo>
                    <a:lnTo>
                      <a:pt x="217170" y="82550"/>
                    </a:lnTo>
                    <a:cubicBezTo>
                      <a:pt x="261620" y="80010"/>
                      <a:pt x="269240" y="78740"/>
                      <a:pt x="314960" y="73660"/>
                    </a:cubicBezTo>
                    <a:cubicBezTo>
                      <a:pt x="346710" y="76200"/>
                      <a:pt x="377190" y="78740"/>
                      <a:pt x="408940" y="77470"/>
                    </a:cubicBezTo>
                    <a:cubicBezTo>
                      <a:pt x="419100" y="78740"/>
                      <a:pt x="431800" y="80010"/>
                      <a:pt x="448310" y="80010"/>
                    </a:cubicBezTo>
                    <a:lnTo>
                      <a:pt x="448310" y="77470"/>
                    </a:lnTo>
                    <a:lnTo>
                      <a:pt x="450850" y="77470"/>
                    </a:lnTo>
                    <a:cubicBezTo>
                      <a:pt x="452120" y="78740"/>
                      <a:pt x="453390" y="78740"/>
                      <a:pt x="454660" y="80010"/>
                    </a:cubicBezTo>
                    <a:lnTo>
                      <a:pt x="457200" y="80010"/>
                    </a:lnTo>
                    <a:cubicBezTo>
                      <a:pt x="468630" y="77470"/>
                      <a:pt x="481330" y="76200"/>
                      <a:pt x="496570" y="74930"/>
                    </a:cubicBezTo>
                    <a:lnTo>
                      <a:pt x="514350" y="82550"/>
                    </a:lnTo>
                    <a:lnTo>
                      <a:pt x="519430" y="78740"/>
                    </a:lnTo>
                    <a:lnTo>
                      <a:pt x="635000" y="85090"/>
                    </a:lnTo>
                    <a:cubicBezTo>
                      <a:pt x="652780" y="82550"/>
                      <a:pt x="670560" y="81280"/>
                      <a:pt x="687070" y="78740"/>
                    </a:cubicBezTo>
                    <a:cubicBezTo>
                      <a:pt x="712470" y="78740"/>
                      <a:pt x="736600" y="80010"/>
                      <a:pt x="762000" y="80010"/>
                    </a:cubicBezTo>
                    <a:lnTo>
                      <a:pt x="762000" y="85090"/>
                    </a:lnTo>
                    <a:lnTo>
                      <a:pt x="812800" y="81280"/>
                    </a:lnTo>
                    <a:cubicBezTo>
                      <a:pt x="821690" y="81280"/>
                      <a:pt x="830580" y="81280"/>
                      <a:pt x="840740" y="82550"/>
                    </a:cubicBezTo>
                    <a:lnTo>
                      <a:pt x="840740" y="85090"/>
                    </a:lnTo>
                    <a:cubicBezTo>
                      <a:pt x="930893" y="83820"/>
                      <a:pt x="1097380" y="85090"/>
                      <a:pt x="1293597" y="85090"/>
                    </a:cubicBezTo>
                    <a:lnTo>
                      <a:pt x="1430354" y="85090"/>
                    </a:lnTo>
                    <a:lnTo>
                      <a:pt x="1376841" y="80010"/>
                    </a:lnTo>
                    <a:cubicBezTo>
                      <a:pt x="1412516" y="80010"/>
                      <a:pt x="1436301" y="81280"/>
                      <a:pt x="1466030" y="81280"/>
                    </a:cubicBezTo>
                    <a:cubicBezTo>
                      <a:pt x="1483868" y="81280"/>
                      <a:pt x="1501706" y="82550"/>
                      <a:pt x="1519544" y="82550"/>
                    </a:cubicBezTo>
                    <a:lnTo>
                      <a:pt x="1531436" y="82550"/>
                    </a:lnTo>
                    <a:cubicBezTo>
                      <a:pt x="1549274" y="81280"/>
                      <a:pt x="1573057" y="80010"/>
                      <a:pt x="1584949" y="77470"/>
                    </a:cubicBezTo>
                    <a:lnTo>
                      <a:pt x="1584949" y="78740"/>
                    </a:lnTo>
                    <a:cubicBezTo>
                      <a:pt x="1721707" y="83820"/>
                      <a:pt x="1816842" y="82550"/>
                      <a:pt x="1894140" y="78740"/>
                    </a:cubicBezTo>
                    <a:lnTo>
                      <a:pt x="1906032" y="78740"/>
                    </a:lnTo>
                    <a:cubicBezTo>
                      <a:pt x="2191438" y="78740"/>
                      <a:pt x="2512521" y="78740"/>
                      <a:pt x="2583872" y="86360"/>
                    </a:cubicBezTo>
                    <a:lnTo>
                      <a:pt x="2595764" y="86360"/>
                    </a:lnTo>
                    <a:cubicBezTo>
                      <a:pt x="2702792" y="86360"/>
                      <a:pt x="2726575" y="86360"/>
                      <a:pt x="2732521" y="80010"/>
                    </a:cubicBezTo>
                    <a:lnTo>
                      <a:pt x="2780089" y="80010"/>
                    </a:lnTo>
                    <a:lnTo>
                      <a:pt x="2857387" y="83820"/>
                    </a:lnTo>
                    <a:lnTo>
                      <a:pt x="2928738" y="78740"/>
                    </a:lnTo>
                    <a:cubicBezTo>
                      <a:pt x="2964414" y="78740"/>
                      <a:pt x="3000090" y="78740"/>
                      <a:pt x="3023874" y="80010"/>
                    </a:cubicBezTo>
                    <a:lnTo>
                      <a:pt x="3023874" y="88900"/>
                    </a:lnTo>
                    <a:cubicBezTo>
                      <a:pt x="3172523" y="91440"/>
                      <a:pt x="3392524" y="90170"/>
                      <a:pt x="3553065" y="88900"/>
                    </a:cubicBezTo>
                    <a:cubicBezTo>
                      <a:pt x="3624417" y="88900"/>
                      <a:pt x="3689822" y="87630"/>
                      <a:pt x="3725498" y="87630"/>
                    </a:cubicBezTo>
                    <a:lnTo>
                      <a:pt x="3725498" y="85090"/>
                    </a:lnTo>
                    <a:lnTo>
                      <a:pt x="4213068" y="85090"/>
                    </a:lnTo>
                    <a:lnTo>
                      <a:pt x="4213068" y="87630"/>
                    </a:lnTo>
                    <a:cubicBezTo>
                      <a:pt x="4230905" y="86360"/>
                      <a:pt x="4248743" y="86360"/>
                      <a:pt x="4260635" y="85090"/>
                    </a:cubicBezTo>
                    <a:lnTo>
                      <a:pt x="4421177" y="85090"/>
                    </a:lnTo>
                    <a:cubicBezTo>
                      <a:pt x="4843340" y="85090"/>
                      <a:pt x="5283341" y="85090"/>
                      <a:pt x="5669830" y="81280"/>
                    </a:cubicBezTo>
                    <a:lnTo>
                      <a:pt x="5693614" y="81280"/>
                    </a:lnTo>
                    <a:cubicBezTo>
                      <a:pt x="5735236" y="81280"/>
                      <a:pt x="5770912" y="80010"/>
                      <a:pt x="5812534" y="80010"/>
                    </a:cubicBezTo>
                    <a:lnTo>
                      <a:pt x="6014696" y="77470"/>
                    </a:lnTo>
                    <a:lnTo>
                      <a:pt x="5973075" y="74930"/>
                    </a:lnTo>
                    <a:lnTo>
                      <a:pt x="6062264" y="74930"/>
                    </a:lnTo>
                    <a:cubicBezTo>
                      <a:pt x="6091994" y="78740"/>
                      <a:pt x="6145507" y="81280"/>
                      <a:pt x="6181183" y="83820"/>
                    </a:cubicBezTo>
                    <a:lnTo>
                      <a:pt x="6187130" y="77470"/>
                    </a:lnTo>
                    <a:lnTo>
                      <a:pt x="6193075" y="82550"/>
                    </a:lnTo>
                    <a:cubicBezTo>
                      <a:pt x="6210913" y="81280"/>
                      <a:pt x="6323886" y="82550"/>
                      <a:pt x="6419022" y="82550"/>
                    </a:cubicBezTo>
                    <a:lnTo>
                      <a:pt x="6692537" y="82550"/>
                    </a:lnTo>
                    <a:lnTo>
                      <a:pt x="6692537" y="78740"/>
                    </a:lnTo>
                    <a:cubicBezTo>
                      <a:pt x="6716320" y="78740"/>
                      <a:pt x="6734159" y="78740"/>
                      <a:pt x="6757942" y="77470"/>
                    </a:cubicBezTo>
                    <a:lnTo>
                      <a:pt x="6763889" y="77470"/>
                    </a:lnTo>
                    <a:cubicBezTo>
                      <a:pt x="6829293" y="76200"/>
                      <a:pt x="6900646" y="74930"/>
                      <a:pt x="6983889" y="73660"/>
                    </a:cubicBezTo>
                    <a:cubicBezTo>
                      <a:pt x="6977943" y="74930"/>
                      <a:pt x="6977943" y="76200"/>
                      <a:pt x="6971998" y="77470"/>
                    </a:cubicBezTo>
                    <a:cubicBezTo>
                      <a:pt x="6966051" y="83820"/>
                      <a:pt x="7001727" y="87630"/>
                      <a:pt x="7019565" y="88900"/>
                    </a:cubicBezTo>
                    <a:lnTo>
                      <a:pt x="7031457" y="88900"/>
                    </a:lnTo>
                    <a:cubicBezTo>
                      <a:pt x="7191998" y="90170"/>
                      <a:pt x="7221728" y="88900"/>
                      <a:pt x="7245511" y="85090"/>
                    </a:cubicBezTo>
                    <a:cubicBezTo>
                      <a:pt x="7251457" y="83820"/>
                      <a:pt x="7263350" y="82550"/>
                      <a:pt x="7400107" y="83820"/>
                    </a:cubicBezTo>
                    <a:lnTo>
                      <a:pt x="7411999" y="83820"/>
                    </a:lnTo>
                    <a:cubicBezTo>
                      <a:pt x="7429836" y="82550"/>
                      <a:pt x="7441729" y="81280"/>
                      <a:pt x="7447675" y="80010"/>
                    </a:cubicBezTo>
                    <a:cubicBezTo>
                      <a:pt x="7602269" y="78740"/>
                      <a:pt x="7655784" y="77470"/>
                      <a:pt x="7697405" y="76200"/>
                    </a:cubicBezTo>
                    <a:lnTo>
                      <a:pt x="7846054" y="78740"/>
                    </a:lnTo>
                    <a:cubicBezTo>
                      <a:pt x="7899568" y="80010"/>
                      <a:pt x="7929297" y="80010"/>
                      <a:pt x="7947136" y="81280"/>
                    </a:cubicBezTo>
                    <a:lnTo>
                      <a:pt x="7947136" y="90170"/>
                    </a:lnTo>
                    <a:lnTo>
                      <a:pt x="8654707" y="92710"/>
                    </a:lnTo>
                    <a:lnTo>
                      <a:pt x="8630922" y="91440"/>
                    </a:lnTo>
                    <a:cubicBezTo>
                      <a:pt x="8678490" y="90170"/>
                      <a:pt x="8773626" y="87630"/>
                      <a:pt x="8839031" y="87630"/>
                    </a:cubicBezTo>
                    <a:cubicBezTo>
                      <a:pt x="8981735" y="85090"/>
                      <a:pt x="9041195" y="83820"/>
                      <a:pt x="9062687" y="81280"/>
                    </a:cubicBezTo>
                    <a:lnTo>
                      <a:pt x="9072847" y="81280"/>
                    </a:lnTo>
                    <a:lnTo>
                      <a:pt x="9075387" y="85090"/>
                    </a:lnTo>
                    <a:lnTo>
                      <a:pt x="9075387" y="63500"/>
                    </a:lnTo>
                    <a:lnTo>
                      <a:pt x="9077927" y="63500"/>
                    </a:lnTo>
                    <a:lnTo>
                      <a:pt x="9076657" y="85090"/>
                    </a:lnTo>
                    <a:lnTo>
                      <a:pt x="9080467" y="83820"/>
                    </a:lnTo>
                    <a:cubicBezTo>
                      <a:pt x="9086817" y="82550"/>
                      <a:pt x="9112217" y="81280"/>
                      <a:pt x="9138887" y="80010"/>
                    </a:cubicBezTo>
                    <a:lnTo>
                      <a:pt x="9138887" y="85090"/>
                    </a:lnTo>
                    <a:cubicBezTo>
                      <a:pt x="9163017" y="86360"/>
                      <a:pt x="9183337" y="85090"/>
                      <a:pt x="9203657" y="82550"/>
                    </a:cubicBezTo>
                    <a:cubicBezTo>
                      <a:pt x="9230327" y="80010"/>
                      <a:pt x="9256997" y="77470"/>
                      <a:pt x="9293827" y="82550"/>
                    </a:cubicBezTo>
                    <a:cubicBezTo>
                      <a:pt x="9302717" y="82550"/>
                      <a:pt x="9315417" y="85090"/>
                      <a:pt x="9328117" y="86360"/>
                    </a:cubicBezTo>
                    <a:cubicBezTo>
                      <a:pt x="9356057" y="90170"/>
                      <a:pt x="9366217" y="91440"/>
                      <a:pt x="9371297" y="86360"/>
                    </a:cubicBezTo>
                    <a:lnTo>
                      <a:pt x="9372567" y="85090"/>
                    </a:lnTo>
                    <a:cubicBezTo>
                      <a:pt x="9380187" y="85090"/>
                      <a:pt x="9387807" y="85090"/>
                      <a:pt x="9396697" y="83820"/>
                    </a:cubicBezTo>
                    <a:cubicBezTo>
                      <a:pt x="9419557" y="82550"/>
                      <a:pt x="9442417" y="81280"/>
                      <a:pt x="9469087" y="85090"/>
                    </a:cubicBezTo>
                    <a:lnTo>
                      <a:pt x="9471627" y="85090"/>
                    </a:lnTo>
                    <a:cubicBezTo>
                      <a:pt x="9472897" y="85090"/>
                      <a:pt x="9474167" y="85090"/>
                      <a:pt x="9474167" y="83820"/>
                    </a:cubicBezTo>
                    <a:lnTo>
                      <a:pt x="9488137" y="86360"/>
                    </a:lnTo>
                    <a:cubicBezTo>
                      <a:pt x="9500837" y="88900"/>
                      <a:pt x="9523697" y="87630"/>
                      <a:pt x="9544017" y="86360"/>
                    </a:cubicBezTo>
                    <a:cubicBezTo>
                      <a:pt x="9554177" y="86360"/>
                      <a:pt x="9565607" y="85090"/>
                      <a:pt x="9571957" y="85090"/>
                    </a:cubicBezTo>
                    <a:lnTo>
                      <a:pt x="9573227" y="90170"/>
                    </a:lnTo>
                    <a:cubicBezTo>
                      <a:pt x="9594817" y="83820"/>
                      <a:pt x="9621487" y="83820"/>
                      <a:pt x="9651967" y="85090"/>
                    </a:cubicBezTo>
                    <a:cubicBezTo>
                      <a:pt x="9676097" y="86360"/>
                      <a:pt x="9704037" y="86360"/>
                      <a:pt x="9733247" y="83820"/>
                    </a:cubicBezTo>
                    <a:lnTo>
                      <a:pt x="9729437" y="87630"/>
                    </a:lnTo>
                    <a:lnTo>
                      <a:pt x="9752297" y="85090"/>
                    </a:lnTo>
                    <a:cubicBezTo>
                      <a:pt x="9754837" y="85090"/>
                      <a:pt x="9757377" y="85090"/>
                      <a:pt x="9761187" y="83820"/>
                    </a:cubicBezTo>
                    <a:lnTo>
                      <a:pt x="9762457" y="90170"/>
                    </a:lnTo>
                    <a:cubicBezTo>
                      <a:pt x="9778967" y="88900"/>
                      <a:pt x="9795477" y="87630"/>
                      <a:pt x="9817067" y="88900"/>
                    </a:cubicBezTo>
                    <a:lnTo>
                      <a:pt x="9820877" y="88900"/>
                    </a:lnTo>
                    <a:lnTo>
                      <a:pt x="9831037" y="90170"/>
                    </a:lnTo>
                    <a:lnTo>
                      <a:pt x="9831037" y="109220"/>
                    </a:lnTo>
                    <a:lnTo>
                      <a:pt x="9843737" y="109220"/>
                    </a:lnTo>
                    <a:lnTo>
                      <a:pt x="9843737" y="115570"/>
                    </a:lnTo>
                    <a:cubicBezTo>
                      <a:pt x="9842467" y="129540"/>
                      <a:pt x="9841197" y="138430"/>
                      <a:pt x="9838657" y="148590"/>
                    </a:cubicBezTo>
                    <a:lnTo>
                      <a:pt x="9838657" y="151130"/>
                    </a:lnTo>
                    <a:cubicBezTo>
                      <a:pt x="9833577" y="176530"/>
                      <a:pt x="9829767" y="201930"/>
                      <a:pt x="9831037" y="271780"/>
                    </a:cubicBezTo>
                    <a:lnTo>
                      <a:pt x="9834847" y="271780"/>
                    </a:lnTo>
                    <a:cubicBezTo>
                      <a:pt x="9833577" y="293370"/>
                      <a:pt x="9832307" y="311150"/>
                      <a:pt x="9829767" y="321310"/>
                    </a:cubicBezTo>
                    <a:cubicBezTo>
                      <a:pt x="9829767" y="369570"/>
                      <a:pt x="9831037" y="372110"/>
                      <a:pt x="9837387" y="372110"/>
                    </a:cubicBezTo>
                    <a:cubicBezTo>
                      <a:pt x="9837387" y="384810"/>
                      <a:pt x="9838657" y="394970"/>
                      <a:pt x="9841197" y="407670"/>
                    </a:cubicBezTo>
                    <a:cubicBezTo>
                      <a:pt x="9842467" y="417830"/>
                      <a:pt x="9845007" y="429260"/>
                      <a:pt x="9845007" y="443230"/>
                    </a:cubicBezTo>
                    <a:lnTo>
                      <a:pt x="9839927" y="443230"/>
                    </a:lnTo>
                    <a:lnTo>
                      <a:pt x="9839927" y="449580"/>
                    </a:lnTo>
                    <a:cubicBezTo>
                      <a:pt x="9837387" y="513080"/>
                      <a:pt x="9841197" y="520700"/>
                      <a:pt x="9845007" y="528320"/>
                    </a:cubicBezTo>
                    <a:cubicBezTo>
                      <a:pt x="9846277" y="530860"/>
                      <a:pt x="9847547" y="534670"/>
                      <a:pt x="9848817" y="544830"/>
                    </a:cubicBezTo>
                    <a:lnTo>
                      <a:pt x="9839927" y="546100"/>
                    </a:lnTo>
                    <a:close/>
                    <a:moveTo>
                      <a:pt x="9843737" y="756920"/>
                    </a:moveTo>
                    <a:lnTo>
                      <a:pt x="9841197" y="751840"/>
                    </a:lnTo>
                    <a:lnTo>
                      <a:pt x="9842467" y="745490"/>
                    </a:lnTo>
                    <a:cubicBezTo>
                      <a:pt x="9843737" y="750570"/>
                      <a:pt x="9843737" y="754380"/>
                      <a:pt x="9843737" y="756920"/>
                    </a:cubicBezTo>
                    <a:close/>
                    <a:moveTo>
                      <a:pt x="73660" y="7600092"/>
                    </a:moveTo>
                    <a:lnTo>
                      <a:pt x="76200" y="7605171"/>
                    </a:lnTo>
                    <a:lnTo>
                      <a:pt x="74930" y="7611521"/>
                    </a:lnTo>
                    <a:cubicBezTo>
                      <a:pt x="73660" y="7607711"/>
                      <a:pt x="73660" y="7603902"/>
                      <a:pt x="73660" y="7600092"/>
                    </a:cubicBezTo>
                    <a:close/>
                    <a:moveTo>
                      <a:pt x="9879297" y="628650"/>
                    </a:moveTo>
                    <a:lnTo>
                      <a:pt x="9879297" y="619760"/>
                    </a:lnTo>
                    <a:cubicBezTo>
                      <a:pt x="9879297" y="623570"/>
                      <a:pt x="9880567" y="626110"/>
                      <a:pt x="9880567" y="628650"/>
                    </a:cubicBezTo>
                    <a:lnTo>
                      <a:pt x="9879297" y="628650"/>
                    </a:lnTo>
                    <a:close/>
                    <a:moveTo>
                      <a:pt x="9908507" y="2607123"/>
                    </a:moveTo>
                    <a:lnTo>
                      <a:pt x="9904697" y="2602314"/>
                    </a:lnTo>
                    <a:cubicBezTo>
                      <a:pt x="9905967" y="2602314"/>
                      <a:pt x="9907237" y="2607123"/>
                      <a:pt x="9908507" y="2607123"/>
                    </a:cubicBezTo>
                    <a:close/>
                  </a:path>
                </a:pathLst>
              </a:custGeom>
              <a:solidFill>
                <a:srgbClr val="D1C195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458598" y="1248623"/>
              <a:ext cx="7204986" cy="5243152"/>
              <a:chOff x="0" y="0"/>
              <a:chExt cx="3290570" cy="32956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304463" cy="1472774"/>
              </a:xfrm>
              <a:custGeom>
                <a:avLst/>
                <a:gdLst/>
                <a:ahLst/>
                <a:cxnLst/>
                <a:rect l="l" t="t" r="r" b="b"/>
                <a:pathLst>
                  <a:path w="2304463" h="1472774">
                    <a:moveTo>
                      <a:pt x="2304463" y="5170"/>
                    </a:moveTo>
                    <a:lnTo>
                      <a:pt x="0" y="5170"/>
                    </a:lnTo>
                    <a:lnTo>
                      <a:pt x="0" y="0"/>
                    </a:lnTo>
                    <a:lnTo>
                      <a:pt x="2304463" y="0"/>
                    </a:lnTo>
                    <a:lnTo>
                      <a:pt x="2304463" y="5170"/>
                    </a:lnTo>
                    <a:close/>
                    <a:moveTo>
                      <a:pt x="2304463" y="209381"/>
                    </a:moveTo>
                    <a:lnTo>
                      <a:pt x="0" y="209381"/>
                    </a:lnTo>
                    <a:lnTo>
                      <a:pt x="0" y="214551"/>
                    </a:lnTo>
                    <a:lnTo>
                      <a:pt x="2304463" y="214551"/>
                    </a:lnTo>
                    <a:lnTo>
                      <a:pt x="2304463" y="209381"/>
                    </a:lnTo>
                    <a:close/>
                    <a:moveTo>
                      <a:pt x="2304463" y="419408"/>
                    </a:moveTo>
                    <a:lnTo>
                      <a:pt x="0" y="419408"/>
                    </a:lnTo>
                    <a:lnTo>
                      <a:pt x="0" y="424578"/>
                    </a:lnTo>
                    <a:lnTo>
                      <a:pt x="2304463" y="424578"/>
                    </a:lnTo>
                    <a:lnTo>
                      <a:pt x="2304463" y="419408"/>
                    </a:lnTo>
                    <a:close/>
                    <a:moveTo>
                      <a:pt x="2304463" y="628788"/>
                    </a:moveTo>
                    <a:lnTo>
                      <a:pt x="0" y="628788"/>
                    </a:lnTo>
                    <a:lnTo>
                      <a:pt x="0" y="633958"/>
                    </a:lnTo>
                    <a:lnTo>
                      <a:pt x="2304463" y="633958"/>
                    </a:lnTo>
                    <a:lnTo>
                      <a:pt x="2304463" y="628788"/>
                    </a:lnTo>
                    <a:close/>
                    <a:moveTo>
                      <a:pt x="2304463" y="838169"/>
                    </a:moveTo>
                    <a:lnTo>
                      <a:pt x="0" y="838169"/>
                    </a:lnTo>
                    <a:lnTo>
                      <a:pt x="0" y="843339"/>
                    </a:lnTo>
                    <a:lnTo>
                      <a:pt x="2304463" y="843339"/>
                    </a:lnTo>
                    <a:lnTo>
                      <a:pt x="2304463" y="838169"/>
                    </a:lnTo>
                    <a:close/>
                    <a:moveTo>
                      <a:pt x="2304463" y="1048196"/>
                    </a:moveTo>
                    <a:lnTo>
                      <a:pt x="0" y="1048196"/>
                    </a:lnTo>
                    <a:lnTo>
                      <a:pt x="0" y="1053366"/>
                    </a:lnTo>
                    <a:lnTo>
                      <a:pt x="2304463" y="1053366"/>
                    </a:lnTo>
                    <a:lnTo>
                      <a:pt x="2304463" y="1048196"/>
                    </a:lnTo>
                    <a:close/>
                    <a:moveTo>
                      <a:pt x="2304463" y="1257577"/>
                    </a:moveTo>
                    <a:lnTo>
                      <a:pt x="0" y="1257577"/>
                    </a:lnTo>
                    <a:lnTo>
                      <a:pt x="0" y="1262747"/>
                    </a:lnTo>
                    <a:lnTo>
                      <a:pt x="2304463" y="1262747"/>
                    </a:lnTo>
                    <a:lnTo>
                      <a:pt x="2304463" y="1257577"/>
                    </a:lnTo>
                    <a:close/>
                    <a:moveTo>
                      <a:pt x="2304463" y="1467604"/>
                    </a:moveTo>
                    <a:lnTo>
                      <a:pt x="0" y="1467604"/>
                    </a:lnTo>
                    <a:lnTo>
                      <a:pt x="0" y="1472774"/>
                    </a:lnTo>
                    <a:lnTo>
                      <a:pt x="2304463" y="1472774"/>
                    </a:lnTo>
                    <a:lnTo>
                      <a:pt x="2304463" y="1467604"/>
                    </a:lnTo>
                    <a:close/>
                  </a:path>
                </a:pathLst>
              </a:custGeom>
              <a:solidFill>
                <a:srgbClr val="D1C195">
                  <a:alpha val="49804"/>
                </a:srgbClr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458598" y="591574"/>
              <a:ext cx="262418" cy="26241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458598" y="1859233"/>
              <a:ext cx="262418" cy="262418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458598" y="5662209"/>
              <a:ext cx="262418" cy="262418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458598" y="4394551"/>
              <a:ext cx="262418" cy="26241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458598" y="3126892"/>
              <a:ext cx="262418" cy="26241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C26B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617"/>
                  </a:lnSpc>
                </a:pPr>
                <a:endParaRPr sz="1200"/>
              </a:p>
            </p:txBody>
          </p:sp>
        </p:grpSp>
      </p:grpSp>
      <p:sp>
        <p:nvSpPr>
          <p:cNvPr id="43" name="TextBox 43"/>
          <p:cNvSpPr txBox="1"/>
          <p:nvPr/>
        </p:nvSpPr>
        <p:spPr>
          <a:xfrm>
            <a:off x="1284243" y="256571"/>
            <a:ext cx="5953172" cy="2462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2667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Hãy chia sẻ với bạn, điều gì sẽ xảy ra với cơ thể nếu:</a:t>
            </a:r>
          </a:p>
          <a:p>
            <a:pPr algn="just"/>
            <a:r>
              <a:rPr lang="vi-VN" sz="2667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Các bữa chỉ ăn thịt, cá mà không ăn rau xanh, quả chín.</a:t>
            </a:r>
          </a:p>
          <a:p>
            <a:pPr algn="just"/>
            <a:r>
              <a:rPr lang="vi-VN" sz="2667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Chỉ ăn canh trong bữa cơm mà trong ngày không uống nước.</a:t>
            </a:r>
          </a:p>
        </p:txBody>
      </p:sp>
      <p:grpSp>
        <p:nvGrpSpPr>
          <p:cNvPr id="44" name="Group 44"/>
          <p:cNvGrpSpPr>
            <a:grpSpLocks noChangeAspect="1"/>
          </p:cNvGrpSpPr>
          <p:nvPr/>
        </p:nvGrpSpPr>
        <p:grpSpPr>
          <a:xfrm rot="539977">
            <a:off x="7699371" y="-528444"/>
            <a:ext cx="4495857" cy="3286335"/>
            <a:chOff x="0" y="0"/>
            <a:chExt cx="2435860" cy="1780540"/>
          </a:xfrm>
        </p:grpSpPr>
        <p:sp>
          <p:nvSpPr>
            <p:cNvPr id="45" name="Freeform 45"/>
            <p:cNvSpPr/>
            <p:nvPr/>
          </p:nvSpPr>
          <p:spPr>
            <a:xfrm>
              <a:off x="74930" y="40640"/>
              <a:ext cx="2310130" cy="1664970"/>
            </a:xfrm>
            <a:custGeom>
              <a:avLst/>
              <a:gdLst/>
              <a:ahLst/>
              <a:cxnLst/>
              <a:rect l="l" t="t" r="r" b="b"/>
              <a:pathLst>
                <a:path w="2310130" h="1664970">
                  <a:moveTo>
                    <a:pt x="2310130" y="1664970"/>
                  </a:moveTo>
                  <a:lnTo>
                    <a:pt x="0" y="1664970"/>
                  </a:lnTo>
                  <a:lnTo>
                    <a:pt x="0" y="0"/>
                  </a:lnTo>
                  <a:lnTo>
                    <a:pt x="2308860" y="0"/>
                  </a:lnTo>
                  <a:lnTo>
                    <a:pt x="2308860" y="1664970"/>
                  </a:lnTo>
                  <a:close/>
                </a:path>
              </a:pathLst>
            </a:custGeom>
            <a:blipFill>
              <a:blip r:embed="rId3"/>
              <a:stretch>
                <a:fillRect l="-30201" t="-13240" r="-8335" b="-14905"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435860" cy="1780540"/>
            </a:xfrm>
            <a:custGeom>
              <a:avLst/>
              <a:gdLst/>
              <a:ahLst/>
              <a:cxnLst/>
              <a:rect l="l" t="t" r="r" b="b"/>
              <a:pathLst>
                <a:path w="2435860" h="1780540">
                  <a:moveTo>
                    <a:pt x="2435860" y="1780540"/>
                  </a:moveTo>
                  <a:lnTo>
                    <a:pt x="0" y="1780540"/>
                  </a:lnTo>
                  <a:lnTo>
                    <a:pt x="0" y="0"/>
                  </a:lnTo>
                  <a:lnTo>
                    <a:pt x="2435860" y="0"/>
                  </a:lnTo>
                  <a:lnTo>
                    <a:pt x="2435860" y="1780540"/>
                  </a:lnTo>
                  <a:close/>
                </a:path>
              </a:pathLst>
            </a:custGeom>
            <a:blipFill>
              <a:blip r:embed="rId4"/>
              <a:stretch>
                <a:fillRect l="-66" r="-66"/>
              </a:stretch>
            </a:blipFill>
          </p:spPr>
        </p:sp>
      </p:grpSp>
      <p:sp>
        <p:nvSpPr>
          <p:cNvPr id="47" name="Freeform 47"/>
          <p:cNvSpPr/>
          <p:nvPr/>
        </p:nvSpPr>
        <p:spPr>
          <a:xfrm rot="-950462">
            <a:off x="10825481" y="5756079"/>
            <a:ext cx="1361439" cy="1141907"/>
          </a:xfrm>
          <a:custGeom>
            <a:avLst/>
            <a:gdLst/>
            <a:ahLst/>
            <a:cxnLst/>
            <a:rect l="l" t="t" r="r" b="b"/>
            <a:pathLst>
              <a:path w="2042158" h="1712860">
                <a:moveTo>
                  <a:pt x="0" y="0"/>
                </a:moveTo>
                <a:lnTo>
                  <a:pt x="2042158" y="0"/>
                </a:lnTo>
                <a:lnTo>
                  <a:pt x="2042158" y="1712860"/>
                </a:lnTo>
                <a:lnTo>
                  <a:pt x="0" y="1712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1414536">
            <a:off x="-334507" y="5412517"/>
            <a:ext cx="2490649" cy="2325643"/>
          </a:xfrm>
          <a:custGeom>
            <a:avLst/>
            <a:gdLst/>
            <a:ahLst/>
            <a:cxnLst/>
            <a:rect l="l" t="t" r="r" b="b"/>
            <a:pathLst>
              <a:path w="3735973" h="3488464">
                <a:moveTo>
                  <a:pt x="0" y="0"/>
                </a:moveTo>
                <a:lnTo>
                  <a:pt x="3735972" y="0"/>
                </a:lnTo>
                <a:lnTo>
                  <a:pt x="3735972" y="3488464"/>
                </a:lnTo>
                <a:lnTo>
                  <a:pt x="0" y="34884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 rot="702539">
            <a:off x="1558861" y="4256107"/>
            <a:ext cx="1427160" cy="1127456"/>
          </a:xfrm>
          <a:custGeom>
            <a:avLst/>
            <a:gdLst/>
            <a:ahLst/>
            <a:cxnLst/>
            <a:rect l="l" t="t" r="r" b="b"/>
            <a:pathLst>
              <a:path w="2140740" h="1691184">
                <a:moveTo>
                  <a:pt x="0" y="0"/>
                </a:moveTo>
                <a:lnTo>
                  <a:pt x="2140740" y="0"/>
                </a:lnTo>
                <a:lnTo>
                  <a:pt x="2140740" y="1691184"/>
                </a:lnTo>
                <a:lnTo>
                  <a:pt x="0" y="16911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rot="-2771540">
            <a:off x="146388" y="1456326"/>
            <a:ext cx="1047849" cy="2059655"/>
          </a:xfrm>
          <a:custGeom>
            <a:avLst/>
            <a:gdLst/>
            <a:ahLst/>
            <a:cxnLst/>
            <a:rect l="l" t="t" r="r" b="b"/>
            <a:pathLst>
              <a:path w="1571774" h="3089482">
                <a:moveTo>
                  <a:pt x="0" y="0"/>
                </a:moveTo>
                <a:lnTo>
                  <a:pt x="1571774" y="0"/>
                </a:lnTo>
                <a:lnTo>
                  <a:pt x="1571774" y="3089482"/>
                </a:lnTo>
                <a:lnTo>
                  <a:pt x="0" y="30894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 rot="-2823897">
            <a:off x="-91418" y="3242542"/>
            <a:ext cx="1077402" cy="1710162"/>
          </a:xfrm>
          <a:custGeom>
            <a:avLst/>
            <a:gdLst/>
            <a:ahLst/>
            <a:cxnLst/>
            <a:rect l="l" t="t" r="r" b="b"/>
            <a:pathLst>
              <a:path w="1616103" h="2565243">
                <a:moveTo>
                  <a:pt x="0" y="0"/>
                </a:moveTo>
                <a:lnTo>
                  <a:pt x="1616103" y="0"/>
                </a:lnTo>
                <a:lnTo>
                  <a:pt x="1616103" y="2565243"/>
                </a:lnTo>
                <a:lnTo>
                  <a:pt x="0" y="25652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rot="6701919">
            <a:off x="-457496" y="-478235"/>
            <a:ext cx="1234471" cy="2044673"/>
          </a:xfrm>
          <a:custGeom>
            <a:avLst/>
            <a:gdLst/>
            <a:ahLst/>
            <a:cxnLst/>
            <a:rect l="l" t="t" r="r" b="b"/>
            <a:pathLst>
              <a:path w="1851707" h="3067009">
                <a:moveTo>
                  <a:pt x="0" y="0"/>
                </a:moveTo>
                <a:lnTo>
                  <a:pt x="1851707" y="0"/>
                </a:lnTo>
                <a:lnTo>
                  <a:pt x="1851707" y="3067009"/>
                </a:lnTo>
                <a:lnTo>
                  <a:pt x="0" y="306700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 rot="-1273920">
            <a:off x="1391847" y="2970981"/>
            <a:ext cx="1250889" cy="828714"/>
          </a:xfrm>
          <a:custGeom>
            <a:avLst/>
            <a:gdLst/>
            <a:ahLst/>
            <a:cxnLst/>
            <a:rect l="l" t="t" r="r" b="b"/>
            <a:pathLst>
              <a:path w="1876334" h="1243071">
                <a:moveTo>
                  <a:pt x="0" y="0"/>
                </a:moveTo>
                <a:lnTo>
                  <a:pt x="1876334" y="0"/>
                </a:lnTo>
                <a:lnTo>
                  <a:pt x="1876334" y="1243071"/>
                </a:lnTo>
                <a:lnTo>
                  <a:pt x="0" y="1243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2680490" y="6088559"/>
            <a:ext cx="1477889" cy="973559"/>
          </a:xfrm>
          <a:custGeom>
            <a:avLst/>
            <a:gdLst/>
            <a:ahLst/>
            <a:cxnLst/>
            <a:rect l="l" t="t" r="r" b="b"/>
            <a:pathLst>
              <a:path w="2216834" h="1460339">
                <a:moveTo>
                  <a:pt x="0" y="0"/>
                </a:moveTo>
                <a:lnTo>
                  <a:pt x="2216833" y="0"/>
                </a:lnTo>
                <a:lnTo>
                  <a:pt x="2216833" y="1460339"/>
                </a:lnTo>
                <a:lnTo>
                  <a:pt x="0" y="14603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8" y="3018537"/>
            <a:ext cx="2661657" cy="134068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665078" y="2989077"/>
            <a:ext cx="3468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bữa chỉ ăn thịt, cá mà không ăn rau xanh, quả chín: Cơ thể sẽ thiếu vi-ta-min, chất khoáng làm cơ thể yếu ớt, mệt mỏi, tiêu hóa kém và thừa chất chất béo không tốt cho cơ thể.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83418" y="2989078"/>
            <a:ext cx="3326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Chỉ ăn canh trong bữa cơm mà trong ngày không uống nước: cơ thể không có đủ nước để duy trì các hoạt động của cơ thể.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sp>
        <p:nvSpPr>
          <p:cNvPr id="26" name="Freeform 26"/>
          <p:cNvSpPr/>
          <p:nvPr/>
        </p:nvSpPr>
        <p:spPr>
          <a:xfrm rot="-906444">
            <a:off x="10864102" y="1488913"/>
            <a:ext cx="1809033" cy="1689184"/>
          </a:xfrm>
          <a:custGeom>
            <a:avLst/>
            <a:gdLst/>
            <a:ahLst/>
            <a:cxnLst/>
            <a:rect l="l" t="t" r="r" b="b"/>
            <a:pathLst>
              <a:path w="2713549" h="2533776">
                <a:moveTo>
                  <a:pt x="0" y="0"/>
                </a:moveTo>
                <a:lnTo>
                  <a:pt x="2713548" y="0"/>
                </a:lnTo>
                <a:lnTo>
                  <a:pt x="2713548" y="2533776"/>
                </a:lnTo>
                <a:lnTo>
                  <a:pt x="0" y="253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853409">
            <a:off x="-545038" y="1664852"/>
            <a:ext cx="1810367" cy="1427927"/>
          </a:xfrm>
          <a:custGeom>
            <a:avLst/>
            <a:gdLst/>
            <a:ahLst/>
            <a:cxnLst/>
            <a:rect l="l" t="t" r="r" b="b"/>
            <a:pathLst>
              <a:path w="2715551" h="2141891">
                <a:moveTo>
                  <a:pt x="0" y="0"/>
                </a:moveTo>
                <a:lnTo>
                  <a:pt x="2715551" y="0"/>
                </a:lnTo>
                <a:lnTo>
                  <a:pt x="2715551" y="2141891"/>
                </a:lnTo>
                <a:lnTo>
                  <a:pt x="0" y="2141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2373300" flipH="1">
            <a:off x="167878" y="-210541"/>
            <a:ext cx="1550262" cy="1671441"/>
          </a:xfrm>
          <a:custGeom>
            <a:avLst/>
            <a:gdLst/>
            <a:ahLst/>
            <a:cxnLst/>
            <a:rect l="l" t="t" r="r" b="b"/>
            <a:pathLst>
              <a:path w="2325393" h="2507162">
                <a:moveTo>
                  <a:pt x="2325393" y="0"/>
                </a:moveTo>
                <a:lnTo>
                  <a:pt x="0" y="0"/>
                </a:lnTo>
                <a:lnTo>
                  <a:pt x="0" y="2507162"/>
                </a:lnTo>
                <a:lnTo>
                  <a:pt x="2325393" y="2507162"/>
                </a:lnTo>
                <a:lnTo>
                  <a:pt x="232539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128984">
            <a:off x="10652124" y="245403"/>
            <a:ext cx="1708153" cy="1125245"/>
          </a:xfrm>
          <a:custGeom>
            <a:avLst/>
            <a:gdLst/>
            <a:ahLst/>
            <a:cxnLst/>
            <a:rect l="l" t="t" r="r" b="b"/>
            <a:pathLst>
              <a:path w="2562229" h="1687868">
                <a:moveTo>
                  <a:pt x="0" y="0"/>
                </a:moveTo>
                <a:lnTo>
                  <a:pt x="2562228" y="0"/>
                </a:lnTo>
                <a:lnTo>
                  <a:pt x="2562228" y="1687868"/>
                </a:lnTo>
                <a:lnTo>
                  <a:pt x="0" y="16878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192836" y="5491952"/>
            <a:ext cx="999164" cy="1889672"/>
          </a:xfrm>
          <a:custGeom>
            <a:avLst/>
            <a:gdLst/>
            <a:ahLst/>
            <a:cxnLst/>
            <a:rect l="l" t="t" r="r" b="b"/>
            <a:pathLst>
              <a:path w="1498746" h="2834508">
                <a:moveTo>
                  <a:pt x="0" y="0"/>
                </a:moveTo>
                <a:lnTo>
                  <a:pt x="1498746" y="0"/>
                </a:lnTo>
                <a:lnTo>
                  <a:pt x="1498746" y="2834508"/>
                </a:lnTo>
                <a:lnTo>
                  <a:pt x="0" y="28345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128066">
            <a:off x="1129687" y="5942733"/>
            <a:ext cx="861457" cy="1508021"/>
          </a:xfrm>
          <a:custGeom>
            <a:avLst/>
            <a:gdLst/>
            <a:ahLst/>
            <a:cxnLst/>
            <a:rect l="l" t="t" r="r" b="b"/>
            <a:pathLst>
              <a:path w="1292185" h="2262031">
                <a:moveTo>
                  <a:pt x="0" y="0"/>
                </a:moveTo>
                <a:lnTo>
                  <a:pt x="1292185" y="0"/>
                </a:lnTo>
                <a:lnTo>
                  <a:pt x="1292185" y="2262031"/>
                </a:lnTo>
                <a:lnTo>
                  <a:pt x="0" y="22620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979175" y="5999318"/>
            <a:ext cx="1136763" cy="1595457"/>
          </a:xfrm>
          <a:custGeom>
            <a:avLst/>
            <a:gdLst/>
            <a:ahLst/>
            <a:cxnLst/>
            <a:rect l="l" t="t" r="r" b="b"/>
            <a:pathLst>
              <a:path w="1705145" h="2393186">
                <a:moveTo>
                  <a:pt x="0" y="0"/>
                </a:moveTo>
                <a:lnTo>
                  <a:pt x="1705145" y="0"/>
                </a:lnTo>
                <a:lnTo>
                  <a:pt x="1705145" y="2393186"/>
                </a:lnTo>
                <a:lnTo>
                  <a:pt x="0" y="23931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743405">
            <a:off x="158125" y="5398120"/>
            <a:ext cx="650223" cy="2105985"/>
          </a:xfrm>
          <a:custGeom>
            <a:avLst/>
            <a:gdLst/>
            <a:ahLst/>
            <a:cxnLst/>
            <a:rect l="l" t="t" r="r" b="b"/>
            <a:pathLst>
              <a:path w="975334" h="3158978">
                <a:moveTo>
                  <a:pt x="0" y="0"/>
                </a:moveTo>
                <a:lnTo>
                  <a:pt x="975334" y="0"/>
                </a:lnTo>
                <a:lnTo>
                  <a:pt x="975334" y="3158978"/>
                </a:lnTo>
                <a:lnTo>
                  <a:pt x="0" y="31589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2609543">
            <a:off x="1869278" y="-330759"/>
            <a:ext cx="1440973" cy="2033118"/>
          </a:xfrm>
          <a:custGeom>
            <a:avLst/>
            <a:gdLst/>
            <a:ahLst/>
            <a:cxnLst/>
            <a:rect l="l" t="t" r="r" b="b"/>
            <a:pathLst>
              <a:path w="2161459" h="3049677">
                <a:moveTo>
                  <a:pt x="0" y="0"/>
                </a:moveTo>
                <a:lnTo>
                  <a:pt x="2161459" y="0"/>
                </a:lnTo>
                <a:lnTo>
                  <a:pt x="2161459" y="3049678"/>
                </a:lnTo>
                <a:lnTo>
                  <a:pt x="0" y="30496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3355202">
            <a:off x="9196277" y="-352489"/>
            <a:ext cx="1282478" cy="1903493"/>
          </a:xfrm>
          <a:custGeom>
            <a:avLst/>
            <a:gdLst/>
            <a:ahLst/>
            <a:cxnLst/>
            <a:rect l="l" t="t" r="r" b="b"/>
            <a:pathLst>
              <a:path w="1923717" h="2855239">
                <a:moveTo>
                  <a:pt x="0" y="0"/>
                </a:moveTo>
                <a:lnTo>
                  <a:pt x="1923717" y="0"/>
                </a:lnTo>
                <a:lnTo>
                  <a:pt x="1923717" y="2855240"/>
                </a:lnTo>
                <a:lnTo>
                  <a:pt x="0" y="28552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-543627" y="3530035"/>
            <a:ext cx="1303773" cy="1647739"/>
          </a:xfrm>
          <a:custGeom>
            <a:avLst/>
            <a:gdLst/>
            <a:ahLst/>
            <a:cxnLst/>
            <a:rect l="l" t="t" r="r" b="b"/>
            <a:pathLst>
              <a:path w="1955660" h="2471608">
                <a:moveTo>
                  <a:pt x="0" y="0"/>
                </a:moveTo>
                <a:lnTo>
                  <a:pt x="1955660" y="0"/>
                </a:lnTo>
                <a:lnTo>
                  <a:pt x="1955660" y="2471608"/>
                </a:lnTo>
                <a:lnTo>
                  <a:pt x="0" y="247160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433438" y="3430339"/>
            <a:ext cx="1303773" cy="1647739"/>
          </a:xfrm>
          <a:custGeom>
            <a:avLst/>
            <a:gdLst/>
            <a:ahLst/>
            <a:cxnLst/>
            <a:rect l="l" t="t" r="r" b="b"/>
            <a:pathLst>
              <a:path w="1955660" h="2471608">
                <a:moveTo>
                  <a:pt x="0" y="0"/>
                </a:moveTo>
                <a:lnTo>
                  <a:pt x="1955660" y="0"/>
                </a:lnTo>
                <a:lnTo>
                  <a:pt x="1955660" y="2471608"/>
                </a:lnTo>
                <a:lnTo>
                  <a:pt x="0" y="247160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pic>
        <p:nvPicPr>
          <p:cNvPr id="2056" name="Picture 8" descr="Chất béo là gì? Nguồn gốc và giá trị dinh dưỡng của chất bé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24" y="2210274"/>
            <a:ext cx="4445000" cy="3142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ực phẩm giàu đạm tăng cường hệ miễn dịch - VnExpress Sức khỏe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80" y="2228313"/>
            <a:ext cx="4435761" cy="3122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18691" y="779422"/>
            <a:ext cx="6352583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32827" y="1451448"/>
            <a:ext cx="2545244" cy="1852204"/>
            <a:chOff x="0" y="0"/>
            <a:chExt cx="3290570" cy="329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04463" cy="1472774"/>
            </a:xfrm>
            <a:custGeom>
              <a:avLst/>
              <a:gdLst/>
              <a:ahLst/>
              <a:cxnLst/>
              <a:rect l="l" t="t" r="r" b="b"/>
              <a:pathLst>
                <a:path w="2304463" h="1472774">
                  <a:moveTo>
                    <a:pt x="2304463" y="5170"/>
                  </a:moveTo>
                  <a:lnTo>
                    <a:pt x="0" y="5170"/>
                  </a:lnTo>
                  <a:lnTo>
                    <a:pt x="0" y="0"/>
                  </a:lnTo>
                  <a:lnTo>
                    <a:pt x="2304463" y="0"/>
                  </a:lnTo>
                  <a:lnTo>
                    <a:pt x="2304463" y="5170"/>
                  </a:lnTo>
                  <a:close/>
                  <a:moveTo>
                    <a:pt x="2304463" y="209381"/>
                  </a:moveTo>
                  <a:lnTo>
                    <a:pt x="0" y="209381"/>
                  </a:lnTo>
                  <a:lnTo>
                    <a:pt x="0" y="214551"/>
                  </a:lnTo>
                  <a:lnTo>
                    <a:pt x="2304463" y="214551"/>
                  </a:lnTo>
                  <a:lnTo>
                    <a:pt x="2304463" y="209381"/>
                  </a:lnTo>
                  <a:close/>
                  <a:moveTo>
                    <a:pt x="2304463" y="419408"/>
                  </a:moveTo>
                  <a:lnTo>
                    <a:pt x="0" y="419408"/>
                  </a:lnTo>
                  <a:lnTo>
                    <a:pt x="0" y="424578"/>
                  </a:lnTo>
                  <a:lnTo>
                    <a:pt x="2304463" y="424578"/>
                  </a:lnTo>
                  <a:lnTo>
                    <a:pt x="2304463" y="419408"/>
                  </a:lnTo>
                  <a:close/>
                  <a:moveTo>
                    <a:pt x="2304463" y="628788"/>
                  </a:moveTo>
                  <a:lnTo>
                    <a:pt x="0" y="628788"/>
                  </a:lnTo>
                  <a:lnTo>
                    <a:pt x="0" y="633958"/>
                  </a:lnTo>
                  <a:lnTo>
                    <a:pt x="2304463" y="633958"/>
                  </a:lnTo>
                  <a:lnTo>
                    <a:pt x="2304463" y="628788"/>
                  </a:lnTo>
                  <a:close/>
                  <a:moveTo>
                    <a:pt x="2304463" y="838169"/>
                  </a:moveTo>
                  <a:lnTo>
                    <a:pt x="0" y="838169"/>
                  </a:lnTo>
                  <a:lnTo>
                    <a:pt x="0" y="843339"/>
                  </a:lnTo>
                  <a:lnTo>
                    <a:pt x="2304463" y="843339"/>
                  </a:lnTo>
                  <a:lnTo>
                    <a:pt x="2304463" y="838169"/>
                  </a:lnTo>
                  <a:close/>
                  <a:moveTo>
                    <a:pt x="2304463" y="1048196"/>
                  </a:moveTo>
                  <a:lnTo>
                    <a:pt x="0" y="1048196"/>
                  </a:lnTo>
                  <a:lnTo>
                    <a:pt x="0" y="1053366"/>
                  </a:lnTo>
                  <a:lnTo>
                    <a:pt x="2304463" y="1053366"/>
                  </a:lnTo>
                  <a:lnTo>
                    <a:pt x="2304463" y="1048196"/>
                  </a:lnTo>
                  <a:close/>
                  <a:moveTo>
                    <a:pt x="2304463" y="1257577"/>
                  </a:moveTo>
                  <a:lnTo>
                    <a:pt x="0" y="1257577"/>
                  </a:lnTo>
                  <a:lnTo>
                    <a:pt x="0" y="1262747"/>
                  </a:lnTo>
                  <a:lnTo>
                    <a:pt x="2304463" y="1262747"/>
                  </a:lnTo>
                  <a:lnTo>
                    <a:pt x="2304463" y="1257577"/>
                  </a:lnTo>
                  <a:close/>
                  <a:moveTo>
                    <a:pt x="2304463" y="1467604"/>
                  </a:moveTo>
                  <a:lnTo>
                    <a:pt x="0" y="1467604"/>
                  </a:lnTo>
                  <a:lnTo>
                    <a:pt x="0" y="1472774"/>
                  </a:lnTo>
                  <a:lnTo>
                    <a:pt x="2304463" y="1472774"/>
                  </a:lnTo>
                  <a:lnTo>
                    <a:pt x="2304463" y="1467604"/>
                  </a:lnTo>
                  <a:close/>
                </a:path>
              </a:pathLst>
            </a:custGeom>
            <a:solidFill>
              <a:srgbClr val="D1C195">
                <a:alpha val="49804"/>
              </a:srgbClr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8330471" y="5878297"/>
            <a:ext cx="2239323" cy="979703"/>
          </a:xfrm>
          <a:custGeom>
            <a:avLst/>
            <a:gdLst/>
            <a:ahLst/>
            <a:cxnLst/>
            <a:rect l="l" t="t" r="r" b="b"/>
            <a:pathLst>
              <a:path w="3358984" h="1469555">
                <a:moveTo>
                  <a:pt x="0" y="0"/>
                </a:moveTo>
                <a:lnTo>
                  <a:pt x="3358984" y="0"/>
                </a:lnTo>
                <a:lnTo>
                  <a:pt x="3358984" y="1469555"/>
                </a:lnTo>
                <a:lnTo>
                  <a:pt x="0" y="1469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AutoShape 24"/>
          <p:cNvSpPr/>
          <p:nvPr/>
        </p:nvSpPr>
        <p:spPr>
          <a:xfrm rot="-5400000">
            <a:off x="6041079" y="2777436"/>
            <a:ext cx="5035739" cy="2986"/>
          </a:xfrm>
          <a:prstGeom prst="line">
            <a:avLst/>
          </a:prstGeom>
          <a:ln w="47625" cap="flat">
            <a:solidFill>
              <a:schemeClr val="tx1">
                <a:alpha val="49804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Freeform 34"/>
          <p:cNvSpPr/>
          <p:nvPr/>
        </p:nvSpPr>
        <p:spPr>
          <a:xfrm rot="834442">
            <a:off x="11049694" y="5013203"/>
            <a:ext cx="1141613" cy="2317995"/>
          </a:xfrm>
          <a:custGeom>
            <a:avLst/>
            <a:gdLst/>
            <a:ahLst/>
            <a:cxnLst/>
            <a:rect l="l" t="t" r="r" b="b"/>
            <a:pathLst>
              <a:path w="1712419" h="3476993">
                <a:moveTo>
                  <a:pt x="0" y="0"/>
                </a:moveTo>
                <a:lnTo>
                  <a:pt x="1712418" y="0"/>
                </a:lnTo>
                <a:lnTo>
                  <a:pt x="1712418" y="3476992"/>
                </a:lnTo>
                <a:lnTo>
                  <a:pt x="0" y="3476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689227">
            <a:off x="1476916" y="4509062"/>
            <a:ext cx="1649139" cy="1055449"/>
          </a:xfrm>
          <a:custGeom>
            <a:avLst/>
            <a:gdLst/>
            <a:ahLst/>
            <a:cxnLst/>
            <a:rect l="l" t="t" r="r" b="b"/>
            <a:pathLst>
              <a:path w="2473708" h="1583173">
                <a:moveTo>
                  <a:pt x="0" y="0"/>
                </a:moveTo>
                <a:lnTo>
                  <a:pt x="2473709" y="0"/>
                </a:lnTo>
                <a:lnTo>
                  <a:pt x="2473709" y="1583174"/>
                </a:lnTo>
                <a:lnTo>
                  <a:pt x="0" y="15831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863837">
            <a:off x="941061" y="3339786"/>
            <a:ext cx="1262459" cy="1306555"/>
          </a:xfrm>
          <a:custGeom>
            <a:avLst/>
            <a:gdLst/>
            <a:ahLst/>
            <a:cxnLst/>
            <a:rect l="l" t="t" r="r" b="b"/>
            <a:pathLst>
              <a:path w="1893689" h="1959833">
                <a:moveTo>
                  <a:pt x="0" y="0"/>
                </a:moveTo>
                <a:lnTo>
                  <a:pt x="1893688" y="0"/>
                </a:lnTo>
                <a:lnTo>
                  <a:pt x="1893688" y="1959833"/>
                </a:lnTo>
                <a:lnTo>
                  <a:pt x="0" y="195983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227495" y="225420"/>
            <a:ext cx="514419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171839">
            <a:off x="325579" y="3573356"/>
            <a:ext cx="3328439" cy="24404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36884">
            <a:off x="4033147" y="4035845"/>
            <a:ext cx="3584095" cy="22796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2" name="Rectangle 41"/>
          <p:cNvSpPr/>
          <p:nvPr/>
        </p:nvSpPr>
        <p:spPr>
          <a:xfrm>
            <a:off x="5503415" y="335722"/>
            <a:ext cx="2827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có nguồn gốc từ động vật: 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 luộc, canh cá, thịt kho tàu, bơ tươi.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24500" y="2072405"/>
            <a:ext cx="2805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rang),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36000" y="350961"/>
            <a:ext cx="340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Ăn những thức ăn chứa chất đạm, chất béo từ </a:t>
            </a:r>
            <a:r>
              <a:rPr lang="vi-VN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cá,...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ích lợi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một số thành phần cần thiết cho cơ thể, đặc biệt chất béo từ cá chứa 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rất tốt cho tim mạch.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98867" y="3203350"/>
            <a:ext cx="3277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3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</TotalTime>
  <Words>320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Open Sans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Vu</cp:lastModifiedBy>
  <cp:revision>10</cp:revision>
  <dcterms:created xsi:type="dcterms:W3CDTF">2025-03-05T14:00:32Z</dcterms:created>
  <dcterms:modified xsi:type="dcterms:W3CDTF">2026-02-26T11:45:14Z</dcterms:modified>
</cp:coreProperties>
</file>