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9" r:id="rId3"/>
    <p:sldMasterId id="2147483705" r:id="rId4"/>
  </p:sldMasterIdLst>
  <p:notesMasterIdLst>
    <p:notesMasterId r:id="rId15"/>
  </p:notesMasterIdLst>
  <p:sldIdLst>
    <p:sldId id="260" r:id="rId5"/>
    <p:sldId id="397" r:id="rId6"/>
    <p:sldId id="398" r:id="rId7"/>
    <p:sldId id="399" r:id="rId8"/>
    <p:sldId id="291" r:id="rId9"/>
    <p:sldId id="374" r:id="rId10"/>
    <p:sldId id="294" r:id="rId11"/>
    <p:sldId id="396" r:id="rId12"/>
    <p:sldId id="392" r:id="rId13"/>
    <p:sldId id="39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8" d="100"/>
          <a:sy n="48" d="100"/>
        </p:scale>
        <p:origin x="106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6B970-7258-4257-8D03-7B211D98BFA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CD2EF-A7C9-49E2-9868-5E2FD87B8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8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665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40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9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38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76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83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982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2C9860-3A8E-4F8E-B12B-E9ECA00F95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BAAAC5-4E5E-47C0-BF48-6892AC16A2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74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733CC-50DC-4B28-BA51-B918D3CF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C8710-42DA-4F01-81F3-807F65C27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81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B8E2-F121-4527-8596-D6B86922B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55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625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07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243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218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291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149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039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150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607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8709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3346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88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13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456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4078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2160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340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553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819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4947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2147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732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0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0152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9314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18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2025/2/17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493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2025/2/17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7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1758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597721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517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42710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88480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30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573816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131169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78223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63686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842534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0291028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852084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340732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115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9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54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37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1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4230939-9D2A-86F7-4BCB-FA0A535B82E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2188" y="236091"/>
            <a:ext cx="1325581" cy="132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495D6031-55B3-43EE-BB44-F40822B904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E12B3B0-9E69-418E-BA21-3057ECF4C51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52997D2-BBB1-43EB-8A0B-F1AF5469907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CE7E95-EC03-D34A-8E96-35A53A1AAB63}"/>
              </a:ext>
            </a:extLst>
          </p:cNvPr>
          <p:cNvGrpSpPr/>
          <p:nvPr userDrawn="1"/>
        </p:nvGrpSpPr>
        <p:grpSpPr>
          <a:xfrm>
            <a:off x="-3914543" y="-685943"/>
            <a:ext cx="4405947" cy="8032938"/>
            <a:chOff x="-4104957" y="256858"/>
            <a:chExt cx="4405947" cy="8032938"/>
          </a:xfrm>
        </p:grpSpPr>
        <p:sp>
          <p:nvSpPr>
            <p:cNvPr id="3" name="Hình chữ nhật 11">
              <a:extLst>
                <a:ext uri="{FF2B5EF4-FFF2-40B4-BE49-F238E27FC236}">
                  <a16:creationId xmlns:a16="http://schemas.microsoft.com/office/drawing/2014/main" id="{62248F17-E4F3-8AAB-5DF7-3DBF8FC657AA}"/>
                </a:ext>
              </a:extLst>
            </p:cNvPr>
            <p:cNvSpPr/>
            <p:nvPr userDrawn="1"/>
          </p:nvSpPr>
          <p:spPr>
            <a:xfrm>
              <a:off x="-4104957" y="5658306"/>
              <a:ext cx="3810000" cy="2631490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endPara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vi-VN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rPr>
                <a:t>Vui lòng không sử dụng bài giảng với mục đích thương mại. </a:t>
              </a: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endParaRPr lang="vi-VN" sz="2700">
                <a:effectLst/>
              </a:endParaRP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vi-VN" sz="2700" b="0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rPr>
                <a:t>Chân thành cảm ơn!</a:t>
              </a:r>
              <a:endParaRPr lang="vi-VN" sz="2700">
                <a:effectLst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77EDA7-1776-F591-6C6D-821D5CFA6AD5}"/>
                </a:ext>
              </a:extLst>
            </p:cNvPr>
            <p:cNvGrpSpPr/>
            <p:nvPr userDrawn="1"/>
          </p:nvGrpSpPr>
          <p:grpSpPr>
            <a:xfrm>
              <a:off x="-3934619" y="256858"/>
              <a:ext cx="4235609" cy="5693866"/>
              <a:chOff x="-3978936" y="3465005"/>
              <a:chExt cx="4235609" cy="5693866"/>
            </a:xfrm>
          </p:grpSpPr>
          <p:sp>
            <p:nvSpPr>
              <p:cNvPr id="6" name="Hình chữ nhật 14">
                <a:extLst>
                  <a:ext uri="{FF2B5EF4-FFF2-40B4-BE49-F238E27FC236}">
                    <a16:creationId xmlns:a16="http://schemas.microsoft.com/office/drawing/2014/main" id="{A8D6368C-9783-2E34-D463-F88408CAD4B5}"/>
                  </a:ext>
                </a:extLst>
              </p:cNvPr>
              <p:cNvSpPr/>
              <p:nvPr userDrawn="1"/>
            </p:nvSpPr>
            <p:spPr>
              <a:xfrm>
                <a:off x="-3978936" y="3465005"/>
                <a:ext cx="3810000" cy="5693866"/>
              </a:xfrm>
              <a:prstGeom prst="rect">
                <a:avLst/>
              </a:prstGeom>
              <a:noFill/>
            </p:spPr>
            <p:txBody>
              <a:bodyPr wrap="square" lIns="137160" tIns="68580" rIns="137160" bIns="6858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700" b="1" kern="1200" spc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      </a:t>
                </a:r>
                <a:r>
                  <a:rPr lang="en-US" sz="4000" b="1" kern="1200" spc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Nóm zalo</a:t>
                </a: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kern="1200" spc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Nhận giáo án miễn phí</a:t>
                </a: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vi-VN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vi-VN" sz="2700">
                  <a:effectLst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47EEF5A-B854-F652-24E2-ED37DAC0F05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29552" y="4773130"/>
                <a:ext cx="4086225" cy="37623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7271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43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2C94547-9FE0-1245-0168-CB1813C076B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921" y="123923"/>
            <a:ext cx="1299524" cy="1299524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E54AD58-8778-DDAB-917C-638D6F32E6E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95" y="-2956162"/>
            <a:ext cx="1299524" cy="129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5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g"/><Relationship Id="rId7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11.png"/><Relationship Id="rId4" Type="http://schemas.openxmlformats.org/officeDocument/2006/relationships/slide" Target="slide3.xml"/><Relationship Id="rId9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85546" y="3206705"/>
            <a:ext cx="3284855" cy="323215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09174" y="5672785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3499801" y="3531256"/>
            <a:ext cx="2400301" cy="236178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307430" y="5488598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013534" y="3785300"/>
            <a:ext cx="3284855" cy="323215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886599" y="6163904"/>
            <a:ext cx="390375" cy="5256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3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VN Dzung Dakao" panose="000004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E56BC6-155B-324B-E235-6D89A4A4F9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7156" y="237935"/>
            <a:ext cx="8370533" cy="1121761"/>
          </a:xfrm>
          <a:prstGeom prst="rect">
            <a:avLst/>
          </a:prstGeom>
        </p:spPr>
      </p:pic>
      <p:sp>
        <p:nvSpPr>
          <p:cNvPr id="9" name="Rectangle: Rounded Corners 8">
            <a:hlinkClick r:id="rId9" action="ppaction://hlinksldjump"/>
            <a:extLst>
              <a:ext uri="{FF2B5EF4-FFF2-40B4-BE49-F238E27FC236}">
                <a16:creationId xmlns:a16="http://schemas.microsoft.com/office/drawing/2014/main" id="{1A624B57-FA3E-9320-9CF2-B4C08F57F86D}"/>
              </a:ext>
            </a:extLst>
          </p:cNvPr>
          <p:cNvSpPr/>
          <p:nvPr/>
        </p:nvSpPr>
        <p:spPr>
          <a:xfrm>
            <a:off x="10500189" y="0"/>
            <a:ext cx="1541123" cy="4828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05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DEE0E5-0B93-B388-58A7-E4C39B851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23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09F03C-9A32-9F1E-930E-57206E76A510}"/>
              </a:ext>
            </a:extLst>
          </p:cNvPr>
          <p:cNvSpPr txBox="1"/>
          <p:nvPr/>
        </p:nvSpPr>
        <p:spPr>
          <a:xfrm>
            <a:off x="1235242" y="1058779"/>
            <a:ext cx="100488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đám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mây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lờ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trôi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bầu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B0226A-AAD3-740F-4581-3A2B20F8DDCB}"/>
              </a:ext>
            </a:extLst>
          </p:cNvPr>
          <p:cNvSpPr txBox="1"/>
          <p:nvPr/>
        </p:nvSpPr>
        <p:spPr>
          <a:xfrm>
            <a:off x="986687" y="3748277"/>
            <a:ext cx="8743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Những đám mây lững lờ trôi trên bầu trời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07ED41C-EBC4-9561-97CB-47AB7B6490E4}"/>
              </a:ext>
            </a:extLst>
          </p:cNvPr>
          <p:cNvCxnSpPr>
            <a:cxnSpLocks/>
          </p:cNvCxnSpPr>
          <p:nvPr/>
        </p:nvCxnSpPr>
        <p:spPr>
          <a:xfrm>
            <a:off x="1308062" y="4419510"/>
            <a:ext cx="30308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1C4B50-D719-3D48-F9FA-7ED5FBADDE36}"/>
              </a:ext>
            </a:extLst>
          </p:cNvPr>
          <p:cNvCxnSpPr>
            <a:cxnSpLocks/>
          </p:cNvCxnSpPr>
          <p:nvPr/>
        </p:nvCxnSpPr>
        <p:spPr>
          <a:xfrm>
            <a:off x="4870492" y="4351437"/>
            <a:ext cx="46439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3F84942-89E3-DE61-CE8A-4BC0F493758F}"/>
              </a:ext>
            </a:extLst>
          </p:cNvPr>
          <p:cNvSpPr txBox="1"/>
          <p:nvPr/>
        </p:nvSpPr>
        <p:spPr>
          <a:xfrm>
            <a:off x="2660387" y="464391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BB12EB-CC13-5240-5256-B72B1ABE0936}"/>
              </a:ext>
            </a:extLst>
          </p:cNvPr>
          <p:cNvSpPr txBox="1"/>
          <p:nvPr/>
        </p:nvSpPr>
        <p:spPr>
          <a:xfrm>
            <a:off x="6695947" y="4441141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120475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300C92-C523-781F-227C-C489C62C4FA9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đứng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gác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ngoài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20FFD0-D9D5-B8E5-9F90-793257D3DECF}"/>
              </a:ext>
            </a:extLst>
          </p:cNvPr>
          <p:cNvSpPr txBox="1"/>
          <p:nvPr/>
        </p:nvSpPr>
        <p:spPr>
          <a:xfrm>
            <a:off x="956209" y="4005131"/>
            <a:ext cx="9153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Bác bảo vệ đang đứng gác ngoài cổng trường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D8234D4-47D7-43E9-6494-FFD85AC0477A}"/>
              </a:ext>
            </a:extLst>
          </p:cNvPr>
          <p:cNvCxnSpPr>
            <a:cxnSpLocks/>
          </p:cNvCxnSpPr>
          <p:nvPr/>
        </p:nvCxnSpPr>
        <p:spPr>
          <a:xfrm>
            <a:off x="956209" y="4529462"/>
            <a:ext cx="21883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A2A4B3-CC2C-C5D5-CF82-7A72C8EE9B46}"/>
              </a:ext>
            </a:extLst>
          </p:cNvPr>
          <p:cNvCxnSpPr>
            <a:cxnSpLocks/>
          </p:cNvCxnSpPr>
          <p:nvPr/>
        </p:nvCxnSpPr>
        <p:spPr>
          <a:xfrm>
            <a:off x="3421295" y="4500081"/>
            <a:ext cx="65549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3168D50-DDA9-F2F4-9CBB-D0D054A13666}"/>
              </a:ext>
            </a:extLst>
          </p:cNvPr>
          <p:cNvSpPr txBox="1"/>
          <p:nvPr/>
        </p:nvSpPr>
        <p:spPr>
          <a:xfrm>
            <a:off x="1880171" y="437679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960FA0-DAA4-2771-E930-F95F8575E4DC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112862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A7938C-3DAA-2EEC-99DA-1CB0C1DC0F82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3.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Đàn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vịt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bơi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lội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tung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tăng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737C03-F4D7-9074-31C0-A8117ACCB075}"/>
              </a:ext>
            </a:extLst>
          </p:cNvPr>
          <p:cNvSpPr txBox="1"/>
          <p:nvPr/>
        </p:nvSpPr>
        <p:spPr>
          <a:xfrm>
            <a:off x="908083" y="4005131"/>
            <a:ext cx="9153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Đàn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vịt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bơi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lội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tung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tăng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9AF212-5658-F9D4-FD5E-95BA450766BD}"/>
              </a:ext>
            </a:extLst>
          </p:cNvPr>
          <p:cNvSpPr txBox="1"/>
          <p:nvPr/>
        </p:nvSpPr>
        <p:spPr>
          <a:xfrm>
            <a:off x="2640459" y="436651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61A995B-5E6C-7C47-C67D-C2701B34C736}"/>
              </a:ext>
            </a:extLst>
          </p:cNvPr>
          <p:cNvCxnSpPr>
            <a:cxnSpLocks/>
          </p:cNvCxnSpPr>
          <p:nvPr/>
        </p:nvCxnSpPr>
        <p:spPr>
          <a:xfrm>
            <a:off x="1880170" y="4500080"/>
            <a:ext cx="19212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10FD2D-0F5D-EB00-2E2F-8936FA473A0F}"/>
              </a:ext>
            </a:extLst>
          </p:cNvPr>
          <p:cNvCxnSpPr>
            <a:cxnSpLocks/>
          </p:cNvCxnSpPr>
          <p:nvPr/>
        </p:nvCxnSpPr>
        <p:spPr>
          <a:xfrm>
            <a:off x="3945276" y="4520629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15365C4-103E-63BB-16A2-1A7A75FB5AA6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96035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99B137-6535-8127-6DEB-0C9D73E63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494" y="840810"/>
            <a:ext cx="6206266" cy="1926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E78925-9E9B-BF5F-EBB1-C2A28CB47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895" y="2204226"/>
            <a:ext cx="7846232" cy="42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883577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37062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Xác định vị ngữ của mỗi câu dưới đây: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E04E75-045F-FDEF-41FB-9B95B3C901ED}"/>
              </a:ext>
            </a:extLst>
          </p:cNvPr>
          <p:cNvSpPr txBox="1"/>
          <p:nvPr/>
        </p:nvSpPr>
        <p:spPr>
          <a:xfrm>
            <a:off x="863028" y="1664414"/>
            <a:ext cx="93803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rtl="0" latinLnBrk="0">
              <a:buAutoNum type="alphaLcPeriod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 Thê Húc đỏ thắm dưới ánh bình minh.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Cà Mau là một tỉnh ở cực Nam của Tổ quốc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Chú bộ đội biên phòng đi tuần tra biên giới. 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Tôi yêu đội tuyển bóng đá quốc gia Việt Nam.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3E9849-BEF8-90A1-0E2C-8B7B47ACCFD9}"/>
              </a:ext>
            </a:extLst>
          </p:cNvPr>
          <p:cNvCxnSpPr>
            <a:cxnSpLocks/>
          </p:cNvCxnSpPr>
          <p:nvPr/>
        </p:nvCxnSpPr>
        <p:spPr>
          <a:xfrm>
            <a:off x="3729518" y="2208944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9D9103-6926-262E-0DE1-C5E93BB0F7F4}"/>
              </a:ext>
            </a:extLst>
          </p:cNvPr>
          <p:cNvSpPr txBox="1"/>
          <p:nvPr/>
        </p:nvSpPr>
        <p:spPr>
          <a:xfrm>
            <a:off x="5640512" y="2157574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EA6053-B2A2-FCBC-12EA-88A55D4DDF7F}"/>
              </a:ext>
            </a:extLst>
          </p:cNvPr>
          <p:cNvCxnSpPr>
            <a:cxnSpLocks/>
          </p:cNvCxnSpPr>
          <p:nvPr/>
        </p:nvCxnSpPr>
        <p:spPr>
          <a:xfrm>
            <a:off x="2753473" y="3164441"/>
            <a:ext cx="60001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D8595F0-9A9D-2461-1D41-94E89BA5AA3E}"/>
              </a:ext>
            </a:extLst>
          </p:cNvPr>
          <p:cNvSpPr txBox="1"/>
          <p:nvPr/>
        </p:nvSpPr>
        <p:spPr>
          <a:xfrm>
            <a:off x="5435029" y="308224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510D6E-8B53-A438-9E81-9DD3FA9A66BE}"/>
              </a:ext>
            </a:extLst>
          </p:cNvPr>
          <p:cNvCxnSpPr>
            <a:cxnSpLocks/>
          </p:cNvCxnSpPr>
          <p:nvPr/>
        </p:nvCxnSpPr>
        <p:spPr>
          <a:xfrm>
            <a:off x="5373383" y="4119937"/>
            <a:ext cx="32877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DAEE8A-5791-6E01-4CC0-386FB0697276}"/>
              </a:ext>
            </a:extLst>
          </p:cNvPr>
          <p:cNvSpPr txBox="1"/>
          <p:nvPr/>
        </p:nvSpPr>
        <p:spPr>
          <a:xfrm>
            <a:off x="6791218" y="4078840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C8FB3B-5229-ADBB-FEEC-A965903F62A5}"/>
              </a:ext>
            </a:extLst>
          </p:cNvPr>
          <p:cNvCxnSpPr>
            <a:cxnSpLocks/>
          </p:cNvCxnSpPr>
          <p:nvPr/>
        </p:nvCxnSpPr>
        <p:spPr>
          <a:xfrm>
            <a:off x="2034282" y="5106256"/>
            <a:ext cx="70583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89367C4-4AFE-89CD-4A21-CA9F7353C077}"/>
              </a:ext>
            </a:extLst>
          </p:cNvPr>
          <p:cNvSpPr txBox="1"/>
          <p:nvPr/>
        </p:nvSpPr>
        <p:spPr>
          <a:xfrm>
            <a:off x="5239821" y="510625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97275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6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9306E17-7B96-0FF6-6772-F2EB6FC03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519612"/>
              </p:ext>
            </p:extLst>
          </p:nvPr>
        </p:nvGraphicFramePr>
        <p:xfrm>
          <a:off x="801384" y="719665"/>
          <a:ext cx="10654302" cy="5348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9128">
                  <a:extLst>
                    <a:ext uri="{9D8B030D-6E8A-4147-A177-3AD203B41FA5}">
                      <a16:colId xmlns:a16="http://schemas.microsoft.com/office/drawing/2014/main" val="1816475803"/>
                    </a:ext>
                  </a:extLst>
                </a:gridCol>
                <a:gridCol w="5815174">
                  <a:extLst>
                    <a:ext uri="{9D8B030D-6E8A-4147-A177-3AD203B41FA5}">
                      <a16:colId xmlns:a16="http://schemas.microsoft.com/office/drawing/2014/main" val="2282720947"/>
                    </a:ext>
                  </a:extLst>
                </a:gridCol>
              </a:tblGrid>
              <a:tr h="99033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Chức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năng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848512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indent="0" algn="just" rtl="0" latinLnBrk="0">
                        <a:buNone/>
                      </a:pP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a. 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Cầu Thê Húc đỏ thắm dưới ánh bình minh.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736029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b. Cà Mau là một tỉnh ở cực Nam của Tổ quốc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428115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c. Chú bộ đội biên phòng đi tuần tra biên giới. 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 rtl="0" latinLnBrk="0"/>
                      <a:endParaRPr lang="vi-VN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736258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d. Tôi yêu đội tuyển bóng đá quốc gia Việt Nam.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90978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CF63271-4530-55B9-BAAB-5F010CAFDD86}"/>
              </a:ext>
            </a:extLst>
          </p:cNvPr>
          <p:cNvSpPr txBox="1"/>
          <p:nvPr/>
        </p:nvSpPr>
        <p:spPr>
          <a:xfrm>
            <a:off x="5917914" y="175688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0D9947-68DB-B4E9-11C9-5076B7B45847}"/>
              </a:ext>
            </a:extLst>
          </p:cNvPr>
          <p:cNvSpPr txBox="1"/>
          <p:nvPr/>
        </p:nvSpPr>
        <p:spPr>
          <a:xfrm>
            <a:off x="5876817" y="2866489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356E8F-0B6D-886E-7AB5-9999987202C8}"/>
              </a:ext>
            </a:extLst>
          </p:cNvPr>
          <p:cNvSpPr txBox="1"/>
          <p:nvPr/>
        </p:nvSpPr>
        <p:spPr>
          <a:xfrm>
            <a:off x="5774075" y="4089114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35A2EB-30FD-8A37-1535-009958A0B6D7}"/>
              </a:ext>
            </a:extLst>
          </p:cNvPr>
          <p:cNvSpPr txBox="1"/>
          <p:nvPr/>
        </p:nvSpPr>
        <p:spPr>
          <a:xfrm>
            <a:off x="5784349" y="516790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665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E29A8-BDD7-A8C6-7785-8F08D7AF1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>
            <a:extLst>
              <a:ext uri="{FF2B5EF4-FFF2-40B4-BE49-F238E27FC236}">
                <a16:creationId xmlns:a16="http://schemas.microsoft.com/office/drawing/2014/main" id="{4B0FE34F-255A-7016-ADEE-F03D72173258}"/>
              </a:ext>
            </a:extLst>
          </p:cNvPr>
          <p:cNvSpPr txBox="1"/>
          <p:nvPr/>
        </p:nvSpPr>
        <p:spPr>
          <a:xfrm>
            <a:off x="898358" y="1160018"/>
            <a:ext cx="10326588" cy="5016758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4000" dirty="0">
                <a:latin typeface="+mj-lt"/>
                <a:cs typeface="Calibri" panose="020F0502020204030204" pitchFamily="34" charset="0"/>
              </a:rPr>
              <a:t>Nêu từ đứng ngay sau ngữ là tính từ thì vị ngữ cho biết đặc điểm của đối tượng nêu ở chủ ngữ.</a:t>
            </a:r>
            <a:endParaRPr lang="en-US" sz="4000" dirty="0">
              <a:latin typeface="+mj-lt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4000" dirty="0">
                <a:latin typeface="+mj-lt"/>
                <a:cs typeface="Calibri" panose="020F0502020204030204" pitchFamily="34" charset="0"/>
              </a:rPr>
              <a:t>Nếu từ đứng ngày sau chủ ngữ là động từ thì vị ngữ cho biết hoạt động, trạng thái của đối tượng.</a:t>
            </a:r>
            <a:endParaRPr lang="en-US" sz="4000" dirty="0">
              <a:latin typeface="+mj-lt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4000" dirty="0">
                <a:latin typeface="+mj-lt"/>
                <a:cs typeface="Calibri" panose="020F0502020204030204" pitchFamily="34" charset="0"/>
              </a:rPr>
              <a:t>Nếu có từ "là" đứng ngay sau chủ ngữ thì bộ phận vị ngữ làm nhiệm vụ giới thiệu về đối tượng…</a:t>
            </a:r>
            <a:endParaRPr lang="en-US" sz="4000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579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976044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22972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 vị ngữ thích hợp thay cho bông hoa trong đoạn văn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7925BF1-4E06-994D-33DE-3AB98B8DB647}"/>
              </a:ext>
            </a:extLst>
          </p:cNvPr>
          <p:cNvSpPr txBox="1"/>
          <p:nvPr/>
        </p:nvSpPr>
        <p:spPr>
          <a:xfrm>
            <a:off x="554804" y="2671281"/>
            <a:ext cx="113221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mùa lũ về, dòng sông chảy xiết. Nước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 ngầu phù sa.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sông như được trải rộng thêm. Tiếng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 oạp đêm ngày.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Chỗ khúc quanh của dòng chảy, những con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chồm lên vỗ bờ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 mùa lũ,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chảy lững lờ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lẽ sông lưu luyến với bờ bãi, xóm làng, những nơi nó đi qua. Lớp phù sa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món quà sông trao cho đồng ruộng.</a:t>
            </a:r>
            <a:endParaRPr lang="en-US" sz="30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(Theo Phan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BD90F-41DF-47FF-8A80-5AA1B3299D36}"/>
              </a:ext>
            </a:extLst>
          </p:cNvPr>
          <p:cNvSpPr txBox="1"/>
          <p:nvPr/>
        </p:nvSpPr>
        <p:spPr>
          <a:xfrm>
            <a:off x="678095" y="1335641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(đỏ ngầu phù sa, ì oạp đêm ngày, là món quà sông trao cho đồng ruộng,chồm lên vỗ bờ, chảy lững lờ)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959F6-553C-A308-37EA-A95A6BEFF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872" y="2468231"/>
            <a:ext cx="2826218" cy="704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7FB051-976B-C32E-575A-BF962485C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682" y="3184989"/>
            <a:ext cx="2672105" cy="542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8D9C0E-8A1D-CDB9-5503-EC0F99708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249" y="3688421"/>
            <a:ext cx="2733749" cy="472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5C5FA3-A7B6-64DC-FF8D-DA013731A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931" y="4140484"/>
            <a:ext cx="2281686" cy="472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95C06E-EA7F-5A6E-5C71-BA633AB66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760" y="4530261"/>
            <a:ext cx="656128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6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514</Words>
  <Application>Microsoft Office PowerPoint</Application>
  <PresentationFormat>Widescreen</PresentationFormat>
  <Paragraphs>51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微软雅黑</vt:lpstr>
      <vt:lpstr>Arial</vt:lpstr>
      <vt:lpstr>Calibri</vt:lpstr>
      <vt:lpstr>Cambria</vt:lpstr>
      <vt:lpstr>UVN Dzung Dakao</vt:lpstr>
      <vt:lpstr>方正卡通简体</vt:lpstr>
      <vt:lpstr>Office 主题</vt:lpstr>
      <vt:lpstr>office</vt:lpstr>
      <vt:lpstr>1_Office Theme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ha linh</cp:lastModifiedBy>
  <cp:revision>37</cp:revision>
  <dcterms:created xsi:type="dcterms:W3CDTF">2023-12-07T13:08:37Z</dcterms:created>
  <dcterms:modified xsi:type="dcterms:W3CDTF">2025-02-17T15:06:05Z</dcterms:modified>
</cp:coreProperties>
</file>