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13" r:id="rId4"/>
    <p:sldMasterId id="2147483726" r:id="rId5"/>
    <p:sldMasterId id="2147483729" r:id="rId6"/>
  </p:sldMasterIdLst>
  <p:notesMasterIdLst>
    <p:notesMasterId r:id="rId41"/>
  </p:notesMasterIdLst>
  <p:sldIdLst>
    <p:sldId id="3265" r:id="rId7"/>
    <p:sldId id="3267" r:id="rId8"/>
    <p:sldId id="3268" r:id="rId9"/>
    <p:sldId id="303" r:id="rId10"/>
    <p:sldId id="306" r:id="rId11"/>
    <p:sldId id="308" r:id="rId12"/>
    <p:sldId id="307" r:id="rId13"/>
    <p:sldId id="3269" r:id="rId14"/>
    <p:sldId id="3270" r:id="rId15"/>
    <p:sldId id="296" r:id="rId16"/>
    <p:sldId id="3271" r:id="rId17"/>
    <p:sldId id="3272" r:id="rId18"/>
    <p:sldId id="3273" r:id="rId19"/>
    <p:sldId id="3274" r:id="rId20"/>
    <p:sldId id="3276" r:id="rId21"/>
    <p:sldId id="3277" r:id="rId22"/>
    <p:sldId id="3278" r:id="rId23"/>
    <p:sldId id="3279" r:id="rId24"/>
    <p:sldId id="3280" r:id="rId25"/>
    <p:sldId id="3281" r:id="rId26"/>
    <p:sldId id="332" r:id="rId27"/>
    <p:sldId id="3282" r:id="rId28"/>
    <p:sldId id="3283" r:id="rId29"/>
    <p:sldId id="3284" r:id="rId30"/>
    <p:sldId id="3285" r:id="rId31"/>
    <p:sldId id="3286" r:id="rId32"/>
    <p:sldId id="3288" r:id="rId33"/>
    <p:sldId id="3290" r:id="rId34"/>
    <p:sldId id="3289" r:id="rId35"/>
    <p:sldId id="286" r:id="rId36"/>
    <p:sldId id="284" r:id="rId37"/>
    <p:sldId id="3291" r:id="rId38"/>
    <p:sldId id="317" r:id="rId39"/>
    <p:sldId id="329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19" d="100"/>
          <a:sy n="119" d="100"/>
        </p:scale>
        <p:origin x="27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t>‹#›</a:t>
            </a:fld>
            <a:endParaRPr lang="en-US"/>
          </a:p>
        </p:txBody>
      </p:sp>
    </p:spTree>
    <p:extLst>
      <p:ext uri="{BB962C8B-B14F-4D97-AF65-F5344CB8AC3E}">
        <p14:creationId xmlns:p14="http://schemas.microsoft.com/office/powerpoint/2010/main" val="398030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1</a:t>
            </a:fld>
            <a:endParaRPr lang="en-US"/>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29</a:t>
            </a:fld>
            <a:endParaRPr lang="en-US"/>
          </a:p>
        </p:txBody>
      </p:sp>
    </p:spTree>
    <p:extLst>
      <p:ext uri="{BB962C8B-B14F-4D97-AF65-F5344CB8AC3E}">
        <p14:creationId xmlns:p14="http://schemas.microsoft.com/office/powerpoint/2010/main" val="120028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3401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2843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269357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34</a:t>
            </a:fld>
            <a:endParaRPr lang="en-US"/>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a:t>
            </a:fld>
            <a:endParaRPr lang="en-US"/>
          </a:p>
        </p:txBody>
      </p:sp>
    </p:spTree>
    <p:extLst>
      <p:ext uri="{BB962C8B-B14F-4D97-AF65-F5344CB8AC3E}">
        <p14:creationId xmlns:p14="http://schemas.microsoft.com/office/powerpoint/2010/main" val="80686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7948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7061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9273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8666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090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9</a:t>
            </a:fld>
            <a:endParaRPr lang="en-US"/>
          </a:p>
        </p:txBody>
      </p:sp>
    </p:spTree>
    <p:extLst>
      <p:ext uri="{BB962C8B-B14F-4D97-AF65-F5344CB8AC3E}">
        <p14:creationId xmlns:p14="http://schemas.microsoft.com/office/powerpoint/2010/main" val="403709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8778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796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9994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8284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637339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740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301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90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5389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936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365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9175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4877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360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516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92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78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093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696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708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9898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47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7416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0141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357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0966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5297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897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72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13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598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678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926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2026/2/5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09439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683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89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592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72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883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23807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6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611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2/5/2026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93179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710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2026/2/5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4494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2/5/2026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0600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3650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5570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2940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8845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748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0269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22441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18524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3215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952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22595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16501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4289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6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2/5/2026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726822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55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2/5/2026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57695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2026/2/5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5720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2026/2/5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314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3970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503481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751486"/>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363698"/>
      </p:ext>
    </p:extLst>
  </p:cSld>
  <p:clrMap bg1="lt1" tx1="dk1" bg2="lt2" tx2="dk2" accent1="accent1" accent2="accent2" accent3="accent3" accent4="accent4" accent5="accent5" accent6="accent6" hlink="hlink" folHlink="folHlink"/>
  <p:sldLayoutIdLst>
    <p:sldLayoutId id="2147483711" r:id="rId1"/>
    <p:sldLayoutId id="214748371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4951" y="190499"/>
            <a:ext cx="1238251" cy="1238251"/>
          </a:xfrm>
          <a:prstGeom prst="rect">
            <a:avLst/>
          </a:prstGeom>
        </p:spPr>
      </p:pic>
    </p:spTree>
    <p:extLst>
      <p:ext uri="{BB962C8B-B14F-4D97-AF65-F5344CB8AC3E}">
        <p14:creationId xmlns:p14="http://schemas.microsoft.com/office/powerpoint/2010/main" val="403021221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901643"/>
      </p:ext>
    </p:extLst>
  </p:cSld>
  <p:clrMap bg1="lt1" tx1="dk1" bg2="lt2" tx2="dk2" accent1="accent1" accent2="accent2" accent3="accent3" accent4="accent4" accent5="accent5" accent6="accent6" hlink="hlink" folHlink="folHlink"/>
  <p:sldLayoutIdLst>
    <p:sldLayoutId id="2147483727" r:id="rId1"/>
    <p:sldLayoutId id="2147483728"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47015"/>
      </p:ext>
    </p:extLst>
  </p:cSld>
  <p:clrMap bg1="lt1" tx1="dk1" bg2="lt2" tx2="dk2" accent1="accent1" accent2="accent2" accent3="accent3" accent4="accent4" accent5="accent5" accent6="accent6" hlink="hlink" folHlink="folHlink"/>
  <p:sldLayoutIdLst>
    <p:sldLayoutId id="2147483730" r:id="rId1"/>
    <p:sldLayoutId id="2147483731"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2.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1.jpg"/><Relationship Id="rId1" Type="http://schemas.openxmlformats.org/officeDocument/2006/relationships/slideLayout" Target="../slideLayouts/slideLayout50.xml"/><Relationship Id="rId6" Type="http://schemas.openxmlformats.org/officeDocument/2006/relationships/image" Target="../media/image34.png"/><Relationship Id="rId11" Type="http://schemas.openxmlformats.org/officeDocument/2006/relationships/image" Target="../media/image37.png"/><Relationship Id="rId5" Type="http://schemas.microsoft.com/office/2007/relationships/hdphoto" Target="../media/hdphoto2.wdp"/><Relationship Id="rId1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33.png"/><Relationship Id="rId9" Type="http://schemas.openxmlformats.org/officeDocument/2006/relationships/image" Target="../media/image36.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2.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1.jpg"/><Relationship Id="rId1" Type="http://schemas.openxmlformats.org/officeDocument/2006/relationships/slideLayout" Target="../slideLayouts/slideLayout48.xml"/><Relationship Id="rId6" Type="http://schemas.openxmlformats.org/officeDocument/2006/relationships/image" Target="../media/image34.png"/><Relationship Id="rId11" Type="http://schemas.openxmlformats.org/officeDocument/2006/relationships/image" Target="../media/image37.png"/><Relationship Id="rId5" Type="http://schemas.microsoft.com/office/2007/relationships/hdphoto" Target="../media/hdphoto2.wdp"/><Relationship Id="rId15" Type="http://schemas.openxmlformats.org/officeDocument/2006/relationships/image" Target="../media/image30.jpg"/><Relationship Id="rId10" Type="http://schemas.microsoft.com/office/2007/relationships/hdphoto" Target="../media/hdphoto4.wdp"/><Relationship Id="rId4" Type="http://schemas.openxmlformats.org/officeDocument/2006/relationships/image" Target="../media/image33.png"/><Relationship Id="rId9" Type="http://schemas.openxmlformats.org/officeDocument/2006/relationships/image" Target="../media/image36.png"/><Relationship Id="rId1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emf"/><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g"/><Relationship Id="rId1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microsoft.com/office/2007/relationships/media" Target="../media/media2.mp3"/><Relationship Id="rId7" Type="http://schemas.openxmlformats.org/officeDocument/2006/relationships/image" Target="../media/image65.jpg"/><Relationship Id="rId12" Type="http://schemas.openxmlformats.org/officeDocument/2006/relationships/image" Target="../media/image69.png"/><Relationship Id="rId2" Type="http://schemas.openxmlformats.org/officeDocument/2006/relationships/audio" Target="../media/media1.mp3"/><Relationship Id="rId16" Type="http://schemas.microsoft.com/office/2007/relationships/hdphoto" Target="../media/hdphoto12.wdp"/><Relationship Id="rId1" Type="http://schemas.microsoft.com/office/2007/relationships/media" Target="../media/media1.mp3"/><Relationship Id="rId6" Type="http://schemas.openxmlformats.org/officeDocument/2006/relationships/notesSlide" Target="../notesSlides/notesSlide11.xml"/><Relationship Id="rId11" Type="http://schemas.openxmlformats.org/officeDocument/2006/relationships/image" Target="../media/image68.png"/><Relationship Id="rId5" Type="http://schemas.openxmlformats.org/officeDocument/2006/relationships/slideLayout" Target="../slideLayouts/slideLayout64.xml"/><Relationship Id="rId15" Type="http://schemas.openxmlformats.org/officeDocument/2006/relationships/image" Target="../media/image71.png"/><Relationship Id="rId10" Type="http://schemas.openxmlformats.org/officeDocument/2006/relationships/image" Target="../media/image67.png"/><Relationship Id="rId4" Type="http://schemas.openxmlformats.org/officeDocument/2006/relationships/audio" Target="../media/media2.mp3"/><Relationship Id="rId9" Type="http://schemas.microsoft.com/office/2007/relationships/hdphoto" Target="../media/hdphoto10.wdp"/><Relationship Id="rId14" Type="http://schemas.microsoft.com/office/2007/relationships/hdphoto" Target="../media/hdphoto11.wdp"/></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2.png"/><Relationship Id="rId18" Type="http://schemas.microsoft.com/office/2007/relationships/hdphoto" Target="../media/hdphoto11.wdp"/><Relationship Id="rId3" Type="http://schemas.microsoft.com/office/2007/relationships/media" Target="../media/media2.mp3"/><Relationship Id="rId7" Type="http://schemas.openxmlformats.org/officeDocument/2006/relationships/image" Target="../media/image65.jpg"/><Relationship Id="rId12" Type="http://schemas.openxmlformats.org/officeDocument/2006/relationships/image" Target="../media/image69.png"/><Relationship Id="rId17" Type="http://schemas.openxmlformats.org/officeDocument/2006/relationships/image" Target="../media/image70.png"/><Relationship Id="rId2" Type="http://schemas.openxmlformats.org/officeDocument/2006/relationships/audio" Target="../media/media1.mp3"/><Relationship Id="rId16" Type="http://schemas.microsoft.com/office/2007/relationships/hdphoto" Target="../media/hdphoto14.wdp"/><Relationship Id="rId1" Type="http://schemas.microsoft.com/office/2007/relationships/media" Target="../media/media1.mp3"/><Relationship Id="rId6" Type="http://schemas.openxmlformats.org/officeDocument/2006/relationships/notesSlide" Target="../notesSlides/notesSlide12.xml"/><Relationship Id="rId11" Type="http://schemas.openxmlformats.org/officeDocument/2006/relationships/image" Target="../media/image68.png"/><Relationship Id="rId5" Type="http://schemas.openxmlformats.org/officeDocument/2006/relationships/slideLayout" Target="../slideLayouts/slideLayout64.xml"/><Relationship Id="rId15" Type="http://schemas.openxmlformats.org/officeDocument/2006/relationships/image" Target="../media/image73.png"/><Relationship Id="rId10" Type="http://schemas.openxmlformats.org/officeDocument/2006/relationships/image" Target="../media/image67.png"/><Relationship Id="rId4" Type="http://schemas.openxmlformats.org/officeDocument/2006/relationships/audio" Target="../media/media2.mp3"/><Relationship Id="rId9" Type="http://schemas.microsoft.com/office/2007/relationships/hdphoto" Target="../media/hdphoto10.wdp"/><Relationship Id="rId14" Type="http://schemas.microsoft.com/office/2007/relationships/hdphoto" Target="../media/hdphoto13.wdp"/></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microsoft.com/office/2007/relationships/media" Target="../media/media2.mp3"/><Relationship Id="rId7" Type="http://schemas.openxmlformats.org/officeDocument/2006/relationships/image" Target="../media/image65.jpg"/><Relationship Id="rId12" Type="http://schemas.openxmlformats.org/officeDocument/2006/relationships/image" Target="../media/image69.png"/><Relationship Id="rId2" Type="http://schemas.openxmlformats.org/officeDocument/2006/relationships/audio" Target="../media/media1.mp3"/><Relationship Id="rId16" Type="http://schemas.microsoft.com/office/2007/relationships/hdphoto" Target="../media/hdphoto12.wdp"/><Relationship Id="rId1" Type="http://schemas.microsoft.com/office/2007/relationships/media" Target="../media/media1.mp3"/><Relationship Id="rId6" Type="http://schemas.openxmlformats.org/officeDocument/2006/relationships/notesSlide" Target="../notesSlides/notesSlide13.xml"/><Relationship Id="rId11" Type="http://schemas.openxmlformats.org/officeDocument/2006/relationships/image" Target="../media/image68.png"/><Relationship Id="rId5" Type="http://schemas.openxmlformats.org/officeDocument/2006/relationships/slideLayout" Target="../slideLayouts/slideLayout48.xml"/><Relationship Id="rId15" Type="http://schemas.openxmlformats.org/officeDocument/2006/relationships/image" Target="../media/image71.png"/><Relationship Id="rId10" Type="http://schemas.openxmlformats.org/officeDocument/2006/relationships/image" Target="../media/image67.png"/><Relationship Id="rId4" Type="http://schemas.openxmlformats.org/officeDocument/2006/relationships/audio" Target="../media/media2.mp3"/><Relationship Id="rId9" Type="http://schemas.microsoft.com/office/2007/relationships/hdphoto" Target="../media/hdphoto10.wdp"/><Relationship Id="rId1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6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23.jp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24.jp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4.png"/><Relationship Id="rId5" Type="http://schemas.openxmlformats.org/officeDocument/2006/relationships/image" Target="../media/image25.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25.jpg"/><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488639" y="3764610"/>
            <a:ext cx="6986622" cy="117663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AD857B7F-3BF1-D94C-008D-0165D4FFD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HĐ1: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Khám</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đẹp</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47C77FC3-CB1A-4733-9F3E-5B870BA160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578316" cy="1401007"/>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276447" y="1996707"/>
            <a:ext cx="5974669" cy="3617285"/>
          </a:xfrm>
          <a:prstGeom prst="rect">
            <a:avLst/>
          </a:prstGeom>
        </p:spPr>
      </p:pic>
      <p:pic>
        <p:nvPicPr>
          <p:cNvPr id="22" name="Picture 21">
            <a:extLst>
              <a:ext uri="{FF2B5EF4-FFF2-40B4-BE49-F238E27FC236}">
                <a16:creationId xmlns:a16="http://schemas.microsoft.com/office/drawing/2014/main" id="{A36E98FB-1165-2D7A-872D-B31707433E4A}"/>
              </a:ext>
            </a:extLst>
          </p:cNvPr>
          <p:cNvPicPr>
            <a:picLocks noChangeAspect="1"/>
          </p:cNvPicPr>
          <p:nvPr/>
        </p:nvPicPr>
        <p:blipFill>
          <a:blip r:embed="rId4"/>
          <a:stretch>
            <a:fillRect/>
          </a:stretch>
        </p:blipFill>
        <p:spPr>
          <a:xfrm>
            <a:off x="7237558" y="1700323"/>
            <a:ext cx="3267075" cy="1905000"/>
          </a:xfrm>
          <a:prstGeom prst="rect">
            <a:avLst/>
          </a:prstGeom>
        </p:spPr>
      </p:pic>
      <p:pic>
        <p:nvPicPr>
          <p:cNvPr id="24" name="Picture 23">
            <a:extLst>
              <a:ext uri="{FF2B5EF4-FFF2-40B4-BE49-F238E27FC236}">
                <a16:creationId xmlns:a16="http://schemas.microsoft.com/office/drawing/2014/main" id="{050313D9-BFDC-C0EA-8A28-E6BFC462246F}"/>
              </a:ext>
            </a:extLst>
          </p:cNvPr>
          <p:cNvPicPr>
            <a:picLocks noChangeAspect="1"/>
          </p:cNvPicPr>
          <p:nvPr/>
        </p:nvPicPr>
        <p:blipFill>
          <a:blip r:embed="rId5"/>
          <a:stretch>
            <a:fillRect/>
          </a:stretch>
        </p:blipFill>
        <p:spPr>
          <a:xfrm>
            <a:off x="5950690" y="3831045"/>
            <a:ext cx="3193310" cy="2231688"/>
          </a:xfrm>
          <a:prstGeom prst="rect">
            <a:avLst/>
          </a:prstGeom>
        </p:spPr>
      </p:pic>
      <p:pic>
        <p:nvPicPr>
          <p:cNvPr id="29" name="Picture 28">
            <a:extLst>
              <a:ext uri="{FF2B5EF4-FFF2-40B4-BE49-F238E27FC236}">
                <a16:creationId xmlns:a16="http://schemas.microsoft.com/office/drawing/2014/main" id="{0F5A9BB9-7E35-0BF8-DC8C-B91D0EB9A72A}"/>
              </a:ext>
            </a:extLst>
          </p:cNvPr>
          <p:cNvPicPr>
            <a:picLocks noChangeAspect="1"/>
          </p:cNvPicPr>
          <p:nvPr/>
        </p:nvPicPr>
        <p:blipFill>
          <a:blip r:embed="rId6"/>
          <a:stretch>
            <a:fillRect/>
          </a:stretch>
        </p:blipFill>
        <p:spPr>
          <a:xfrm>
            <a:off x="9133366" y="3871422"/>
            <a:ext cx="2956295" cy="2226126"/>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1905885" y="1133115"/>
            <a:ext cx="8322635" cy="4892978"/>
          </a:xfrm>
          <a:prstGeom prst="rect">
            <a:avLst/>
          </a:prstGeom>
        </p:spPr>
      </p:pic>
      <p:sp>
        <p:nvSpPr>
          <p:cNvPr id="8" name="Freeform: Shape 7">
            <a:extLst>
              <a:ext uri="{FF2B5EF4-FFF2-40B4-BE49-F238E27FC236}">
                <a16:creationId xmlns:a16="http://schemas.microsoft.com/office/drawing/2014/main" id="{4A3F47C9-4DFA-0FB3-04DB-55AA7863AAD7}"/>
              </a:ext>
            </a:extLst>
          </p:cNvPr>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a:extLst>
              <a:ext uri="{FF2B5EF4-FFF2-40B4-BE49-F238E27FC236}">
                <a16:creationId xmlns:a16="http://schemas.microsoft.com/office/drawing/2014/main" id="{C4AE34CD-048D-0AF1-6F5D-6D6B8604B32B}"/>
              </a:ext>
            </a:extLst>
          </p:cNvPr>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a:extLst>
              <a:ext uri="{FF2B5EF4-FFF2-40B4-BE49-F238E27FC236}">
                <a16:creationId xmlns:a16="http://schemas.microsoft.com/office/drawing/2014/main" id="{580A9084-BFC2-05C3-E775-4B4F9A654621}"/>
              </a:ext>
            </a:extLst>
          </p:cNvPr>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a:extLst>
              <a:ext uri="{FF2B5EF4-FFF2-40B4-BE49-F238E27FC236}">
                <a16:creationId xmlns:a16="http://schemas.microsoft.com/office/drawing/2014/main" id="{CCF8DDDD-D626-E9B0-A8F0-75C32F7BF5F2}"/>
              </a:ext>
            </a:extLst>
          </p:cNvPr>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A076FF58-EB3E-E866-21CA-9C6CDC46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781196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25" name="Google Shape;78;p4">
            <a:extLst>
              <a:ext uri="{FF2B5EF4-FFF2-40B4-BE49-F238E27FC236}">
                <a16:creationId xmlns:a16="http://schemas.microsoft.com/office/drawing/2014/main" id="{42882B51-8B48-D56B-2C1C-229857D6DB70}"/>
              </a:ext>
            </a:extLst>
          </p:cNvPr>
          <p:cNvGrpSpPr/>
          <p:nvPr/>
        </p:nvGrpSpPr>
        <p:grpSpPr>
          <a:xfrm>
            <a:off x="860830" y="1793713"/>
            <a:ext cx="3480427" cy="3712789"/>
            <a:chOff x="1712498" y="767350"/>
            <a:chExt cx="5272441" cy="5604964"/>
          </a:xfrm>
        </p:grpSpPr>
        <p:sp>
          <p:nvSpPr>
            <p:cNvPr id="1026" name="Google Shape;79;p4">
              <a:extLst>
                <a:ext uri="{FF2B5EF4-FFF2-40B4-BE49-F238E27FC236}">
                  <a16:creationId xmlns:a16="http://schemas.microsoft.com/office/drawing/2014/main" id="{12C0C3AC-A4D5-3B70-22C2-FC11E7ABB7D3}"/>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0;p4">
              <a:extLst>
                <a:ext uri="{FF2B5EF4-FFF2-40B4-BE49-F238E27FC236}">
                  <a16:creationId xmlns:a16="http://schemas.microsoft.com/office/drawing/2014/main" id="{9AF137CB-C3B6-BAEC-FC49-25F11C4957B2}"/>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1;p4">
              <a:extLst>
                <a:ext uri="{FF2B5EF4-FFF2-40B4-BE49-F238E27FC236}">
                  <a16:creationId xmlns:a16="http://schemas.microsoft.com/office/drawing/2014/main" id="{A7D1DE6E-F333-0560-7947-4B3377ED434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82;p4">
              <a:extLst>
                <a:ext uri="{FF2B5EF4-FFF2-40B4-BE49-F238E27FC236}">
                  <a16:creationId xmlns:a16="http://schemas.microsoft.com/office/drawing/2014/main" id="{D8636CAD-43A3-F7F5-F644-51111FD057FC}"/>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83;p4">
              <a:extLst>
                <a:ext uri="{FF2B5EF4-FFF2-40B4-BE49-F238E27FC236}">
                  <a16:creationId xmlns:a16="http://schemas.microsoft.com/office/drawing/2014/main" id="{464BE92E-2922-4565-2703-C3992350F51A}"/>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84;p4">
              <a:extLst>
                <a:ext uri="{FF2B5EF4-FFF2-40B4-BE49-F238E27FC236}">
                  <a16:creationId xmlns:a16="http://schemas.microsoft.com/office/drawing/2014/main" id="{E3A0FF4D-97CB-9AF4-EF2E-AA904354D468}"/>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85;p4">
              <a:extLst>
                <a:ext uri="{FF2B5EF4-FFF2-40B4-BE49-F238E27FC236}">
                  <a16:creationId xmlns:a16="http://schemas.microsoft.com/office/drawing/2014/main" id="{EB046D49-E596-1332-4F18-2B997849F461}"/>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34" name="Rectangle 22">
            <a:extLst>
              <a:ext uri="{FF2B5EF4-FFF2-40B4-BE49-F238E27FC236}">
                <a16:creationId xmlns:a16="http://schemas.microsoft.com/office/drawing/2014/main" id="{F5B37398-B591-DF9A-EAFC-CA96A43378EA}"/>
              </a:ext>
            </a:extLst>
          </p:cNvPr>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p>
        </p:txBody>
      </p:sp>
      <p:pic>
        <p:nvPicPr>
          <p:cNvPr id="1035" name="Picture 2" descr="C:\Users\HP\Desktop\16659604.jpg">
            <a:extLst>
              <a:ext uri="{FF2B5EF4-FFF2-40B4-BE49-F238E27FC236}">
                <a16:creationId xmlns:a16="http://schemas.microsoft.com/office/drawing/2014/main" id="{E2C7C38D-84BB-7707-32FC-EC826C350F1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a:extLst>
              <a:ext uri="{FF2B5EF4-FFF2-40B4-BE49-F238E27FC236}">
                <a16:creationId xmlns:a16="http://schemas.microsoft.com/office/drawing/2014/main" id="{9803683F-7D65-6EC4-19A1-49743BE2E3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a:extLst>
              <a:ext uri="{FF2B5EF4-FFF2-40B4-BE49-F238E27FC236}">
                <a16:creationId xmlns:a16="http://schemas.microsoft.com/office/drawing/2014/main" id="{259D87B6-B371-500E-3916-4C83FADE6CC2}"/>
              </a:ext>
            </a:extLst>
          </p:cNvPr>
          <p:cNvPicPr>
            <a:picLocks noChangeAspect="1"/>
          </p:cNvPicPr>
          <p:nvPr/>
        </p:nvPicPr>
        <p:blipFill>
          <a:blip r:embed="rId7"/>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p>
        </p:txBody>
      </p:sp>
    </p:spTree>
    <p:extLst>
      <p:ext uri="{BB962C8B-B14F-4D97-AF65-F5344CB8AC3E}">
        <p14:creationId xmlns:p14="http://schemas.microsoft.com/office/powerpoint/2010/main" val="1333551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165912"/>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839973" y="4084651"/>
            <a:ext cx="10629012" cy="2246769"/>
          </a:xfrm>
          <a:prstGeom prst="rect">
            <a:avLst/>
          </a:prstGeom>
          <a:solidFill>
            <a:schemeClr val="accent4">
              <a:lumMod val="40000"/>
              <a:lumOff val="60000"/>
            </a:schemeClr>
          </a:solidFill>
          <a:ln>
            <a:noFill/>
          </a:ln>
          <a:effectLst/>
        </p:spPr>
        <p:txBody>
          <a:bodyPr wrap="square">
            <a:spAutoFit/>
          </a:bodyPr>
          <a:lstStyle/>
          <a:p>
            <a:pPr algn="just"/>
            <a:r>
              <a:rPr lang="vi-VN" sz="2800" b="1" i="1" dirty="0">
                <a:solidFill>
                  <a:prstClr val="black"/>
                </a:solidFill>
                <a:latin typeface="Cambria" panose="02040503050406030204" pitchFamily="18" charset="0"/>
                <a:ea typeface="Cambria" panose="02040503050406030204" pitchFamily="18" charset="0"/>
              </a:rPr>
              <a:t>Cố đô Huế có nhiều công trình kiến</a:t>
            </a:r>
            <a:r>
              <a:rPr lang="en-US" sz="2800" b="1" i="1" dirty="0">
                <a:solidFill>
                  <a:prstClr val="black"/>
                </a:solidFill>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r>
              <a:rPr lang="en-US" sz="2800" b="1" i="1" dirty="0">
                <a:solidFill>
                  <a:prstClr val="black"/>
                </a:solidFill>
                <a:latin typeface="Cambria" panose="02040503050406030204" pitchFamily="18" charset="0"/>
                <a:ea typeface="Cambria" panose="02040503050406030204" pitchFamily="18" charset="0"/>
              </a:rPr>
              <a:t> </a:t>
            </a:r>
            <a:endParaRPr lang="vi-VN" sz="2800" b="1" i="1"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28F2407-D93C-07DB-2F7A-6E1CAA411DE4}"/>
              </a:ext>
            </a:extLst>
          </p:cNvPr>
          <p:cNvPicPr>
            <a:picLocks noChangeAspect="1"/>
          </p:cNvPicPr>
          <p:nvPr/>
        </p:nvPicPr>
        <p:blipFill>
          <a:blip r:embed="rId3"/>
          <a:stretch>
            <a:fillRect/>
          </a:stretch>
        </p:blipFill>
        <p:spPr>
          <a:xfrm rot="20708520">
            <a:off x="1166038" y="297461"/>
            <a:ext cx="4086444" cy="285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38DD59E-4145-784F-A997-19936CC1BD14}"/>
              </a:ext>
            </a:extLst>
          </p:cNvPr>
          <p:cNvPicPr>
            <a:picLocks noChangeAspect="1"/>
          </p:cNvPicPr>
          <p:nvPr/>
        </p:nvPicPr>
        <p:blipFill>
          <a:blip r:embed="rId4"/>
          <a:stretch>
            <a:fillRect/>
          </a:stretch>
        </p:blipFill>
        <p:spPr>
          <a:xfrm rot="742608">
            <a:off x="6060557" y="256351"/>
            <a:ext cx="4085429" cy="3076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616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a:extLst>
              <a:ext uri="{FF2B5EF4-FFF2-40B4-BE49-F238E27FC236}">
                <a16:creationId xmlns:a16="http://schemas.microsoft.com/office/drawing/2014/main" id="{512C4262-5200-B924-6284-C1A15F576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a:extLst>
              <a:ext uri="{FF2B5EF4-FFF2-40B4-BE49-F238E27FC236}">
                <a16:creationId xmlns:a16="http://schemas.microsoft.com/office/drawing/2014/main" id="{241948CC-8BF9-15BE-1FE9-5AEFC2C72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a:extLst>
              <a:ext uri="{FF2B5EF4-FFF2-40B4-BE49-F238E27FC236}">
                <a16:creationId xmlns:a16="http://schemas.microsoft.com/office/drawing/2014/main" id="{E6853852-953C-D154-9571-4D6B253BA339}"/>
              </a:ext>
            </a:extLst>
          </p:cNvPr>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a:extLst>
              <a:ext uri="{FF2B5EF4-FFF2-40B4-BE49-F238E27FC236}">
                <a16:creationId xmlns:a16="http://schemas.microsoft.com/office/drawing/2014/main" id="{C58ABAB3-BD09-4B1B-70CD-5BAF13B2E107}"/>
              </a:ext>
            </a:extLst>
          </p:cNvPr>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350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a:extLst>
              <a:ext uri="{FF2B5EF4-FFF2-40B4-BE49-F238E27FC236}">
                <a16:creationId xmlns:a16="http://schemas.microsoft.com/office/drawing/2014/main" id="{8EBBC81E-0243-48DD-71C5-A0BDAAC0800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a:extLst>
              <a:ext uri="{FF2B5EF4-FFF2-40B4-BE49-F238E27FC236}">
                <a16:creationId xmlns:a16="http://schemas.microsoft.com/office/drawing/2014/main" id="{642A13F0-5A2B-C9DE-9CCA-6965DC575F9F}"/>
              </a:ext>
            </a:extLst>
          </p:cNvPr>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a:extLst>
              <a:ext uri="{FF2B5EF4-FFF2-40B4-BE49-F238E27FC236}">
                <a16:creationId xmlns:a16="http://schemas.microsoft.com/office/drawing/2014/main" id="{7D2D84C5-11E4-6120-15A1-0E721BEEF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a:extLst>
              <a:ext uri="{FF2B5EF4-FFF2-40B4-BE49-F238E27FC236}">
                <a16:creationId xmlns:a16="http://schemas.microsoft.com/office/drawing/2014/main" id="{ABDD3B4F-803F-4AF3-3492-AFF1AD4ED34E}"/>
              </a:ext>
            </a:extLst>
          </p:cNvPr>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151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HĐ2: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98DA717E-422E-C6FB-C9A7-8FE4A366ED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23901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0224000" y="-322530"/>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31" name="Google Shape;78;p4">
            <a:extLst>
              <a:ext uri="{FF2B5EF4-FFF2-40B4-BE49-F238E27FC236}">
                <a16:creationId xmlns:a16="http://schemas.microsoft.com/office/drawing/2014/main" id="{BAEED6F0-1C96-751D-6556-0DAE0B62002B}"/>
              </a:ext>
            </a:extLst>
          </p:cNvPr>
          <p:cNvGrpSpPr/>
          <p:nvPr/>
        </p:nvGrpSpPr>
        <p:grpSpPr>
          <a:xfrm>
            <a:off x="182074" y="1864428"/>
            <a:ext cx="4740800" cy="4140600"/>
            <a:chOff x="1712498" y="767350"/>
            <a:chExt cx="5272441" cy="5604964"/>
          </a:xfrm>
        </p:grpSpPr>
        <p:sp>
          <p:nvSpPr>
            <p:cNvPr id="1033" name="Google Shape;79;p4">
              <a:extLst>
                <a:ext uri="{FF2B5EF4-FFF2-40B4-BE49-F238E27FC236}">
                  <a16:creationId xmlns:a16="http://schemas.microsoft.com/office/drawing/2014/main" id="{D8857902-344E-3F86-08FC-50D4706D18B0}"/>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80;p4">
              <a:extLst>
                <a:ext uri="{FF2B5EF4-FFF2-40B4-BE49-F238E27FC236}">
                  <a16:creationId xmlns:a16="http://schemas.microsoft.com/office/drawing/2014/main" id="{2F79346B-10E7-B7C1-3DBB-0E5590E52263}"/>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81;p4">
              <a:extLst>
                <a:ext uri="{FF2B5EF4-FFF2-40B4-BE49-F238E27FC236}">
                  <a16:creationId xmlns:a16="http://schemas.microsoft.com/office/drawing/2014/main" id="{FA61B4E3-7C0F-B3F5-8AA6-8D5156623BB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82;p4">
              <a:extLst>
                <a:ext uri="{FF2B5EF4-FFF2-40B4-BE49-F238E27FC236}">
                  <a16:creationId xmlns:a16="http://schemas.microsoft.com/office/drawing/2014/main" id="{24FBCECB-45BF-47CF-322C-75B36FE2B275}"/>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83;p4">
              <a:extLst>
                <a:ext uri="{FF2B5EF4-FFF2-40B4-BE49-F238E27FC236}">
                  <a16:creationId xmlns:a16="http://schemas.microsoft.com/office/drawing/2014/main" id="{AED047F6-C893-494E-1B74-1871A419A218}"/>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84;p4">
              <a:extLst>
                <a:ext uri="{FF2B5EF4-FFF2-40B4-BE49-F238E27FC236}">
                  <a16:creationId xmlns:a16="http://schemas.microsoft.com/office/drawing/2014/main" id="{6FA6E2B5-F19D-0CF1-2093-1EB8113384BA}"/>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85;p4">
              <a:extLst>
                <a:ext uri="{FF2B5EF4-FFF2-40B4-BE49-F238E27FC236}">
                  <a16:creationId xmlns:a16="http://schemas.microsoft.com/office/drawing/2014/main" id="{0B9F2929-127C-C876-543E-DFED9F40AF0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5" y="2090648"/>
            <a:ext cx="4618301"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vi-VN" sz="3200" b="1" dirty="0">
                <a:latin typeface="Cambria" panose="02040503050406030204" pitchFamily="18" charset="0"/>
                <a:ea typeface="Cambria" panose="02040503050406030204" pitchFamily="18" charset="0"/>
                <a:cs typeface="Times New Roman" pitchFamily="18" charset="0"/>
              </a:rPr>
              <a:t>Đọc thông tin, hãy cho biết Kinh thành Huế được xây dựng vào triều đại nào?</a:t>
            </a:r>
            <a:endParaRPr lang="en-US" sz="3200" b="1"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a:extLst>
              <a:ext uri="{FF2B5EF4-FFF2-40B4-BE49-F238E27FC236}">
                <a16:creationId xmlns:a16="http://schemas.microsoft.com/office/drawing/2014/main" id="{C3F3F181-5C4E-54D6-BDCB-5C2048A0BB4A}"/>
              </a:ext>
            </a:extLst>
          </p:cNvPr>
          <p:cNvSpPr txBox="1"/>
          <p:nvPr/>
        </p:nvSpPr>
        <p:spPr>
          <a:xfrm>
            <a:off x="5669801" y="1829783"/>
            <a:ext cx="5845259" cy="317009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dirty="0" err="1">
                <a:latin typeface="Cambria" panose="02040503050406030204" pitchFamily="18" charset="0"/>
                <a:ea typeface="Cambria" panose="02040503050406030204" pitchFamily="18" charset="0"/>
              </a:rPr>
              <a:t>Kinh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thành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Huế</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được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xây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dựng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từ</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thời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Nguyễn</a:t>
            </a:r>
            <a:r>
              <a:rPr lang="en-US" altLang="en-US" sz="4000" b="1" dirty="0">
                <a:latin typeface="Cambria" panose="02040503050406030204" pitchFamily="18" charset="0"/>
                <a:ea typeface="Cambria" panose="02040503050406030204" pitchFamily="18" charset="0"/>
              </a:rPr>
              <a:t>. </a:t>
            </a:r>
            <a:r>
              <a:rPr lang="vi-VN" altLang="en-US" sz="4000" b="1" dirty="0">
                <a:latin typeface="Cambria" panose="02040503050406030204" pitchFamily="18" charset="0"/>
                <a:ea typeface="Cambria" panose="02040503050406030204" pitchFamily="18" charset="0"/>
              </a:rPr>
              <a:t>Nơi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gắn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liền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với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nhiều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sự</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kiện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lịch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sử</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của</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dân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tộc</a:t>
            </a:r>
            <a:r>
              <a:rPr lang="en-US" altLang="en-US" sz="4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4994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down)">
                                      <p:cBhvr>
                                        <p:cTn id="12" dur="580">
                                          <p:stCondLst>
                                            <p:cond delay="0"/>
                                          </p:stCondLst>
                                        </p:cTn>
                                        <p:tgtEl>
                                          <p:spTgt spid="1048"/>
                                        </p:tgtEl>
                                      </p:cBhvr>
                                    </p:animEffect>
                                    <p:anim calcmode="lin" valueType="num">
                                      <p:cBhvr>
                                        <p:cTn id="13" dur="1822" tmFilter="0,0; 0.14,0.36; 0.43,0.73; 0.71,0.91; 1.0,1.0">
                                          <p:stCondLst>
                                            <p:cond delay="0"/>
                                          </p:stCondLst>
                                        </p:cTn>
                                        <p:tgtEl>
                                          <p:spTgt spid="10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48"/>
                                        </p:tgtEl>
                                        <p:attrNameLst>
                                          <p:attrName>ppt_y</p:attrName>
                                        </p:attrNameLst>
                                      </p:cBhvr>
                                      <p:tavLst>
                                        <p:tav tm="0" fmla="#ppt_y-sin(pi*$)/81">
                                          <p:val>
                                            <p:fltVal val="0"/>
                                          </p:val>
                                        </p:tav>
                                        <p:tav tm="100000">
                                          <p:val>
                                            <p:fltVal val="1"/>
                                          </p:val>
                                        </p:tav>
                                      </p:tavLst>
                                    </p:anim>
                                    <p:animScale>
                                      <p:cBhvr>
                                        <p:cTn id="18" dur="26">
                                          <p:stCondLst>
                                            <p:cond delay="650"/>
                                          </p:stCondLst>
                                        </p:cTn>
                                        <p:tgtEl>
                                          <p:spTgt spid="1048"/>
                                        </p:tgtEl>
                                      </p:cBhvr>
                                      <p:to x="100000" y="60000"/>
                                    </p:animScale>
                                    <p:animScale>
                                      <p:cBhvr>
                                        <p:cTn id="19" dur="166" decel="50000">
                                          <p:stCondLst>
                                            <p:cond delay="676"/>
                                          </p:stCondLst>
                                        </p:cTn>
                                        <p:tgtEl>
                                          <p:spTgt spid="1048"/>
                                        </p:tgtEl>
                                      </p:cBhvr>
                                      <p:to x="100000" y="100000"/>
                                    </p:animScale>
                                    <p:animScale>
                                      <p:cBhvr>
                                        <p:cTn id="20" dur="26">
                                          <p:stCondLst>
                                            <p:cond delay="1312"/>
                                          </p:stCondLst>
                                        </p:cTn>
                                        <p:tgtEl>
                                          <p:spTgt spid="1048"/>
                                        </p:tgtEl>
                                      </p:cBhvr>
                                      <p:to x="100000" y="80000"/>
                                    </p:animScale>
                                    <p:animScale>
                                      <p:cBhvr>
                                        <p:cTn id="21" dur="166" decel="50000">
                                          <p:stCondLst>
                                            <p:cond delay="1338"/>
                                          </p:stCondLst>
                                        </p:cTn>
                                        <p:tgtEl>
                                          <p:spTgt spid="1048"/>
                                        </p:tgtEl>
                                      </p:cBhvr>
                                      <p:to x="100000" y="100000"/>
                                    </p:animScale>
                                    <p:animScale>
                                      <p:cBhvr>
                                        <p:cTn id="22" dur="26">
                                          <p:stCondLst>
                                            <p:cond delay="1642"/>
                                          </p:stCondLst>
                                        </p:cTn>
                                        <p:tgtEl>
                                          <p:spTgt spid="1048"/>
                                        </p:tgtEl>
                                      </p:cBhvr>
                                      <p:to x="100000" y="90000"/>
                                    </p:animScale>
                                    <p:animScale>
                                      <p:cBhvr>
                                        <p:cTn id="23" dur="166" decel="50000">
                                          <p:stCondLst>
                                            <p:cond delay="1668"/>
                                          </p:stCondLst>
                                        </p:cTn>
                                        <p:tgtEl>
                                          <p:spTgt spid="1048"/>
                                        </p:tgtEl>
                                      </p:cBhvr>
                                      <p:to x="100000" y="100000"/>
                                    </p:animScale>
                                    <p:animScale>
                                      <p:cBhvr>
                                        <p:cTn id="24" dur="26">
                                          <p:stCondLst>
                                            <p:cond delay="1808"/>
                                          </p:stCondLst>
                                        </p:cTn>
                                        <p:tgtEl>
                                          <p:spTgt spid="1048"/>
                                        </p:tgtEl>
                                      </p:cBhvr>
                                      <p:to x="100000" y="95000"/>
                                    </p:animScale>
                                    <p:animScale>
                                      <p:cBhvr>
                                        <p:cTn id="25" dur="166" decel="50000">
                                          <p:stCondLst>
                                            <p:cond delay="1834"/>
                                          </p:stCondLst>
                                        </p:cTn>
                                        <p:tgtEl>
                                          <p:spTgt spid="10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4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ở kinh thành Huế</a:t>
            </a: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B5BDE6-822C-9289-894A-2F1978F6B6F5}"/>
              </a:ext>
            </a:extLst>
          </p:cNvPr>
          <p:cNvPicPr>
            <a:picLocks noChangeAspect="1"/>
          </p:cNvPicPr>
          <p:nvPr/>
        </p:nvPicPr>
        <p:blipFill>
          <a:blip r:embed="rId7"/>
          <a:stretch>
            <a:fillRect/>
          </a:stretch>
        </p:blipFill>
        <p:spPr>
          <a:xfrm>
            <a:off x="4677153" y="712382"/>
            <a:ext cx="7293004" cy="5190239"/>
          </a:xfrm>
          <a:prstGeom prst="rect">
            <a:avLst/>
          </a:prstGeom>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41053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9513" y="-15136"/>
            <a:ext cx="12271514"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pic>
        <p:nvPicPr>
          <p:cNvPr id="10" name="图片 19">
            <a:extLst>
              <a:ext uri="{FF2B5EF4-FFF2-40B4-BE49-F238E27FC236}">
                <a16:creationId xmlns:a16="http://schemas.microsoft.com/office/drawing/2014/main" id="{C98700DC-97D2-AB6D-2F90-A234C7864E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12" name="图片 30">
            <a:extLst>
              <a:ext uri="{FF2B5EF4-FFF2-40B4-BE49-F238E27FC236}">
                <a16:creationId xmlns:a16="http://schemas.microsoft.com/office/drawing/2014/main" id="{D9A29EAE-7355-66FC-CFD6-483D59DCE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14" name="Picture 158" descr="200712419435657_1">
            <a:extLst>
              <a:ext uri="{FF2B5EF4-FFF2-40B4-BE49-F238E27FC236}">
                <a16:creationId xmlns:a16="http://schemas.microsoft.com/office/drawing/2014/main" id="{6128225E-5D4A-8314-A2ED-9058593FA765}"/>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9" descr="10004015438746072987">
            <a:extLst>
              <a:ext uri="{FF2B5EF4-FFF2-40B4-BE49-F238E27FC236}">
                <a16:creationId xmlns:a16="http://schemas.microsoft.com/office/drawing/2014/main" id="{AEA3B1CF-A116-DDE9-A483-5068B807DB14}"/>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
            <a:extLst>
              <a:ext uri="{FF2B5EF4-FFF2-40B4-BE49-F238E27FC236}">
                <a16:creationId xmlns:a16="http://schemas.microsoft.com/office/drawing/2014/main" id="{050AC276-B5CB-44B6-E377-AAA61355B2FA}"/>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ác định được vị trí Cố đô Huế trên lược đồ hoặc bản đồ.</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Miêu tả được vẻ đẹp Cố đô Huế qua hình ảnh s</a:t>
            </a:r>
            <a:r>
              <a:rPr lang="en-US" sz="3600">
                <a:solidFill>
                  <a:prstClr val="black"/>
                </a:solidFill>
                <a:latin typeface="Calibri" panose="020F0502020204030204" pitchFamily="34" charset="0"/>
                <a:cs typeface="Calibri" panose="020F0502020204030204" pitchFamily="34" charset="0"/>
              </a:rPr>
              <a:t>ô</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Hương, núi Ngự và một số công trình tiêu biểu.</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được một số câu chuyện lịch sử liên quan đến Cố đô Huế.</a:t>
            </a:r>
          </a:p>
        </p:txBody>
      </p:sp>
      <p:pic>
        <p:nvPicPr>
          <p:cNvPr id="19" name="Picture 18">
            <a:extLst>
              <a:ext uri="{FF2B5EF4-FFF2-40B4-BE49-F238E27FC236}">
                <a16:creationId xmlns:a16="http://schemas.microsoft.com/office/drawing/2014/main" id="{D8E335A6-C36B-718A-9166-B581AD4B4F2C}"/>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2966244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000443"/>
            <a:ext cx="6887250"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nổ</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ra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vào</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thời</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gian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nào</a:t>
            </a:r>
            <a:r>
              <a:rPr lang="en-US" altLang="en-US" sz="3600" b="1" dirty="0">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Ai là người khởi xướng cuộc phản công đó?</a:t>
            </a:r>
            <a:endParaRPr lang="en-US" altLang="en-US" sz="36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882992" y="41051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Cuộc phản công diễn ra như thế nào?</a:t>
            </a:r>
            <a:endParaRPr lang="en-US" altLang="en-US" sz="36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028B643-AB8F-1085-C923-0D80D1F8F99A}"/>
              </a:ext>
            </a:extLst>
          </p:cNvPr>
          <p:cNvSpPr txBox="1"/>
          <p:nvPr/>
        </p:nvSpPr>
        <p:spPr>
          <a:xfrm>
            <a:off x="4904257" y="5572442"/>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Em có nhận xét gì về thái độ của quân Pháp</a:t>
            </a:r>
            <a:r>
              <a:rPr lang="en-US" alt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0258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34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612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0333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 name="TextBox 6">
            <a:extLst>
              <a:ext uri="{FF2B5EF4-FFF2-40B4-BE49-F238E27FC236}">
                <a16:creationId xmlns:a16="http://schemas.microsoft.com/office/drawing/2014/main" id="{F76E4B0E-7E96-56E2-EB0D-EDF4B611B3B4}"/>
              </a:ext>
            </a:extLst>
          </p:cNvPr>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3300595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DE23F3C-81F4-1391-5BE8-9D3CD66A341B}"/>
              </a:ext>
            </a:extLst>
          </p:cNvPr>
          <p:cNvPicPr>
            <a:picLocks noChangeAspect="1"/>
          </p:cNvPicPr>
          <p:nvPr/>
        </p:nvPicPr>
        <p:blipFill>
          <a:blip r:embed="rId3"/>
          <a:stretch>
            <a:fillRect/>
          </a:stretch>
        </p:blipFill>
        <p:spPr>
          <a:xfrm>
            <a:off x="593206" y="446012"/>
            <a:ext cx="7288547" cy="2988304"/>
          </a:xfrm>
          <a:prstGeom prst="rect">
            <a:avLst/>
          </a:prstGeom>
        </p:spPr>
      </p:pic>
      <p:pic>
        <p:nvPicPr>
          <p:cNvPr id="4098" name="Picture 2" descr="Hào khí Cách mạng tháng 8 ở Huế (13/8/2020) | BAN THỜI SỰ - VOV1">
            <a:extLst>
              <a:ext uri="{FF2B5EF4-FFF2-40B4-BE49-F238E27FC236}">
                <a16:creationId xmlns:a16="http://schemas.microsoft.com/office/drawing/2014/main" id="{33FAF9EF-420F-E48A-2EF0-0BD81D3B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551814" y="1824834"/>
            <a:ext cx="7985051" cy="234957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Hãy</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kể</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một</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câu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chuyện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lịch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sử</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liên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quan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Cố</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đô</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Huế</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mà</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em</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yêu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thích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5041833" y="42531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687" y="42328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Google Shape;807;p11">
            <a:extLst>
              <a:ext uri="{FF2B5EF4-FFF2-40B4-BE49-F238E27FC236}">
                <a16:creationId xmlns:a16="http://schemas.microsoft.com/office/drawing/2014/main" id="{DDE50EBA-096F-0C64-4128-861FCAB9C482}"/>
              </a:ext>
            </a:extLst>
          </p:cNvPr>
          <p:cNvSpPr txBox="1">
            <a:spLocks/>
          </p:cNvSpPr>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a:buNone/>
            </a:pPr>
            <a:r>
              <a:rPr lang="en-US" sz="4000" b="1" dirty="0" err="1">
                <a:latin typeface="Tahoma" panose="020B0604030504040204" pitchFamily="34" charset="0"/>
                <a:ea typeface="Tahoma" panose="020B0604030504040204" pitchFamily="34" charset="0"/>
                <a:cs typeface="Tahoma" panose="020B0604030504040204" pitchFamily="34" charset="0"/>
              </a:rPr>
              <a:t>Trò</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chơi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Thử</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tài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dự</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đoán</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a:extLst>
              <a:ext uri="{FF2B5EF4-FFF2-40B4-BE49-F238E27FC236}">
                <a16:creationId xmlns:a16="http://schemas.microsoft.com/office/drawing/2014/main" id="{14B40209-A62B-BC36-00D8-67ABD2EB98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0B5BE99-B563-9EA2-5B2D-A9AED18F3121}"/>
              </a:ext>
            </a:extLst>
          </p:cNvPr>
          <p:cNvPicPr>
            <a:picLocks noChangeAspect="1"/>
          </p:cNvPicPr>
          <p:nvPr/>
        </p:nvPicPr>
        <p:blipFill>
          <a:blip r:embed="rId6"/>
          <a:stretch>
            <a:fillRect/>
          </a:stretch>
        </p:blipFill>
        <p:spPr>
          <a:xfrm>
            <a:off x="3298113" y="543252"/>
            <a:ext cx="6148718" cy="1618923"/>
          </a:xfrm>
          <a:prstGeom prst="rect">
            <a:avLst/>
          </a:prstGeom>
        </p:spPr>
      </p:pic>
      <p:sp>
        <p:nvSpPr>
          <p:cNvPr id="28" name="TextBox 27">
            <a:extLst>
              <a:ext uri="{FF2B5EF4-FFF2-40B4-BE49-F238E27FC236}">
                <a16:creationId xmlns:a16="http://schemas.microsoft.com/office/drawing/2014/main" id="{7A8A771C-F45A-5A39-9D75-FBC2E8A50323}"/>
              </a:ext>
            </a:extLst>
          </p:cNvPr>
          <p:cNvSpPr txBox="1"/>
          <p:nvPr/>
        </p:nvSpPr>
        <p:spPr>
          <a:xfrm>
            <a:off x="1095374" y="4238625"/>
            <a:ext cx="7248525" cy="1077218"/>
          </a:xfrm>
          <a:prstGeom prst="rect">
            <a:avLst/>
          </a:prstGeom>
          <a:noFill/>
        </p:spPr>
        <p:txBody>
          <a:bodyPr wrap="square" rtlCol="0">
            <a:spAutoFit/>
          </a:bodyPr>
          <a:lstStyle/>
          <a:p>
            <a:pPr algn="just"/>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lật</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mảnh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đoán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danh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ẩn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endParaRPr>
          </a:p>
        </p:txBody>
      </p:sp>
    </p:spTree>
    <p:extLst>
      <p:ext uri="{BB962C8B-B14F-4D97-AF65-F5344CB8AC3E}">
        <p14:creationId xmlns:p14="http://schemas.microsoft.com/office/powerpoint/2010/main" val="1898316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Đáy</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Lô</a:t>
              </a: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Hương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lvl="0" algn="ctr" defTabSz="457200"/>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thể</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tích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đô</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Huế</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nằm</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bờ</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sông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304793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377144" y="4410995"/>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Lý</a:t>
              </a: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303292" y="2975660"/>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Trần</a:t>
              </a:r>
              <a:endPar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Nguyễn</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Lê</a:t>
              </a: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1840369" y="993632"/>
            <a:ext cx="7778689" cy="1569660"/>
          </a:xfrm>
          <a:prstGeom prst="rect">
            <a:avLst/>
          </a:prstGeom>
          <a:noFill/>
        </p:spPr>
        <p:txBody>
          <a:bodyPr wrap="square" rtlCol="0">
            <a:spAutoFit/>
          </a:bodyPr>
          <a:lstStyle/>
          <a:p>
            <a:pPr lvl="0" algn="ctr" defTabSz="457200"/>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Kinh thành Huế được xây dựng từ thời</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nhà</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nào</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a:t>
            </a:r>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n-US" sz="4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71579" y="-601290"/>
            <a:ext cx="487363" cy="487363"/>
          </a:xfrm>
          <a:prstGeom prst="rect">
            <a:avLst/>
          </a:prstGeom>
        </p:spPr>
      </p:pic>
      <p:pic>
        <p:nvPicPr>
          <p:cNvPr id="29"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31576" y="-580893"/>
            <a:ext cx="487363" cy="487363"/>
          </a:xfrm>
          <a:prstGeom prst="rect">
            <a:avLst/>
          </a:prstGeom>
        </p:spPr>
      </p:pic>
      <p:pic>
        <p:nvPicPr>
          <p:cNvPr id="30"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688" y="-580894"/>
            <a:ext cx="487363" cy="487363"/>
          </a:xfrm>
          <a:prstGeom prst="rect">
            <a:avLst/>
          </a:prstGeom>
        </p:spPr>
      </p:pic>
      <p:pic>
        <p:nvPicPr>
          <p:cNvPr id="31"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711559" y="-580894"/>
            <a:ext cx="487363" cy="487363"/>
          </a:xfrm>
          <a:prstGeom prst="rect">
            <a:avLst/>
          </a:prstGeom>
        </p:spPr>
      </p:pic>
      <p:pic>
        <p:nvPicPr>
          <p:cNvPr id="2" name="Picture 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684924" y="2986267"/>
            <a:ext cx="1264463" cy="1234710"/>
          </a:xfrm>
          <a:prstGeom prst="rect">
            <a:avLst/>
          </a:prstGeom>
        </p:spPr>
      </p:pic>
      <p:pic>
        <p:nvPicPr>
          <p:cNvPr id="32" name="Picture 3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710732" y="4499659"/>
            <a:ext cx="1342825" cy="1409595"/>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3000699"/>
            <a:ext cx="1264463" cy="1234710"/>
          </a:xfrm>
          <a:prstGeom prst="rect">
            <a:avLst/>
          </a:prstGeom>
        </p:spPr>
      </p:pic>
      <p:pic>
        <p:nvPicPr>
          <p:cNvPr id="34" name="Picture 3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413888" y="4626407"/>
            <a:ext cx="1264463" cy="1234710"/>
          </a:xfrm>
          <a:prstGeom prst="rect">
            <a:avLst/>
          </a:prstGeom>
        </p:spPr>
      </p:pic>
    </p:spTree>
    <p:extLst>
      <p:ext uri="{BB962C8B-B14F-4D97-AF65-F5344CB8AC3E}">
        <p14:creationId xmlns:p14="http://schemas.microsoft.com/office/powerpoint/2010/main" val="284939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150" fill="hold"/>
                                        <p:tgtEl>
                                          <p:spTgt spid="28"/>
                                        </p:tgtEl>
                                      </p:cBhvr>
                                    </p:cmd>
                                  </p:childTnLst>
                                </p:cTn>
                              </p:par>
                              <p:par>
                                <p:cTn id="37" presetID="47"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29"/>
                                        </p:tgtEl>
                                      </p:cBhvr>
                                    </p:cmd>
                                  </p:childTnLst>
                                </p:cTn>
                              </p:par>
                              <p:par>
                                <p:cTn id="47" presetID="47"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anim calcmode="lin" valueType="num">
                                      <p:cBhvr>
                                        <p:cTn id="50" dur="500" fill="hold"/>
                                        <p:tgtEl>
                                          <p:spTgt spid="33"/>
                                        </p:tgtEl>
                                        <p:attrNameLst>
                                          <p:attrName>ppt_x</p:attrName>
                                        </p:attrNameLst>
                                      </p:cBhvr>
                                      <p:tavLst>
                                        <p:tav tm="0">
                                          <p:val>
                                            <p:strVal val="#ppt_x"/>
                                          </p:val>
                                        </p:tav>
                                        <p:tav tm="100000">
                                          <p:val>
                                            <p:strVal val="#ppt_x"/>
                                          </p:val>
                                        </p:tav>
                                      </p:tavLst>
                                    </p:anim>
                                    <p:anim calcmode="lin" valueType="num">
                                      <p:cBhvr>
                                        <p:cTn id="5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085" fill="hold"/>
                                        <p:tgtEl>
                                          <p:spTgt spid="31"/>
                                        </p:tgtEl>
                                      </p:cBhvr>
                                    </p:cmd>
                                  </p:childTnLst>
                                </p:cTn>
                              </p:par>
                              <p:par>
                                <p:cTn id="57" presetID="47"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0"/>
                                        </p:tgtEl>
                                      </p:cBhvr>
                                    </p:cmd>
                                  </p:childTnLst>
                                </p:cTn>
                              </p:par>
                              <p:par>
                                <p:cTn id="67" presetID="47"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anim calcmode="lin" valueType="num">
                                      <p:cBhvr>
                                        <p:cTn id="70" dur="500" fill="hold"/>
                                        <p:tgtEl>
                                          <p:spTgt spid="34"/>
                                        </p:tgtEl>
                                        <p:attrNameLst>
                                          <p:attrName>ppt_x</p:attrName>
                                        </p:attrNameLst>
                                      </p:cBhvr>
                                      <p:tavLst>
                                        <p:tav tm="0">
                                          <p:val>
                                            <p:strVal val="#ppt_x"/>
                                          </p:val>
                                        </p:tav>
                                        <p:tav tm="100000">
                                          <p:val>
                                            <p:strVal val="#ppt_x"/>
                                          </p:val>
                                        </p:tav>
                                      </p:tavLst>
                                    </p:anim>
                                    <p:anim calcmode="lin" valueType="num">
                                      <p:cBhvr>
                                        <p:cTn id="7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8"/>
                </p:tgtEl>
              </p:cMediaNode>
            </p:audio>
            <p:audio>
              <p:cMediaNode vol="80000">
                <p:cTn id="73" fill="hold" display="0">
                  <p:stCondLst>
                    <p:cond delay="indefinite"/>
                  </p:stCondLst>
                  <p:endCondLst>
                    <p:cond evt="onStopAudio" delay="0">
                      <p:tgtEl>
                        <p:sldTgt/>
                      </p:tgtEl>
                    </p:cond>
                  </p:endCondLst>
                </p:cTn>
                <p:tgtEl>
                  <p:spTgt spid="29"/>
                </p:tgtEl>
              </p:cMediaNode>
            </p:audio>
            <p:audio>
              <p:cMediaNode vol="80000">
                <p:cTn id="74" fill="hold" display="0">
                  <p:stCondLst>
                    <p:cond delay="indefinite"/>
                  </p:stCondLst>
                  <p:endCondLst>
                    <p:cond evt="onStopAudio" delay="0">
                      <p:tgtEl>
                        <p:sldTgt/>
                      </p:tgtEl>
                    </p:cond>
                  </p:endCondLst>
                </p:cTn>
                <p:tgtEl>
                  <p:spTgt spid="30"/>
                </p:tgtEl>
              </p:cMediaNode>
            </p:audio>
            <p:audio>
              <p:cMediaNode vol="80000">
                <p:cTn id="75" fill="hold" display="0">
                  <p:stCondLst>
                    <p:cond delay="indefinite"/>
                  </p:stCondLst>
                  <p:endCondLst>
                    <p:cond evt="onStopAudio" delay="0">
                      <p:tgtEl>
                        <p:sldTgt/>
                      </p:tgtEl>
                    </p:cond>
                  </p:endCondLst>
                </p:cTn>
                <p:tgtEl>
                  <p:spTgt spid="31"/>
                </p:tgtEl>
              </p:cMediaNode>
            </p:audio>
          </p:childTnLst>
        </p:cTn>
      </p:par>
    </p:tnLst>
    <p:bldLst>
      <p:bldP spid="3"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vòng</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a:t>
              </a: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Kinh</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Huế</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gồm</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mấy</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1520481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2464905" y="675543"/>
            <a:ext cx="7245330" cy="479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65940" y="675543"/>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Hương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6690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4844" y="686934"/>
            <a:ext cx="7335078" cy="4786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7587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Thiên</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Mụ</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182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5878" y="776966"/>
            <a:ext cx="7356992" cy="4595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56000" y="67554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Cố</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đô</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descr="A white circle with leaves and blue text&#10;&#10;Description automatically generated">
            <a:extLst>
              <a:ext uri="{FF2B5EF4-FFF2-40B4-BE49-F238E27FC236}">
                <a16:creationId xmlns:a16="http://schemas.microsoft.com/office/drawing/2014/main" id="{242A6E9F-56F5-C7AC-6EFC-0CF4DC073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357534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69212" y="928255"/>
            <a:ext cx="291919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070265" y="983672"/>
            <a:ext cx="2965934" cy="2798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p:blipFill>
        <p:spPr>
          <a:xfrm>
            <a:off x="3274685" y="604148"/>
            <a:ext cx="5646893" cy="3527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196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sp>
        <p:nvSpPr>
          <p:cNvPr id="2" name="Round Diagonal Corner Rectangle 5">
            <a:extLst>
              <a:ext uri="{FF2B5EF4-FFF2-40B4-BE49-F238E27FC236}">
                <a16:creationId xmlns:a16="http://schemas.microsoft.com/office/drawing/2014/main" id="{887EE9C8-3AF2-162B-30D0-6C4EABE7E97F}"/>
              </a:ext>
            </a:extLst>
          </p:cNvPr>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C5D932-B974-95B3-3D42-E98CE6C625C7}"/>
              </a:ext>
            </a:extLst>
          </p:cNvPr>
          <p:cNvSpPr txBox="1"/>
          <p:nvPr/>
        </p:nvSpPr>
        <p:spPr>
          <a:xfrm>
            <a:off x="5879806" y="723015"/>
            <a:ext cx="6177516" cy="5262979"/>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endParaRPr lang="en-US" sz="2800" b="1" dirty="0" smtClean="0">
              <a:solidFill>
                <a:srgbClr val="002060"/>
              </a:solidFill>
              <a:effectLst/>
              <a:ea typeface="Calibri" panose="020F0502020204030204" pitchFamily="34" charset="0"/>
            </a:endParaRPr>
          </a:p>
          <a:p>
            <a:pPr marL="457200" indent="-457200" algn="just">
              <a:buFont typeface="Wingdings" panose="05000000000000000000" pitchFamily="2" charset="2"/>
              <a:buChar char="q"/>
            </a:pPr>
            <a:r>
              <a:rPr lang="en-US" sz="2800" b="1" dirty="0" err="1" smtClean="0">
                <a:solidFill>
                  <a:srgbClr val="002060"/>
                </a:solidFill>
                <a:effectLst/>
                <a:ea typeface="Calibri" panose="020F0502020204030204" pitchFamily="34" charset="0"/>
              </a:rPr>
              <a:t>Đây</a:t>
            </a:r>
            <a:r>
              <a:rPr lang="en-US" sz="2800" b="1" dirty="0" smtClean="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a:extLst>
              <a:ext uri="{FF2B5EF4-FFF2-40B4-BE49-F238E27FC236}">
                <a16:creationId xmlns:a16="http://schemas.microsoft.com/office/drawing/2014/main" id="{C910558B-9AD8-3A9D-B0E1-ED4AE4965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05452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6CAC29EA-3E68-9ED3-0414-EA8525371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1099</Words>
  <Application>Microsoft Office PowerPoint</Application>
  <PresentationFormat>Widescreen</PresentationFormat>
  <Paragraphs>104</Paragraphs>
  <Slides>34</Slides>
  <Notes>15</Notes>
  <HiddenSlides>0</HiddenSlides>
  <MMClips>12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34</vt:i4>
      </vt:variant>
    </vt:vector>
  </HeadingPairs>
  <TitlesOfParts>
    <vt:vector size="52" baseType="lpstr">
      <vt:lpstr>微软雅黑</vt:lpstr>
      <vt:lpstr>宋体</vt:lpstr>
      <vt:lpstr>Arial</vt:lpstr>
      <vt:lpstr>Calibri</vt:lpstr>
      <vt:lpstr>Calibri Light</vt:lpstr>
      <vt:lpstr>Cambria</vt:lpstr>
      <vt:lpstr>等线</vt:lpstr>
      <vt:lpstr>Georgia</vt:lpstr>
      <vt:lpstr>Handlee</vt:lpstr>
      <vt:lpstr>Tahoma</vt:lpstr>
      <vt:lpstr>Times New Roman</vt:lpstr>
      <vt:lpstr>Wingdings</vt:lpstr>
      <vt:lpstr>6_Office 主题</vt:lpstr>
      <vt:lpstr>Office Theme</vt:lpstr>
      <vt:lpstr>1_Office Theme</vt:lpstr>
      <vt:lpstr>1_Simple Light</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Vu</cp:lastModifiedBy>
  <cp:revision>57</cp:revision>
  <dcterms:created xsi:type="dcterms:W3CDTF">2023-08-05T04:56:46Z</dcterms:created>
  <dcterms:modified xsi:type="dcterms:W3CDTF">2026-02-05T13:46:11Z</dcterms:modified>
</cp:coreProperties>
</file>