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007577130" r:id="rId2"/>
    <p:sldId id="256" r:id="rId3"/>
    <p:sldId id="2649" r:id="rId4"/>
    <p:sldId id="2651" r:id="rId5"/>
    <p:sldId id="2652" r:id="rId6"/>
    <p:sldId id="2653" r:id="rId7"/>
    <p:sldId id="2654" r:id="rId8"/>
    <p:sldId id="266" r:id="rId9"/>
    <p:sldId id="267" r:id="rId10"/>
    <p:sldId id="268" r:id="rId11"/>
    <p:sldId id="284" r:id="rId12"/>
    <p:sldId id="285" r:id="rId13"/>
    <p:sldId id="313" r:id="rId14"/>
    <p:sldId id="314" r:id="rId15"/>
    <p:sldId id="315" r:id="rId16"/>
    <p:sldId id="316" r:id="rId17"/>
    <p:sldId id="289" r:id="rId18"/>
    <p:sldId id="290" r:id="rId1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2" d="100"/>
          <a:sy n="62" d="100"/>
        </p:scale>
        <p:origin x="828"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80D881-59F7-4B0C-9C73-13B303DDF3EA}" type="datetimeFigureOut">
              <a:rPr lang="vi-VN" smtClean="0"/>
              <a:t>12/03/2026</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79E6FB-164D-4578-B1CD-8D51F72A5887}" type="slidenum">
              <a:rPr lang="vi-VN" smtClean="0"/>
              <a:t>‹#›</a:t>
            </a:fld>
            <a:endParaRPr lang="vi-VN"/>
          </a:p>
        </p:txBody>
      </p:sp>
    </p:spTree>
    <p:extLst>
      <p:ext uri="{BB962C8B-B14F-4D97-AF65-F5344CB8AC3E}">
        <p14:creationId xmlns:p14="http://schemas.microsoft.com/office/powerpoint/2010/main" val="592289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042E99-1137-4561-A7D8-F8C66E7E56D2}"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00954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43FF2-68A7-A105-7F8D-D05E02B5B0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A28AD090-2109-2F8F-8297-9CDDD45492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A3801680-F073-6CDF-B899-01970C0E9546}"/>
              </a:ext>
            </a:extLst>
          </p:cNvPr>
          <p:cNvSpPr>
            <a:spLocks noGrp="1"/>
          </p:cNvSpPr>
          <p:nvPr>
            <p:ph type="dt" sz="half" idx="10"/>
          </p:nvPr>
        </p:nvSpPr>
        <p:spPr/>
        <p:txBody>
          <a:bodyPr/>
          <a:lstStyle/>
          <a:p>
            <a:fld id="{A53603C9-904F-48AB-A44E-2CA33DB79EA8}" type="datetimeFigureOut">
              <a:rPr lang="vi-VN" smtClean="0"/>
              <a:t>12/03/2026</a:t>
            </a:fld>
            <a:endParaRPr lang="vi-VN"/>
          </a:p>
        </p:txBody>
      </p:sp>
      <p:sp>
        <p:nvSpPr>
          <p:cNvPr id="5" name="Footer Placeholder 4">
            <a:extLst>
              <a:ext uri="{FF2B5EF4-FFF2-40B4-BE49-F238E27FC236}">
                <a16:creationId xmlns:a16="http://schemas.microsoft.com/office/drawing/2014/main" id="{EB13127B-6113-EB60-7617-9CE5222DC53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3843ED0-0460-1226-44CE-275FF09D5D6B}"/>
              </a:ext>
            </a:extLst>
          </p:cNvPr>
          <p:cNvSpPr>
            <a:spLocks noGrp="1"/>
          </p:cNvSpPr>
          <p:nvPr>
            <p:ph type="sldNum" sz="quarter" idx="12"/>
          </p:nvPr>
        </p:nvSpPr>
        <p:spPr/>
        <p:txBody>
          <a:bodyPr/>
          <a:lstStyle/>
          <a:p>
            <a:fld id="{ECE9DEF1-C2C0-4E2D-A06B-5D1E1D51A679}" type="slidenum">
              <a:rPr lang="vi-VN" smtClean="0"/>
              <a:t>‹#›</a:t>
            </a:fld>
            <a:endParaRPr lang="vi-VN"/>
          </a:p>
        </p:txBody>
      </p:sp>
    </p:spTree>
    <p:extLst>
      <p:ext uri="{BB962C8B-B14F-4D97-AF65-F5344CB8AC3E}">
        <p14:creationId xmlns:p14="http://schemas.microsoft.com/office/powerpoint/2010/main" val="2649835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7F4BB-495C-4DB4-3FEA-9A2E34210F8F}"/>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E3A32A47-9DED-CCA3-CF3B-7FC8037317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0509657-2FEB-7D63-9A2A-D37026FE5A02}"/>
              </a:ext>
            </a:extLst>
          </p:cNvPr>
          <p:cNvSpPr>
            <a:spLocks noGrp="1"/>
          </p:cNvSpPr>
          <p:nvPr>
            <p:ph type="dt" sz="half" idx="10"/>
          </p:nvPr>
        </p:nvSpPr>
        <p:spPr/>
        <p:txBody>
          <a:bodyPr/>
          <a:lstStyle/>
          <a:p>
            <a:fld id="{A53603C9-904F-48AB-A44E-2CA33DB79EA8}" type="datetimeFigureOut">
              <a:rPr lang="vi-VN" smtClean="0"/>
              <a:t>12/03/2026</a:t>
            </a:fld>
            <a:endParaRPr lang="vi-VN"/>
          </a:p>
        </p:txBody>
      </p:sp>
      <p:sp>
        <p:nvSpPr>
          <p:cNvPr id="5" name="Footer Placeholder 4">
            <a:extLst>
              <a:ext uri="{FF2B5EF4-FFF2-40B4-BE49-F238E27FC236}">
                <a16:creationId xmlns:a16="http://schemas.microsoft.com/office/drawing/2014/main" id="{7044FE55-0D75-BE90-1C9D-6279789905A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CDCF536-75E4-A76B-C1A5-C50269010633}"/>
              </a:ext>
            </a:extLst>
          </p:cNvPr>
          <p:cNvSpPr>
            <a:spLocks noGrp="1"/>
          </p:cNvSpPr>
          <p:nvPr>
            <p:ph type="sldNum" sz="quarter" idx="12"/>
          </p:nvPr>
        </p:nvSpPr>
        <p:spPr/>
        <p:txBody>
          <a:bodyPr/>
          <a:lstStyle/>
          <a:p>
            <a:fld id="{ECE9DEF1-C2C0-4E2D-A06B-5D1E1D51A679}" type="slidenum">
              <a:rPr lang="vi-VN" smtClean="0"/>
              <a:t>‹#›</a:t>
            </a:fld>
            <a:endParaRPr lang="vi-VN"/>
          </a:p>
        </p:txBody>
      </p:sp>
    </p:spTree>
    <p:extLst>
      <p:ext uri="{BB962C8B-B14F-4D97-AF65-F5344CB8AC3E}">
        <p14:creationId xmlns:p14="http://schemas.microsoft.com/office/powerpoint/2010/main" val="854366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55EA47-53A1-4729-9BDD-6655F2B360B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1205B34-7C97-0107-412D-18874A16C6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F6F07A5-181D-7482-7775-02565387E0AC}"/>
              </a:ext>
            </a:extLst>
          </p:cNvPr>
          <p:cNvSpPr>
            <a:spLocks noGrp="1"/>
          </p:cNvSpPr>
          <p:nvPr>
            <p:ph type="dt" sz="half" idx="10"/>
          </p:nvPr>
        </p:nvSpPr>
        <p:spPr/>
        <p:txBody>
          <a:bodyPr/>
          <a:lstStyle/>
          <a:p>
            <a:fld id="{A53603C9-904F-48AB-A44E-2CA33DB79EA8}" type="datetimeFigureOut">
              <a:rPr lang="vi-VN" smtClean="0"/>
              <a:t>12/03/2026</a:t>
            </a:fld>
            <a:endParaRPr lang="vi-VN"/>
          </a:p>
        </p:txBody>
      </p:sp>
      <p:sp>
        <p:nvSpPr>
          <p:cNvPr id="5" name="Footer Placeholder 4">
            <a:extLst>
              <a:ext uri="{FF2B5EF4-FFF2-40B4-BE49-F238E27FC236}">
                <a16:creationId xmlns:a16="http://schemas.microsoft.com/office/drawing/2014/main" id="{C54B63CD-3883-E527-2FD7-C339B6357B6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CCB74D1-D7FB-14E5-ACE0-1A0BD3358370}"/>
              </a:ext>
            </a:extLst>
          </p:cNvPr>
          <p:cNvSpPr>
            <a:spLocks noGrp="1"/>
          </p:cNvSpPr>
          <p:nvPr>
            <p:ph type="sldNum" sz="quarter" idx="12"/>
          </p:nvPr>
        </p:nvSpPr>
        <p:spPr/>
        <p:txBody>
          <a:bodyPr/>
          <a:lstStyle/>
          <a:p>
            <a:fld id="{ECE9DEF1-C2C0-4E2D-A06B-5D1E1D51A679}" type="slidenum">
              <a:rPr lang="vi-VN" smtClean="0"/>
              <a:t>‹#›</a:t>
            </a:fld>
            <a:endParaRPr lang="vi-VN"/>
          </a:p>
        </p:txBody>
      </p:sp>
    </p:spTree>
    <p:extLst>
      <p:ext uri="{BB962C8B-B14F-4D97-AF65-F5344CB8AC3E}">
        <p14:creationId xmlns:p14="http://schemas.microsoft.com/office/powerpoint/2010/main" val="3603779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361531"/>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2EA02-1889-E1DE-65A4-69D97C5352DC}"/>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B9FF893-0EEC-C63A-86F3-7A1A8A23B2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04AC38F-2A35-3E82-2D16-4746B255BDD6}"/>
              </a:ext>
            </a:extLst>
          </p:cNvPr>
          <p:cNvSpPr>
            <a:spLocks noGrp="1"/>
          </p:cNvSpPr>
          <p:nvPr>
            <p:ph type="dt" sz="half" idx="10"/>
          </p:nvPr>
        </p:nvSpPr>
        <p:spPr/>
        <p:txBody>
          <a:bodyPr/>
          <a:lstStyle/>
          <a:p>
            <a:fld id="{A53603C9-904F-48AB-A44E-2CA33DB79EA8}" type="datetimeFigureOut">
              <a:rPr lang="vi-VN" smtClean="0"/>
              <a:t>12/03/2026</a:t>
            </a:fld>
            <a:endParaRPr lang="vi-VN"/>
          </a:p>
        </p:txBody>
      </p:sp>
      <p:sp>
        <p:nvSpPr>
          <p:cNvPr id="5" name="Footer Placeholder 4">
            <a:extLst>
              <a:ext uri="{FF2B5EF4-FFF2-40B4-BE49-F238E27FC236}">
                <a16:creationId xmlns:a16="http://schemas.microsoft.com/office/drawing/2014/main" id="{613906B8-8E62-598B-992E-570C23FD700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785180E-363D-D76B-D062-0B443061FEB0}"/>
              </a:ext>
            </a:extLst>
          </p:cNvPr>
          <p:cNvSpPr>
            <a:spLocks noGrp="1"/>
          </p:cNvSpPr>
          <p:nvPr>
            <p:ph type="sldNum" sz="quarter" idx="12"/>
          </p:nvPr>
        </p:nvSpPr>
        <p:spPr/>
        <p:txBody>
          <a:bodyPr/>
          <a:lstStyle/>
          <a:p>
            <a:fld id="{ECE9DEF1-C2C0-4E2D-A06B-5D1E1D51A679}" type="slidenum">
              <a:rPr lang="vi-VN" smtClean="0"/>
              <a:t>‹#›</a:t>
            </a:fld>
            <a:endParaRPr lang="vi-VN"/>
          </a:p>
        </p:txBody>
      </p:sp>
    </p:spTree>
    <p:extLst>
      <p:ext uri="{BB962C8B-B14F-4D97-AF65-F5344CB8AC3E}">
        <p14:creationId xmlns:p14="http://schemas.microsoft.com/office/powerpoint/2010/main" val="2094791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2ABED-D8B7-7405-F530-60ED29588E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65F300FD-F6AD-EC81-9227-767687D2F5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548EAF-81CE-CDC5-39D0-2EE3EA327975}"/>
              </a:ext>
            </a:extLst>
          </p:cNvPr>
          <p:cNvSpPr>
            <a:spLocks noGrp="1"/>
          </p:cNvSpPr>
          <p:nvPr>
            <p:ph type="dt" sz="half" idx="10"/>
          </p:nvPr>
        </p:nvSpPr>
        <p:spPr/>
        <p:txBody>
          <a:bodyPr/>
          <a:lstStyle/>
          <a:p>
            <a:fld id="{A53603C9-904F-48AB-A44E-2CA33DB79EA8}" type="datetimeFigureOut">
              <a:rPr lang="vi-VN" smtClean="0"/>
              <a:t>12/03/2026</a:t>
            </a:fld>
            <a:endParaRPr lang="vi-VN"/>
          </a:p>
        </p:txBody>
      </p:sp>
      <p:sp>
        <p:nvSpPr>
          <p:cNvPr id="5" name="Footer Placeholder 4">
            <a:extLst>
              <a:ext uri="{FF2B5EF4-FFF2-40B4-BE49-F238E27FC236}">
                <a16:creationId xmlns:a16="http://schemas.microsoft.com/office/drawing/2014/main" id="{D3300ECB-64A2-F25B-33B1-5588B4BB25B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D80235B-DA13-5C46-53A3-9EB76FFCFB50}"/>
              </a:ext>
            </a:extLst>
          </p:cNvPr>
          <p:cNvSpPr>
            <a:spLocks noGrp="1"/>
          </p:cNvSpPr>
          <p:nvPr>
            <p:ph type="sldNum" sz="quarter" idx="12"/>
          </p:nvPr>
        </p:nvSpPr>
        <p:spPr/>
        <p:txBody>
          <a:bodyPr/>
          <a:lstStyle/>
          <a:p>
            <a:fld id="{ECE9DEF1-C2C0-4E2D-A06B-5D1E1D51A679}" type="slidenum">
              <a:rPr lang="vi-VN" smtClean="0"/>
              <a:t>‹#›</a:t>
            </a:fld>
            <a:endParaRPr lang="vi-VN"/>
          </a:p>
        </p:txBody>
      </p:sp>
    </p:spTree>
    <p:extLst>
      <p:ext uri="{BB962C8B-B14F-4D97-AF65-F5344CB8AC3E}">
        <p14:creationId xmlns:p14="http://schemas.microsoft.com/office/powerpoint/2010/main" val="212254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53671-986D-C6CE-5CFC-E3804F07194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D3D24F0-DCBA-D04E-0B2E-4E138B2088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DC4234F4-3BC6-B10E-43A7-1589D605FF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E2997FB0-B686-32F7-0842-1E349226FEB8}"/>
              </a:ext>
            </a:extLst>
          </p:cNvPr>
          <p:cNvSpPr>
            <a:spLocks noGrp="1"/>
          </p:cNvSpPr>
          <p:nvPr>
            <p:ph type="dt" sz="half" idx="10"/>
          </p:nvPr>
        </p:nvSpPr>
        <p:spPr/>
        <p:txBody>
          <a:bodyPr/>
          <a:lstStyle/>
          <a:p>
            <a:fld id="{A53603C9-904F-48AB-A44E-2CA33DB79EA8}" type="datetimeFigureOut">
              <a:rPr lang="vi-VN" smtClean="0"/>
              <a:t>12/03/2026</a:t>
            </a:fld>
            <a:endParaRPr lang="vi-VN"/>
          </a:p>
        </p:txBody>
      </p:sp>
      <p:sp>
        <p:nvSpPr>
          <p:cNvPr id="6" name="Footer Placeholder 5">
            <a:extLst>
              <a:ext uri="{FF2B5EF4-FFF2-40B4-BE49-F238E27FC236}">
                <a16:creationId xmlns:a16="http://schemas.microsoft.com/office/drawing/2014/main" id="{94C9DBF2-3E1E-804B-5BAE-15E442B9803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2401647-84B6-EB9E-7AA1-9BF994BB4065}"/>
              </a:ext>
            </a:extLst>
          </p:cNvPr>
          <p:cNvSpPr>
            <a:spLocks noGrp="1"/>
          </p:cNvSpPr>
          <p:nvPr>
            <p:ph type="sldNum" sz="quarter" idx="12"/>
          </p:nvPr>
        </p:nvSpPr>
        <p:spPr/>
        <p:txBody>
          <a:bodyPr/>
          <a:lstStyle/>
          <a:p>
            <a:fld id="{ECE9DEF1-C2C0-4E2D-A06B-5D1E1D51A679}" type="slidenum">
              <a:rPr lang="vi-VN" smtClean="0"/>
              <a:t>‹#›</a:t>
            </a:fld>
            <a:endParaRPr lang="vi-VN"/>
          </a:p>
        </p:txBody>
      </p:sp>
    </p:spTree>
    <p:extLst>
      <p:ext uri="{BB962C8B-B14F-4D97-AF65-F5344CB8AC3E}">
        <p14:creationId xmlns:p14="http://schemas.microsoft.com/office/powerpoint/2010/main" val="1868138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52EAC-DADF-5EE3-04BF-1078E81F4CD6}"/>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1C50B460-1EC2-A5B0-04E6-4EC0295A4B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61E8EF-6F51-D1EB-4BBB-8AFF09B053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04C8503D-3D2A-0E75-B087-D024A55C80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E6FCE6-558B-F251-499F-FBC838963A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47AD25F4-B090-AEB2-140E-CD3AB4429081}"/>
              </a:ext>
            </a:extLst>
          </p:cNvPr>
          <p:cNvSpPr>
            <a:spLocks noGrp="1"/>
          </p:cNvSpPr>
          <p:nvPr>
            <p:ph type="dt" sz="half" idx="10"/>
          </p:nvPr>
        </p:nvSpPr>
        <p:spPr/>
        <p:txBody>
          <a:bodyPr/>
          <a:lstStyle/>
          <a:p>
            <a:fld id="{A53603C9-904F-48AB-A44E-2CA33DB79EA8}" type="datetimeFigureOut">
              <a:rPr lang="vi-VN" smtClean="0"/>
              <a:t>12/03/2026</a:t>
            </a:fld>
            <a:endParaRPr lang="vi-VN"/>
          </a:p>
        </p:txBody>
      </p:sp>
      <p:sp>
        <p:nvSpPr>
          <p:cNvPr id="8" name="Footer Placeholder 7">
            <a:extLst>
              <a:ext uri="{FF2B5EF4-FFF2-40B4-BE49-F238E27FC236}">
                <a16:creationId xmlns:a16="http://schemas.microsoft.com/office/drawing/2014/main" id="{E020BB5E-135C-09C0-E546-C721D6B29D04}"/>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B8FF97F3-55B5-B400-813B-63F2EF9D725A}"/>
              </a:ext>
            </a:extLst>
          </p:cNvPr>
          <p:cNvSpPr>
            <a:spLocks noGrp="1"/>
          </p:cNvSpPr>
          <p:nvPr>
            <p:ph type="sldNum" sz="quarter" idx="12"/>
          </p:nvPr>
        </p:nvSpPr>
        <p:spPr/>
        <p:txBody>
          <a:bodyPr/>
          <a:lstStyle/>
          <a:p>
            <a:fld id="{ECE9DEF1-C2C0-4E2D-A06B-5D1E1D51A679}" type="slidenum">
              <a:rPr lang="vi-VN" smtClean="0"/>
              <a:t>‹#›</a:t>
            </a:fld>
            <a:endParaRPr lang="vi-VN"/>
          </a:p>
        </p:txBody>
      </p:sp>
    </p:spTree>
    <p:extLst>
      <p:ext uri="{BB962C8B-B14F-4D97-AF65-F5344CB8AC3E}">
        <p14:creationId xmlns:p14="http://schemas.microsoft.com/office/powerpoint/2010/main" val="1630290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33C98-E122-360A-EF9B-9D29E09BB4E4}"/>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C5E61633-7523-AEC1-3388-07F11FF8A1D2}"/>
              </a:ext>
            </a:extLst>
          </p:cNvPr>
          <p:cNvSpPr>
            <a:spLocks noGrp="1"/>
          </p:cNvSpPr>
          <p:nvPr>
            <p:ph type="dt" sz="half" idx="10"/>
          </p:nvPr>
        </p:nvSpPr>
        <p:spPr/>
        <p:txBody>
          <a:bodyPr/>
          <a:lstStyle/>
          <a:p>
            <a:fld id="{A53603C9-904F-48AB-A44E-2CA33DB79EA8}" type="datetimeFigureOut">
              <a:rPr lang="vi-VN" smtClean="0"/>
              <a:t>12/03/2026</a:t>
            </a:fld>
            <a:endParaRPr lang="vi-VN"/>
          </a:p>
        </p:txBody>
      </p:sp>
      <p:sp>
        <p:nvSpPr>
          <p:cNvPr id="4" name="Footer Placeholder 3">
            <a:extLst>
              <a:ext uri="{FF2B5EF4-FFF2-40B4-BE49-F238E27FC236}">
                <a16:creationId xmlns:a16="http://schemas.microsoft.com/office/drawing/2014/main" id="{ED9F2643-70A5-4D1F-E101-48D891532748}"/>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9C503A36-DA87-2FA8-50A7-6E2E6D299B47}"/>
              </a:ext>
            </a:extLst>
          </p:cNvPr>
          <p:cNvSpPr>
            <a:spLocks noGrp="1"/>
          </p:cNvSpPr>
          <p:nvPr>
            <p:ph type="sldNum" sz="quarter" idx="12"/>
          </p:nvPr>
        </p:nvSpPr>
        <p:spPr/>
        <p:txBody>
          <a:bodyPr/>
          <a:lstStyle/>
          <a:p>
            <a:fld id="{ECE9DEF1-C2C0-4E2D-A06B-5D1E1D51A679}" type="slidenum">
              <a:rPr lang="vi-VN" smtClean="0"/>
              <a:t>‹#›</a:t>
            </a:fld>
            <a:endParaRPr lang="vi-VN"/>
          </a:p>
        </p:txBody>
      </p:sp>
    </p:spTree>
    <p:extLst>
      <p:ext uri="{BB962C8B-B14F-4D97-AF65-F5344CB8AC3E}">
        <p14:creationId xmlns:p14="http://schemas.microsoft.com/office/powerpoint/2010/main" val="4168114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A899F4-E0DE-45BD-C14A-68AF3E106619}"/>
              </a:ext>
            </a:extLst>
          </p:cNvPr>
          <p:cNvSpPr>
            <a:spLocks noGrp="1"/>
          </p:cNvSpPr>
          <p:nvPr>
            <p:ph type="dt" sz="half" idx="10"/>
          </p:nvPr>
        </p:nvSpPr>
        <p:spPr/>
        <p:txBody>
          <a:bodyPr/>
          <a:lstStyle/>
          <a:p>
            <a:fld id="{A53603C9-904F-48AB-A44E-2CA33DB79EA8}" type="datetimeFigureOut">
              <a:rPr lang="vi-VN" smtClean="0"/>
              <a:t>12/03/2026</a:t>
            </a:fld>
            <a:endParaRPr lang="vi-VN"/>
          </a:p>
        </p:txBody>
      </p:sp>
      <p:sp>
        <p:nvSpPr>
          <p:cNvPr id="3" name="Footer Placeholder 2">
            <a:extLst>
              <a:ext uri="{FF2B5EF4-FFF2-40B4-BE49-F238E27FC236}">
                <a16:creationId xmlns:a16="http://schemas.microsoft.com/office/drawing/2014/main" id="{75498F61-5307-7C3A-83A8-3CB320D8DA27}"/>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E9E325D0-2764-6271-26E5-07BFBD77B4AC}"/>
              </a:ext>
            </a:extLst>
          </p:cNvPr>
          <p:cNvSpPr>
            <a:spLocks noGrp="1"/>
          </p:cNvSpPr>
          <p:nvPr>
            <p:ph type="sldNum" sz="quarter" idx="12"/>
          </p:nvPr>
        </p:nvSpPr>
        <p:spPr/>
        <p:txBody>
          <a:bodyPr/>
          <a:lstStyle/>
          <a:p>
            <a:fld id="{ECE9DEF1-C2C0-4E2D-A06B-5D1E1D51A679}" type="slidenum">
              <a:rPr lang="vi-VN" smtClean="0"/>
              <a:t>‹#›</a:t>
            </a:fld>
            <a:endParaRPr lang="vi-VN"/>
          </a:p>
        </p:txBody>
      </p:sp>
    </p:spTree>
    <p:extLst>
      <p:ext uri="{BB962C8B-B14F-4D97-AF65-F5344CB8AC3E}">
        <p14:creationId xmlns:p14="http://schemas.microsoft.com/office/powerpoint/2010/main" val="2784422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D9864-56C0-4D3F-4E3E-45B23131E1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0D11696E-8081-1CCC-62D6-D9174FC8EE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4123FBD8-0D39-4BDF-9D70-F53A81FCE1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73AD3B-72A2-0DB8-114C-BF9924CBDCD8}"/>
              </a:ext>
            </a:extLst>
          </p:cNvPr>
          <p:cNvSpPr>
            <a:spLocks noGrp="1"/>
          </p:cNvSpPr>
          <p:nvPr>
            <p:ph type="dt" sz="half" idx="10"/>
          </p:nvPr>
        </p:nvSpPr>
        <p:spPr/>
        <p:txBody>
          <a:bodyPr/>
          <a:lstStyle/>
          <a:p>
            <a:fld id="{A53603C9-904F-48AB-A44E-2CA33DB79EA8}" type="datetimeFigureOut">
              <a:rPr lang="vi-VN" smtClean="0"/>
              <a:t>12/03/2026</a:t>
            </a:fld>
            <a:endParaRPr lang="vi-VN"/>
          </a:p>
        </p:txBody>
      </p:sp>
      <p:sp>
        <p:nvSpPr>
          <p:cNvPr id="6" name="Footer Placeholder 5">
            <a:extLst>
              <a:ext uri="{FF2B5EF4-FFF2-40B4-BE49-F238E27FC236}">
                <a16:creationId xmlns:a16="http://schemas.microsoft.com/office/drawing/2014/main" id="{EE268730-C6B6-C54B-DDD9-A322D458F70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6A13D99-F3A4-1CA2-B988-012E3FF8C5A5}"/>
              </a:ext>
            </a:extLst>
          </p:cNvPr>
          <p:cNvSpPr>
            <a:spLocks noGrp="1"/>
          </p:cNvSpPr>
          <p:nvPr>
            <p:ph type="sldNum" sz="quarter" idx="12"/>
          </p:nvPr>
        </p:nvSpPr>
        <p:spPr/>
        <p:txBody>
          <a:bodyPr/>
          <a:lstStyle/>
          <a:p>
            <a:fld id="{ECE9DEF1-C2C0-4E2D-A06B-5D1E1D51A679}" type="slidenum">
              <a:rPr lang="vi-VN" smtClean="0"/>
              <a:t>‹#›</a:t>
            </a:fld>
            <a:endParaRPr lang="vi-VN"/>
          </a:p>
        </p:txBody>
      </p:sp>
    </p:spTree>
    <p:extLst>
      <p:ext uri="{BB962C8B-B14F-4D97-AF65-F5344CB8AC3E}">
        <p14:creationId xmlns:p14="http://schemas.microsoft.com/office/powerpoint/2010/main" val="3525195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A52CF-ADFB-E9BE-C844-94313B4A35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0DF8AD42-1B31-17A4-F09B-502F24AE06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09870CC9-641D-53BE-21DC-AEBE4A3112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C40B66-4ECE-2E06-971C-11F26183CA5B}"/>
              </a:ext>
            </a:extLst>
          </p:cNvPr>
          <p:cNvSpPr>
            <a:spLocks noGrp="1"/>
          </p:cNvSpPr>
          <p:nvPr>
            <p:ph type="dt" sz="half" idx="10"/>
          </p:nvPr>
        </p:nvSpPr>
        <p:spPr/>
        <p:txBody>
          <a:bodyPr/>
          <a:lstStyle/>
          <a:p>
            <a:fld id="{A53603C9-904F-48AB-A44E-2CA33DB79EA8}" type="datetimeFigureOut">
              <a:rPr lang="vi-VN" smtClean="0"/>
              <a:t>12/03/2026</a:t>
            </a:fld>
            <a:endParaRPr lang="vi-VN"/>
          </a:p>
        </p:txBody>
      </p:sp>
      <p:sp>
        <p:nvSpPr>
          <p:cNvPr id="6" name="Footer Placeholder 5">
            <a:extLst>
              <a:ext uri="{FF2B5EF4-FFF2-40B4-BE49-F238E27FC236}">
                <a16:creationId xmlns:a16="http://schemas.microsoft.com/office/drawing/2014/main" id="{FEBF3CAA-B5BD-1A9E-4675-20D6DD5C3F1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16ECCFA0-60E6-CAE7-2929-E1CE902F45BA}"/>
              </a:ext>
            </a:extLst>
          </p:cNvPr>
          <p:cNvSpPr>
            <a:spLocks noGrp="1"/>
          </p:cNvSpPr>
          <p:nvPr>
            <p:ph type="sldNum" sz="quarter" idx="12"/>
          </p:nvPr>
        </p:nvSpPr>
        <p:spPr/>
        <p:txBody>
          <a:bodyPr/>
          <a:lstStyle/>
          <a:p>
            <a:fld id="{ECE9DEF1-C2C0-4E2D-A06B-5D1E1D51A679}" type="slidenum">
              <a:rPr lang="vi-VN" smtClean="0"/>
              <a:t>‹#›</a:t>
            </a:fld>
            <a:endParaRPr lang="vi-VN"/>
          </a:p>
        </p:txBody>
      </p:sp>
    </p:spTree>
    <p:extLst>
      <p:ext uri="{BB962C8B-B14F-4D97-AF65-F5344CB8AC3E}">
        <p14:creationId xmlns:p14="http://schemas.microsoft.com/office/powerpoint/2010/main" val="1964717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776EFD-F2F1-B5FD-D60D-B8EEAF28CF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06C59E3-B0F6-1FD1-A702-7BAF9C19D5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B097515-2A85-81E9-2FB4-FCEB157819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3603C9-904F-48AB-A44E-2CA33DB79EA8}" type="datetimeFigureOut">
              <a:rPr lang="vi-VN" smtClean="0"/>
              <a:t>12/03/2026</a:t>
            </a:fld>
            <a:endParaRPr lang="vi-VN"/>
          </a:p>
        </p:txBody>
      </p:sp>
      <p:sp>
        <p:nvSpPr>
          <p:cNvPr id="5" name="Footer Placeholder 4">
            <a:extLst>
              <a:ext uri="{FF2B5EF4-FFF2-40B4-BE49-F238E27FC236}">
                <a16:creationId xmlns:a16="http://schemas.microsoft.com/office/drawing/2014/main" id="{59425B9F-ED71-83F8-BFF7-4C16BA41D5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AFF607B5-D0AC-2D16-1BA3-6FE93FAFF8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E9DEF1-C2C0-4E2D-A06B-5D1E1D51A679}" type="slidenum">
              <a:rPr lang="vi-VN" smtClean="0"/>
              <a:t>‹#›</a:t>
            </a:fld>
            <a:endParaRPr lang="vi-VN"/>
          </a:p>
        </p:txBody>
      </p:sp>
    </p:spTree>
    <p:extLst>
      <p:ext uri="{BB962C8B-B14F-4D97-AF65-F5344CB8AC3E}">
        <p14:creationId xmlns:p14="http://schemas.microsoft.com/office/powerpoint/2010/main" val="2003743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slide" Target="slide15.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slide" Target="slide15.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slide" Target="slide15.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image" Target="../media/image32.jpeg"/><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slide" Target="slide15.xml"/></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3" Type="http://schemas.microsoft.com/office/2007/relationships/hdphoto" Target="../media/hdphoto5.wdp"/><Relationship Id="rId7"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35.png"/><Relationship Id="rId5" Type="http://schemas.microsoft.com/office/2007/relationships/hdphoto" Target="../media/hdphoto6.wdp"/><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microsoft.com/office/2007/relationships/hdphoto" Target="../media/hdphoto5.wdp"/><Relationship Id="rId7"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35.png"/><Relationship Id="rId5" Type="http://schemas.microsoft.com/office/2007/relationships/hdphoto" Target="../media/hdphoto6.wdp"/><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gif"/><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19.gif"/><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assroom with a desk and a chalkboard&#10;&#10;Description automatically generated">
            <a:extLst>
              <a:ext uri="{FF2B5EF4-FFF2-40B4-BE49-F238E27FC236}">
                <a16:creationId xmlns:a16="http://schemas.microsoft.com/office/drawing/2014/main" id="{8060F4BD-BE9E-4D51-BE4F-1DFBCF4438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 y="0"/>
            <a:ext cx="12230100" cy="6858000"/>
          </a:xfrm>
          <a:prstGeom prst="rect">
            <a:avLst/>
          </a:prstGeom>
        </p:spPr>
      </p:pic>
      <p:pic>
        <p:nvPicPr>
          <p:cNvPr id="5" name="Picture 5">
            <a:extLst>
              <a:ext uri="{FF2B5EF4-FFF2-40B4-BE49-F238E27FC236}">
                <a16:creationId xmlns:a16="http://schemas.microsoft.com/office/drawing/2014/main" id="{5C61B9BC-4E23-482A-B818-D0645DB2FC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125568" y="2764216"/>
            <a:ext cx="7837714" cy="4114800"/>
          </a:xfrm>
          <a:prstGeom prst="rect">
            <a:avLst/>
          </a:prstGeom>
        </p:spPr>
      </p:pic>
      <p:pic>
        <p:nvPicPr>
          <p:cNvPr id="8" name="Picture 7">
            <a:extLst>
              <a:ext uri="{FF2B5EF4-FFF2-40B4-BE49-F238E27FC236}">
                <a16:creationId xmlns:a16="http://schemas.microsoft.com/office/drawing/2014/main" id="{484AF573-14C1-1570-EC91-335E87E85AA9}"/>
              </a:ext>
            </a:extLst>
          </p:cNvPr>
          <p:cNvPicPr>
            <a:picLocks noChangeAspect="1"/>
          </p:cNvPicPr>
          <p:nvPr/>
        </p:nvPicPr>
        <p:blipFill>
          <a:blip r:embed="rId5"/>
          <a:stretch>
            <a:fillRect/>
          </a:stretch>
        </p:blipFill>
        <p:spPr>
          <a:xfrm>
            <a:off x="615221" y="1227819"/>
            <a:ext cx="10961558" cy="3316511"/>
          </a:xfrm>
          <a:prstGeom prst="rect">
            <a:avLst/>
          </a:prstGeom>
        </p:spPr>
      </p:pic>
    </p:spTree>
    <p:extLst>
      <p:ext uri="{BB962C8B-B14F-4D97-AF65-F5344CB8AC3E}">
        <p14:creationId xmlns:p14="http://schemas.microsoft.com/office/powerpoint/2010/main" val="51356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92;p3">
            <a:extLst>
              <a:ext uri="{FF2B5EF4-FFF2-40B4-BE49-F238E27FC236}">
                <a16:creationId xmlns:a16="http://schemas.microsoft.com/office/drawing/2014/main" id="{C985233E-54B6-8C71-C27E-8A6C202C72DE}"/>
              </a:ext>
            </a:extLst>
          </p:cNvPr>
          <p:cNvPicPr preferRelativeResize="0"/>
          <p:nvPr/>
        </p:nvPicPr>
        <p:blipFill rotWithShape="1">
          <a:blip r:embed="rId2">
            <a:alphaModFix/>
          </a:blip>
          <a:srcRect/>
          <a:stretch/>
        </p:blipFill>
        <p:spPr>
          <a:xfrm>
            <a:off x="130355" y="5320771"/>
            <a:ext cx="3032616" cy="3935368"/>
          </a:xfrm>
          <a:prstGeom prst="rect">
            <a:avLst/>
          </a:prstGeom>
          <a:noFill/>
          <a:ln>
            <a:noFill/>
          </a:ln>
        </p:spPr>
      </p:pic>
      <p:pic>
        <p:nvPicPr>
          <p:cNvPr id="7" name="Google Shape;90;p3">
            <a:extLst>
              <a:ext uri="{FF2B5EF4-FFF2-40B4-BE49-F238E27FC236}">
                <a16:creationId xmlns:a16="http://schemas.microsoft.com/office/drawing/2014/main" id="{49E21A1F-B74C-2507-4335-F220056F24D4}"/>
              </a:ext>
            </a:extLst>
          </p:cNvPr>
          <p:cNvPicPr preferRelativeResize="0"/>
          <p:nvPr/>
        </p:nvPicPr>
        <p:blipFill rotWithShape="1">
          <a:blip r:embed="rId2">
            <a:alphaModFix/>
          </a:blip>
          <a:srcRect/>
          <a:stretch/>
        </p:blipFill>
        <p:spPr>
          <a:xfrm>
            <a:off x="5221612" y="5270747"/>
            <a:ext cx="3032616" cy="3935368"/>
          </a:xfrm>
          <a:prstGeom prst="rect">
            <a:avLst/>
          </a:prstGeom>
          <a:noFill/>
          <a:ln>
            <a:noFill/>
          </a:ln>
        </p:spPr>
      </p:pic>
      <p:pic>
        <p:nvPicPr>
          <p:cNvPr id="8" name="Google Shape;91;p3">
            <a:extLst>
              <a:ext uri="{FF2B5EF4-FFF2-40B4-BE49-F238E27FC236}">
                <a16:creationId xmlns:a16="http://schemas.microsoft.com/office/drawing/2014/main" id="{6A5F6823-7A83-2F76-AAFB-DB1CA9DE0E9A}"/>
              </a:ext>
            </a:extLst>
          </p:cNvPr>
          <p:cNvPicPr preferRelativeResize="0"/>
          <p:nvPr/>
        </p:nvPicPr>
        <p:blipFill rotWithShape="1">
          <a:blip r:embed="rId2">
            <a:alphaModFix/>
          </a:blip>
          <a:srcRect/>
          <a:stretch/>
        </p:blipFill>
        <p:spPr>
          <a:xfrm>
            <a:off x="2288167" y="5437040"/>
            <a:ext cx="3032616" cy="3935368"/>
          </a:xfrm>
          <a:prstGeom prst="rect">
            <a:avLst/>
          </a:prstGeom>
          <a:noFill/>
          <a:ln>
            <a:noFill/>
          </a:ln>
        </p:spPr>
      </p:pic>
      <p:pic>
        <p:nvPicPr>
          <p:cNvPr id="9" name="Google Shape;90;p3">
            <a:extLst>
              <a:ext uri="{FF2B5EF4-FFF2-40B4-BE49-F238E27FC236}">
                <a16:creationId xmlns:a16="http://schemas.microsoft.com/office/drawing/2014/main" id="{45BD92DF-D6F4-F81F-70A3-8E3789E73A48}"/>
              </a:ext>
            </a:extLst>
          </p:cNvPr>
          <p:cNvPicPr preferRelativeResize="0"/>
          <p:nvPr/>
        </p:nvPicPr>
        <p:blipFill rotWithShape="1">
          <a:blip r:embed="rId2">
            <a:alphaModFix/>
          </a:blip>
          <a:srcRect/>
          <a:stretch/>
        </p:blipFill>
        <p:spPr>
          <a:xfrm>
            <a:off x="9433029" y="5320771"/>
            <a:ext cx="3032616" cy="3935368"/>
          </a:xfrm>
          <a:prstGeom prst="rect">
            <a:avLst/>
          </a:prstGeom>
          <a:noFill/>
          <a:ln>
            <a:noFill/>
          </a:ln>
        </p:spPr>
      </p:pic>
      <p:pic>
        <p:nvPicPr>
          <p:cNvPr id="10" name="Google Shape;90;p3">
            <a:extLst>
              <a:ext uri="{FF2B5EF4-FFF2-40B4-BE49-F238E27FC236}">
                <a16:creationId xmlns:a16="http://schemas.microsoft.com/office/drawing/2014/main" id="{49E21A1F-B74C-2507-4335-F220056F24D4}"/>
              </a:ext>
            </a:extLst>
          </p:cNvPr>
          <p:cNvPicPr preferRelativeResize="0"/>
          <p:nvPr/>
        </p:nvPicPr>
        <p:blipFill rotWithShape="1">
          <a:blip r:embed="rId2">
            <a:alphaModFix/>
          </a:blip>
          <a:srcRect/>
          <a:stretch/>
        </p:blipFill>
        <p:spPr>
          <a:xfrm>
            <a:off x="7166236" y="5203691"/>
            <a:ext cx="3032616" cy="3935368"/>
          </a:xfrm>
          <a:prstGeom prst="rect">
            <a:avLst/>
          </a:prstGeom>
          <a:noFill/>
          <a:ln>
            <a:noFill/>
          </a:ln>
        </p:spPr>
      </p:pic>
      <p:pic>
        <p:nvPicPr>
          <p:cNvPr id="2" name="Picture 1">
            <a:extLst>
              <a:ext uri="{FF2B5EF4-FFF2-40B4-BE49-F238E27FC236}">
                <a16:creationId xmlns:a16="http://schemas.microsoft.com/office/drawing/2014/main" id="{9C34632E-72F9-44C3-BB2D-5E37820986C3}"/>
              </a:ext>
            </a:extLst>
          </p:cNvPr>
          <p:cNvPicPr>
            <a:picLocks noChangeAspect="1"/>
          </p:cNvPicPr>
          <p:nvPr/>
        </p:nvPicPr>
        <p:blipFill>
          <a:blip r:embed="rId3"/>
          <a:stretch>
            <a:fillRect/>
          </a:stretch>
        </p:blipFill>
        <p:spPr>
          <a:xfrm>
            <a:off x="-4175110" y="-1595539"/>
            <a:ext cx="16640755" cy="4392728"/>
          </a:xfrm>
          <a:prstGeom prst="rect">
            <a:avLst/>
          </a:prstGeom>
        </p:spPr>
      </p:pic>
    </p:spTree>
    <p:extLst>
      <p:ext uri="{BB962C8B-B14F-4D97-AF65-F5344CB8AC3E}">
        <p14:creationId xmlns:p14="http://schemas.microsoft.com/office/powerpoint/2010/main" val="17444604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8">
            <a:extLst>
              <a:ext uri="{FF2B5EF4-FFF2-40B4-BE49-F238E27FC236}">
                <a16:creationId xmlns:a16="http://schemas.microsoft.com/office/drawing/2014/main" id="{DCE0D35D-9D67-F501-6E29-A4F0EED92121}"/>
              </a:ext>
            </a:extLst>
          </p:cNvPr>
          <p:cNvSpPr/>
          <p:nvPr/>
        </p:nvSpPr>
        <p:spPr>
          <a:xfrm>
            <a:off x="337794" y="1053986"/>
            <a:ext cx="9016413" cy="837875"/>
          </a:xfrm>
          <a:custGeom>
            <a:avLst/>
            <a:gdLst>
              <a:gd name="connsiteX0" fmla="*/ 0 w 9016413"/>
              <a:gd name="connsiteY0" fmla="*/ 204618 h 837875"/>
              <a:gd name="connsiteX1" fmla="*/ 189400 w 9016413"/>
              <a:gd name="connsiteY1" fmla="*/ 0 h 837875"/>
              <a:gd name="connsiteX2" fmla="*/ 8827012 w 9016413"/>
              <a:gd name="connsiteY2" fmla="*/ 0 h 837875"/>
              <a:gd name="connsiteX3" fmla="*/ 9016413 w 9016413"/>
              <a:gd name="connsiteY3" fmla="*/ 204618 h 837875"/>
              <a:gd name="connsiteX4" fmla="*/ 9016413 w 9016413"/>
              <a:gd name="connsiteY4" fmla="*/ 633256 h 837875"/>
              <a:gd name="connsiteX5" fmla="*/ 8827012 w 9016413"/>
              <a:gd name="connsiteY5" fmla="*/ 837875 h 837875"/>
              <a:gd name="connsiteX6" fmla="*/ 189400 w 9016413"/>
              <a:gd name="connsiteY6" fmla="*/ 837875 h 837875"/>
              <a:gd name="connsiteX7" fmla="*/ 0 w 9016413"/>
              <a:gd name="connsiteY7" fmla="*/ 633256 h 837875"/>
              <a:gd name="connsiteX8" fmla="*/ 0 w 9016413"/>
              <a:gd name="connsiteY8" fmla="*/ 204618 h 837875"/>
              <a:gd name="connsiteX0" fmla="*/ 0 w 9016413"/>
              <a:gd name="connsiteY0" fmla="*/ 204618 h 837875"/>
              <a:gd name="connsiteX1" fmla="*/ 189400 w 9016413"/>
              <a:gd name="connsiteY1" fmla="*/ 0 h 837875"/>
              <a:gd name="connsiteX2" fmla="*/ 8827012 w 9016413"/>
              <a:gd name="connsiteY2" fmla="*/ 0 h 837875"/>
              <a:gd name="connsiteX3" fmla="*/ 9016413 w 9016413"/>
              <a:gd name="connsiteY3" fmla="*/ 204618 h 837875"/>
              <a:gd name="connsiteX4" fmla="*/ 9016413 w 9016413"/>
              <a:gd name="connsiteY4" fmla="*/ 633256 h 837875"/>
              <a:gd name="connsiteX5" fmla="*/ 8827012 w 9016413"/>
              <a:gd name="connsiteY5" fmla="*/ 837875 h 837875"/>
              <a:gd name="connsiteX6" fmla="*/ 189400 w 9016413"/>
              <a:gd name="connsiteY6" fmla="*/ 837875 h 837875"/>
              <a:gd name="connsiteX7" fmla="*/ 0 w 9016413"/>
              <a:gd name="connsiteY7" fmla="*/ 633256 h 837875"/>
              <a:gd name="connsiteX8" fmla="*/ 0 w 9016413"/>
              <a:gd name="connsiteY8" fmla="*/ 204618 h 837875"/>
              <a:gd name="connsiteX0" fmla="*/ 0 w 9016413"/>
              <a:gd name="connsiteY0" fmla="*/ 204618 h 837875"/>
              <a:gd name="connsiteX1" fmla="*/ 189400 w 9016413"/>
              <a:gd name="connsiteY1" fmla="*/ 0 h 837875"/>
              <a:gd name="connsiteX2" fmla="*/ 8827012 w 9016413"/>
              <a:gd name="connsiteY2" fmla="*/ 0 h 837875"/>
              <a:gd name="connsiteX3" fmla="*/ 9016413 w 9016413"/>
              <a:gd name="connsiteY3" fmla="*/ 204618 h 837875"/>
              <a:gd name="connsiteX4" fmla="*/ 9016413 w 9016413"/>
              <a:gd name="connsiteY4" fmla="*/ 633256 h 837875"/>
              <a:gd name="connsiteX5" fmla="*/ 8827012 w 9016413"/>
              <a:gd name="connsiteY5" fmla="*/ 837875 h 837875"/>
              <a:gd name="connsiteX6" fmla="*/ 189400 w 9016413"/>
              <a:gd name="connsiteY6" fmla="*/ 837875 h 837875"/>
              <a:gd name="connsiteX7" fmla="*/ 0 w 9016413"/>
              <a:gd name="connsiteY7" fmla="*/ 633256 h 837875"/>
              <a:gd name="connsiteX8" fmla="*/ 0 w 9016413"/>
              <a:gd name="connsiteY8" fmla="*/ 204618 h 83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16413" h="837875" fill="none" extrusionOk="0">
                <a:moveTo>
                  <a:pt x="0" y="204618"/>
                </a:moveTo>
                <a:cubicBezTo>
                  <a:pt x="-13212" y="138239"/>
                  <a:pt x="34092" y="-34996"/>
                  <a:pt x="189400" y="0"/>
                </a:cubicBezTo>
                <a:cubicBezTo>
                  <a:pt x="854517" y="167112"/>
                  <a:pt x="5900595" y="-558408"/>
                  <a:pt x="8827012" y="0"/>
                </a:cubicBezTo>
                <a:cubicBezTo>
                  <a:pt x="8956276" y="7735"/>
                  <a:pt x="8982386" y="61885"/>
                  <a:pt x="9016413" y="204618"/>
                </a:cubicBezTo>
                <a:cubicBezTo>
                  <a:pt x="9012230" y="341087"/>
                  <a:pt x="9034683" y="562758"/>
                  <a:pt x="9016413" y="633256"/>
                </a:cubicBezTo>
                <a:cubicBezTo>
                  <a:pt x="9041709" y="727011"/>
                  <a:pt x="8957697" y="808466"/>
                  <a:pt x="8827012" y="837875"/>
                </a:cubicBezTo>
                <a:cubicBezTo>
                  <a:pt x="3975044" y="910764"/>
                  <a:pt x="1688871" y="641929"/>
                  <a:pt x="189400" y="837875"/>
                </a:cubicBezTo>
                <a:cubicBezTo>
                  <a:pt x="56735" y="829963"/>
                  <a:pt x="-28472" y="745860"/>
                  <a:pt x="0" y="633256"/>
                </a:cubicBezTo>
                <a:cubicBezTo>
                  <a:pt x="-24232" y="540145"/>
                  <a:pt x="22676" y="323553"/>
                  <a:pt x="0" y="204618"/>
                </a:cubicBezTo>
                <a:close/>
              </a:path>
              <a:path w="9016413" h="837875" stroke="0" extrusionOk="0">
                <a:moveTo>
                  <a:pt x="0" y="204618"/>
                </a:moveTo>
                <a:cubicBezTo>
                  <a:pt x="-27848" y="70607"/>
                  <a:pt x="60293" y="466"/>
                  <a:pt x="189400" y="0"/>
                </a:cubicBezTo>
                <a:cubicBezTo>
                  <a:pt x="2098533" y="-516041"/>
                  <a:pt x="4953476" y="471306"/>
                  <a:pt x="8827012" y="0"/>
                </a:cubicBezTo>
                <a:cubicBezTo>
                  <a:pt x="8925932" y="-39507"/>
                  <a:pt x="8999028" y="96565"/>
                  <a:pt x="9016413" y="204618"/>
                </a:cubicBezTo>
                <a:cubicBezTo>
                  <a:pt x="8969592" y="393304"/>
                  <a:pt x="8996428" y="560631"/>
                  <a:pt x="9016413" y="633256"/>
                </a:cubicBezTo>
                <a:cubicBezTo>
                  <a:pt x="9028932" y="726010"/>
                  <a:pt x="8947569" y="825370"/>
                  <a:pt x="8827012" y="837875"/>
                </a:cubicBezTo>
                <a:cubicBezTo>
                  <a:pt x="5861420" y="795047"/>
                  <a:pt x="2645196" y="867422"/>
                  <a:pt x="189400" y="837875"/>
                </a:cubicBezTo>
                <a:cubicBezTo>
                  <a:pt x="86704" y="852804"/>
                  <a:pt x="-23027" y="791320"/>
                  <a:pt x="0" y="633256"/>
                </a:cubicBezTo>
                <a:cubicBezTo>
                  <a:pt x="-51629" y="590255"/>
                  <a:pt x="11587" y="376559"/>
                  <a:pt x="0" y="204618"/>
                </a:cubicBezTo>
                <a:close/>
              </a:path>
              <a:path w="9016413" h="837875" fill="none" stroke="0" extrusionOk="0">
                <a:moveTo>
                  <a:pt x="0" y="204618"/>
                </a:moveTo>
                <a:cubicBezTo>
                  <a:pt x="-9389" y="68576"/>
                  <a:pt x="68066" y="-17264"/>
                  <a:pt x="189400" y="0"/>
                </a:cubicBezTo>
                <a:cubicBezTo>
                  <a:pt x="1759021" y="-259270"/>
                  <a:pt x="5637671" y="136840"/>
                  <a:pt x="8827012" y="0"/>
                </a:cubicBezTo>
                <a:cubicBezTo>
                  <a:pt x="8939393" y="-1861"/>
                  <a:pt x="8978299" y="72223"/>
                  <a:pt x="9016413" y="204618"/>
                </a:cubicBezTo>
                <a:cubicBezTo>
                  <a:pt x="8998135" y="347765"/>
                  <a:pt x="9024076" y="551594"/>
                  <a:pt x="9016413" y="633256"/>
                </a:cubicBezTo>
                <a:cubicBezTo>
                  <a:pt x="9025781" y="733742"/>
                  <a:pt x="8939055" y="790574"/>
                  <a:pt x="8827012" y="837875"/>
                </a:cubicBezTo>
                <a:cubicBezTo>
                  <a:pt x="4861780" y="1405329"/>
                  <a:pt x="1571749" y="880367"/>
                  <a:pt x="189400" y="837875"/>
                </a:cubicBezTo>
                <a:cubicBezTo>
                  <a:pt x="65482" y="847469"/>
                  <a:pt x="-16302" y="771252"/>
                  <a:pt x="0" y="633256"/>
                </a:cubicBezTo>
                <a:cubicBezTo>
                  <a:pt x="-32255" y="612425"/>
                  <a:pt x="23003" y="328340"/>
                  <a:pt x="0" y="204618"/>
                </a:cubicBezTo>
                <a:close/>
              </a:path>
              <a:path w="9016413" h="837875" fill="none" stroke="0" extrusionOk="0">
                <a:moveTo>
                  <a:pt x="0" y="204618"/>
                </a:moveTo>
                <a:cubicBezTo>
                  <a:pt x="-9830" y="100701"/>
                  <a:pt x="28288" y="-8399"/>
                  <a:pt x="189400" y="0"/>
                </a:cubicBezTo>
                <a:cubicBezTo>
                  <a:pt x="1619091" y="341481"/>
                  <a:pt x="6324300" y="-173965"/>
                  <a:pt x="8827012" y="0"/>
                </a:cubicBezTo>
                <a:cubicBezTo>
                  <a:pt x="8941145" y="1146"/>
                  <a:pt x="8979849" y="61118"/>
                  <a:pt x="9016413" y="204618"/>
                </a:cubicBezTo>
                <a:cubicBezTo>
                  <a:pt x="9022074" y="350387"/>
                  <a:pt x="9041553" y="555347"/>
                  <a:pt x="9016413" y="633256"/>
                </a:cubicBezTo>
                <a:cubicBezTo>
                  <a:pt x="9027678" y="736472"/>
                  <a:pt x="8935263" y="810175"/>
                  <a:pt x="8827012" y="837875"/>
                </a:cubicBezTo>
                <a:cubicBezTo>
                  <a:pt x="4322947" y="990079"/>
                  <a:pt x="1843130" y="748327"/>
                  <a:pt x="189400" y="837875"/>
                </a:cubicBezTo>
                <a:cubicBezTo>
                  <a:pt x="48131" y="838016"/>
                  <a:pt x="-35711" y="759995"/>
                  <a:pt x="0" y="633256"/>
                </a:cubicBezTo>
                <a:cubicBezTo>
                  <a:pt x="-26913" y="565938"/>
                  <a:pt x="1657" y="337224"/>
                  <a:pt x="0" y="204618"/>
                </a:cubicBezTo>
                <a:close/>
              </a:path>
            </a:pathLst>
          </a:custGeom>
          <a:solidFill>
            <a:schemeClr val="bg1"/>
          </a:solidFill>
          <a:ln w="28575">
            <a:solidFill>
              <a:srgbClr val="002060"/>
            </a:solidFill>
            <a:extLst>
              <a:ext uri="{C807C97D-BFC1-408E-A445-0C87EB9F89A2}">
                <ask:lineSketchStyleProps xmlns:ask="http://schemas.microsoft.com/office/drawing/2018/sketchyshapes" sd="3906556544">
                  <a:custGeom>
                    <a:avLst/>
                    <a:gdLst>
                      <a:gd name="connsiteX0" fmla="*/ 0 w 9016413"/>
                      <a:gd name="connsiteY0" fmla="*/ 204618 h 837875"/>
                      <a:gd name="connsiteX1" fmla="*/ 189400 w 9016413"/>
                      <a:gd name="connsiteY1" fmla="*/ 0 h 837875"/>
                      <a:gd name="connsiteX2" fmla="*/ 8827012 w 9016413"/>
                      <a:gd name="connsiteY2" fmla="*/ 0 h 837875"/>
                      <a:gd name="connsiteX3" fmla="*/ 9016413 w 9016413"/>
                      <a:gd name="connsiteY3" fmla="*/ 204618 h 837875"/>
                      <a:gd name="connsiteX4" fmla="*/ 9016413 w 9016413"/>
                      <a:gd name="connsiteY4" fmla="*/ 633256 h 837875"/>
                      <a:gd name="connsiteX5" fmla="*/ 8827012 w 9016413"/>
                      <a:gd name="connsiteY5" fmla="*/ 837875 h 837875"/>
                      <a:gd name="connsiteX6" fmla="*/ 189400 w 9016413"/>
                      <a:gd name="connsiteY6" fmla="*/ 837875 h 837875"/>
                      <a:gd name="connsiteX7" fmla="*/ 0 w 9016413"/>
                      <a:gd name="connsiteY7" fmla="*/ 633256 h 837875"/>
                      <a:gd name="connsiteX8" fmla="*/ 0 w 9016413"/>
                      <a:gd name="connsiteY8" fmla="*/ 204618 h 837875"/>
                      <a:gd name="connsiteX0" fmla="*/ 0 w 9016413"/>
                      <a:gd name="connsiteY0" fmla="*/ 204618 h 837875"/>
                      <a:gd name="connsiteX1" fmla="*/ 189400 w 9016413"/>
                      <a:gd name="connsiteY1" fmla="*/ 0 h 837875"/>
                      <a:gd name="connsiteX2" fmla="*/ 8827012 w 9016413"/>
                      <a:gd name="connsiteY2" fmla="*/ 0 h 837875"/>
                      <a:gd name="connsiteX3" fmla="*/ 9016413 w 9016413"/>
                      <a:gd name="connsiteY3" fmla="*/ 204618 h 837875"/>
                      <a:gd name="connsiteX4" fmla="*/ 9016413 w 9016413"/>
                      <a:gd name="connsiteY4" fmla="*/ 633256 h 837875"/>
                      <a:gd name="connsiteX5" fmla="*/ 8827012 w 9016413"/>
                      <a:gd name="connsiteY5" fmla="*/ 837875 h 837875"/>
                      <a:gd name="connsiteX6" fmla="*/ 189400 w 9016413"/>
                      <a:gd name="connsiteY6" fmla="*/ 837875 h 837875"/>
                      <a:gd name="connsiteX7" fmla="*/ 0 w 9016413"/>
                      <a:gd name="connsiteY7" fmla="*/ 633256 h 837875"/>
                      <a:gd name="connsiteX8" fmla="*/ 0 w 9016413"/>
                      <a:gd name="connsiteY8" fmla="*/ 204618 h 83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16413" h="837875" fill="none" extrusionOk="0">
                        <a:moveTo>
                          <a:pt x="0" y="204618"/>
                        </a:moveTo>
                        <a:cubicBezTo>
                          <a:pt x="-6139" y="113455"/>
                          <a:pt x="48867" y="-25067"/>
                          <a:pt x="189400" y="0"/>
                        </a:cubicBezTo>
                        <a:cubicBezTo>
                          <a:pt x="1176790" y="72056"/>
                          <a:pt x="5910052" y="-258318"/>
                          <a:pt x="8827012" y="0"/>
                        </a:cubicBezTo>
                        <a:cubicBezTo>
                          <a:pt x="8946110" y="4641"/>
                          <a:pt x="8990874" y="69042"/>
                          <a:pt x="9016413" y="204618"/>
                        </a:cubicBezTo>
                        <a:cubicBezTo>
                          <a:pt x="9011044" y="341214"/>
                          <a:pt x="9034325" y="561431"/>
                          <a:pt x="9016413" y="633256"/>
                        </a:cubicBezTo>
                        <a:cubicBezTo>
                          <a:pt x="9025021" y="739630"/>
                          <a:pt x="8946133" y="821003"/>
                          <a:pt x="8827012" y="837875"/>
                        </a:cubicBezTo>
                        <a:cubicBezTo>
                          <a:pt x="4309496" y="927482"/>
                          <a:pt x="1980718" y="768694"/>
                          <a:pt x="189400" y="837875"/>
                        </a:cubicBezTo>
                        <a:cubicBezTo>
                          <a:pt x="68039" y="833095"/>
                          <a:pt x="-21873" y="745950"/>
                          <a:pt x="0" y="633256"/>
                        </a:cubicBezTo>
                        <a:cubicBezTo>
                          <a:pt x="-25539" y="560125"/>
                          <a:pt x="20309" y="342510"/>
                          <a:pt x="0" y="204618"/>
                        </a:cubicBezTo>
                        <a:close/>
                      </a:path>
                      <a:path w="9016413" h="837875" stroke="0" extrusionOk="0">
                        <a:moveTo>
                          <a:pt x="0" y="204618"/>
                        </a:moveTo>
                        <a:cubicBezTo>
                          <a:pt x="-19283" y="73214"/>
                          <a:pt x="78112" y="1569"/>
                          <a:pt x="189400" y="0"/>
                        </a:cubicBezTo>
                        <a:cubicBezTo>
                          <a:pt x="1771005" y="-230121"/>
                          <a:pt x="5086171" y="147463"/>
                          <a:pt x="8827012" y="0"/>
                        </a:cubicBezTo>
                        <a:cubicBezTo>
                          <a:pt x="8924414" y="-27805"/>
                          <a:pt x="9007046" y="93340"/>
                          <a:pt x="9016413" y="204618"/>
                        </a:cubicBezTo>
                        <a:cubicBezTo>
                          <a:pt x="8976862" y="395776"/>
                          <a:pt x="8991976" y="564384"/>
                          <a:pt x="9016413" y="633256"/>
                        </a:cubicBezTo>
                        <a:cubicBezTo>
                          <a:pt x="9028352" y="728945"/>
                          <a:pt x="8932190" y="829894"/>
                          <a:pt x="8827012" y="837875"/>
                        </a:cubicBezTo>
                        <a:cubicBezTo>
                          <a:pt x="5962254" y="788581"/>
                          <a:pt x="2908949" y="922500"/>
                          <a:pt x="189400" y="837875"/>
                        </a:cubicBezTo>
                        <a:cubicBezTo>
                          <a:pt x="82729" y="850486"/>
                          <a:pt x="-14537" y="772693"/>
                          <a:pt x="0" y="633256"/>
                        </a:cubicBezTo>
                        <a:cubicBezTo>
                          <a:pt x="-46429" y="586565"/>
                          <a:pt x="9343" y="374720"/>
                          <a:pt x="0" y="204618"/>
                        </a:cubicBezTo>
                        <a:close/>
                      </a:path>
                      <a:path w="9016413" h="837875" fill="none" stroke="0" extrusionOk="0">
                        <a:moveTo>
                          <a:pt x="0" y="204618"/>
                        </a:moveTo>
                        <a:cubicBezTo>
                          <a:pt x="-7596" y="73986"/>
                          <a:pt x="56293" y="-3095"/>
                          <a:pt x="189400" y="0"/>
                        </a:cubicBezTo>
                        <a:cubicBezTo>
                          <a:pt x="1686189" y="14228"/>
                          <a:pt x="5961074" y="-186534"/>
                          <a:pt x="8827012" y="0"/>
                        </a:cubicBezTo>
                        <a:cubicBezTo>
                          <a:pt x="8932629" y="-2797"/>
                          <a:pt x="8988336" y="68489"/>
                          <a:pt x="9016413" y="204618"/>
                        </a:cubicBezTo>
                        <a:cubicBezTo>
                          <a:pt x="9007504" y="348714"/>
                          <a:pt x="9033489" y="541852"/>
                          <a:pt x="9016413" y="633256"/>
                        </a:cubicBezTo>
                        <a:cubicBezTo>
                          <a:pt x="9027912" y="733350"/>
                          <a:pt x="8933084" y="811168"/>
                          <a:pt x="8827012" y="837875"/>
                        </a:cubicBezTo>
                        <a:cubicBezTo>
                          <a:pt x="4693268" y="1241540"/>
                          <a:pt x="1778077" y="745064"/>
                          <a:pt x="189400" y="837875"/>
                        </a:cubicBezTo>
                        <a:cubicBezTo>
                          <a:pt x="63531" y="839771"/>
                          <a:pt x="-16712" y="749445"/>
                          <a:pt x="0" y="633256"/>
                        </a:cubicBezTo>
                        <a:cubicBezTo>
                          <a:pt x="-33067" y="609946"/>
                          <a:pt x="8550" y="346406"/>
                          <a:pt x="0" y="20461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just"/>
            <a:r>
              <a:rPr lang="vi-VN" sz="2800" b="1" i="1" dirty="0">
                <a:solidFill>
                  <a:srgbClr val="00B0F0"/>
                </a:solidFill>
                <a:latin typeface="Calibri" panose="020F0502020204030204" pitchFamily="34" charset="0"/>
                <a:cs typeface="Calibri" panose="020F0502020204030204" pitchFamily="34" charset="0"/>
              </a:rPr>
              <a:t>1. Chú bộ đội biên phòng đang làm nhiệm vụ gì? Theo em, công việc đó vất vả, gian khổ như thế nào?</a:t>
            </a:r>
            <a:endParaRPr kumimoji="0" lang="vi-VN" sz="2800" b="1" i="1"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endParaRPr>
          </a:p>
        </p:txBody>
      </p:sp>
      <p:sp>
        <p:nvSpPr>
          <p:cNvPr id="19" name="Rectangle: Rounded Corners 8">
            <a:extLst>
              <a:ext uri="{FF2B5EF4-FFF2-40B4-BE49-F238E27FC236}">
                <a16:creationId xmlns:a16="http://schemas.microsoft.com/office/drawing/2014/main" id="{DCE0D35D-9D67-F501-6E29-A4F0EED92121}"/>
              </a:ext>
            </a:extLst>
          </p:cNvPr>
          <p:cNvSpPr/>
          <p:nvPr/>
        </p:nvSpPr>
        <p:spPr>
          <a:xfrm>
            <a:off x="2858814" y="2183273"/>
            <a:ext cx="8545499" cy="948810"/>
          </a:xfrm>
          <a:custGeom>
            <a:avLst/>
            <a:gdLst>
              <a:gd name="connsiteX0" fmla="*/ 0 w 8545499"/>
              <a:gd name="connsiteY0" fmla="*/ 231709 h 948810"/>
              <a:gd name="connsiteX1" fmla="*/ 175477 w 8545499"/>
              <a:gd name="connsiteY1" fmla="*/ 0 h 948810"/>
              <a:gd name="connsiteX2" fmla="*/ 8370021 w 8545499"/>
              <a:gd name="connsiteY2" fmla="*/ 0 h 948810"/>
              <a:gd name="connsiteX3" fmla="*/ 8545499 w 8545499"/>
              <a:gd name="connsiteY3" fmla="*/ 231709 h 948810"/>
              <a:gd name="connsiteX4" fmla="*/ 8545499 w 8545499"/>
              <a:gd name="connsiteY4" fmla="*/ 717100 h 948810"/>
              <a:gd name="connsiteX5" fmla="*/ 8370021 w 8545499"/>
              <a:gd name="connsiteY5" fmla="*/ 948810 h 948810"/>
              <a:gd name="connsiteX6" fmla="*/ 175477 w 8545499"/>
              <a:gd name="connsiteY6" fmla="*/ 948810 h 948810"/>
              <a:gd name="connsiteX7" fmla="*/ 0 w 8545499"/>
              <a:gd name="connsiteY7" fmla="*/ 717100 h 948810"/>
              <a:gd name="connsiteX8" fmla="*/ 0 w 8545499"/>
              <a:gd name="connsiteY8" fmla="*/ 231709 h 948810"/>
              <a:gd name="connsiteX0" fmla="*/ 0 w 8545499"/>
              <a:gd name="connsiteY0" fmla="*/ 231709 h 948810"/>
              <a:gd name="connsiteX1" fmla="*/ 175477 w 8545499"/>
              <a:gd name="connsiteY1" fmla="*/ 0 h 948810"/>
              <a:gd name="connsiteX2" fmla="*/ 8370021 w 8545499"/>
              <a:gd name="connsiteY2" fmla="*/ 0 h 948810"/>
              <a:gd name="connsiteX3" fmla="*/ 8545499 w 8545499"/>
              <a:gd name="connsiteY3" fmla="*/ 231709 h 948810"/>
              <a:gd name="connsiteX4" fmla="*/ 8545499 w 8545499"/>
              <a:gd name="connsiteY4" fmla="*/ 717100 h 948810"/>
              <a:gd name="connsiteX5" fmla="*/ 8370021 w 8545499"/>
              <a:gd name="connsiteY5" fmla="*/ 948810 h 948810"/>
              <a:gd name="connsiteX6" fmla="*/ 175477 w 8545499"/>
              <a:gd name="connsiteY6" fmla="*/ 948810 h 948810"/>
              <a:gd name="connsiteX7" fmla="*/ 0 w 8545499"/>
              <a:gd name="connsiteY7" fmla="*/ 717100 h 948810"/>
              <a:gd name="connsiteX8" fmla="*/ 0 w 8545499"/>
              <a:gd name="connsiteY8" fmla="*/ 231709 h 948810"/>
              <a:gd name="connsiteX0" fmla="*/ 0 w 8545499"/>
              <a:gd name="connsiteY0" fmla="*/ 231709 h 948810"/>
              <a:gd name="connsiteX1" fmla="*/ 175477 w 8545499"/>
              <a:gd name="connsiteY1" fmla="*/ 0 h 948810"/>
              <a:gd name="connsiteX2" fmla="*/ 8370021 w 8545499"/>
              <a:gd name="connsiteY2" fmla="*/ 0 h 948810"/>
              <a:gd name="connsiteX3" fmla="*/ 8545499 w 8545499"/>
              <a:gd name="connsiteY3" fmla="*/ 231709 h 948810"/>
              <a:gd name="connsiteX4" fmla="*/ 8545499 w 8545499"/>
              <a:gd name="connsiteY4" fmla="*/ 717100 h 948810"/>
              <a:gd name="connsiteX5" fmla="*/ 8370021 w 8545499"/>
              <a:gd name="connsiteY5" fmla="*/ 948810 h 948810"/>
              <a:gd name="connsiteX6" fmla="*/ 175477 w 8545499"/>
              <a:gd name="connsiteY6" fmla="*/ 948810 h 948810"/>
              <a:gd name="connsiteX7" fmla="*/ 0 w 8545499"/>
              <a:gd name="connsiteY7" fmla="*/ 717100 h 948810"/>
              <a:gd name="connsiteX8" fmla="*/ 0 w 8545499"/>
              <a:gd name="connsiteY8" fmla="*/ 231709 h 94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45499" h="948810" fill="none" extrusionOk="0">
                <a:moveTo>
                  <a:pt x="0" y="231709"/>
                </a:moveTo>
                <a:cubicBezTo>
                  <a:pt x="-10545" y="141930"/>
                  <a:pt x="31615" y="-34951"/>
                  <a:pt x="175477" y="0"/>
                </a:cubicBezTo>
                <a:cubicBezTo>
                  <a:pt x="3306323" y="22759"/>
                  <a:pt x="4353351" y="-368282"/>
                  <a:pt x="8370021" y="0"/>
                </a:cubicBezTo>
                <a:cubicBezTo>
                  <a:pt x="8480378" y="4938"/>
                  <a:pt x="8509908" y="69897"/>
                  <a:pt x="8545499" y="231709"/>
                </a:cubicBezTo>
                <a:cubicBezTo>
                  <a:pt x="8551377" y="372351"/>
                  <a:pt x="8574928" y="610668"/>
                  <a:pt x="8545499" y="717100"/>
                </a:cubicBezTo>
                <a:cubicBezTo>
                  <a:pt x="8561966" y="832160"/>
                  <a:pt x="8495155" y="914031"/>
                  <a:pt x="8370021" y="948810"/>
                </a:cubicBezTo>
                <a:cubicBezTo>
                  <a:pt x="6845413" y="1047150"/>
                  <a:pt x="2794558" y="689607"/>
                  <a:pt x="175477" y="948810"/>
                </a:cubicBezTo>
                <a:cubicBezTo>
                  <a:pt x="41240" y="937963"/>
                  <a:pt x="-50429" y="844325"/>
                  <a:pt x="0" y="717100"/>
                </a:cubicBezTo>
                <a:cubicBezTo>
                  <a:pt x="31819" y="465663"/>
                  <a:pt x="15195" y="391536"/>
                  <a:pt x="0" y="231709"/>
                </a:cubicBezTo>
                <a:close/>
              </a:path>
              <a:path w="8545499" h="948810" stroke="0" extrusionOk="0">
                <a:moveTo>
                  <a:pt x="0" y="231709"/>
                </a:moveTo>
                <a:cubicBezTo>
                  <a:pt x="-20715" y="83019"/>
                  <a:pt x="71725" y="1795"/>
                  <a:pt x="175477" y="0"/>
                </a:cubicBezTo>
                <a:cubicBezTo>
                  <a:pt x="2815867" y="-634880"/>
                  <a:pt x="5234956" y="376850"/>
                  <a:pt x="8370021" y="0"/>
                </a:cubicBezTo>
                <a:cubicBezTo>
                  <a:pt x="8462386" y="-43662"/>
                  <a:pt x="8530109" y="107764"/>
                  <a:pt x="8545499" y="231709"/>
                </a:cubicBezTo>
                <a:cubicBezTo>
                  <a:pt x="8507789" y="440639"/>
                  <a:pt x="8536476" y="630518"/>
                  <a:pt x="8545499" y="717100"/>
                </a:cubicBezTo>
                <a:cubicBezTo>
                  <a:pt x="8556637" y="825619"/>
                  <a:pt x="8482392" y="935763"/>
                  <a:pt x="8370021" y="948810"/>
                </a:cubicBezTo>
                <a:cubicBezTo>
                  <a:pt x="4646301" y="879372"/>
                  <a:pt x="3432495" y="1025626"/>
                  <a:pt x="175477" y="948810"/>
                </a:cubicBezTo>
                <a:cubicBezTo>
                  <a:pt x="90587" y="969517"/>
                  <a:pt x="-9892" y="862834"/>
                  <a:pt x="0" y="717100"/>
                </a:cubicBezTo>
                <a:cubicBezTo>
                  <a:pt x="-73485" y="685462"/>
                  <a:pt x="15957" y="454788"/>
                  <a:pt x="0" y="231709"/>
                </a:cubicBezTo>
                <a:close/>
              </a:path>
              <a:path w="8545499" h="948810" fill="none" stroke="0" extrusionOk="0">
                <a:moveTo>
                  <a:pt x="0" y="231709"/>
                </a:moveTo>
                <a:cubicBezTo>
                  <a:pt x="-11714" y="74573"/>
                  <a:pt x="52065" y="-6567"/>
                  <a:pt x="175477" y="0"/>
                </a:cubicBezTo>
                <a:cubicBezTo>
                  <a:pt x="3618855" y="-52106"/>
                  <a:pt x="4354261" y="-149849"/>
                  <a:pt x="8370021" y="0"/>
                </a:cubicBezTo>
                <a:cubicBezTo>
                  <a:pt x="8480045" y="2659"/>
                  <a:pt x="8511098" y="78004"/>
                  <a:pt x="8545499" y="231709"/>
                </a:cubicBezTo>
                <a:cubicBezTo>
                  <a:pt x="8532272" y="377269"/>
                  <a:pt x="8569077" y="601557"/>
                  <a:pt x="8545499" y="717100"/>
                </a:cubicBezTo>
                <a:cubicBezTo>
                  <a:pt x="8544055" y="840006"/>
                  <a:pt x="8482501" y="911592"/>
                  <a:pt x="8370021" y="948810"/>
                </a:cubicBezTo>
                <a:cubicBezTo>
                  <a:pt x="7563744" y="1453197"/>
                  <a:pt x="2980956" y="946266"/>
                  <a:pt x="175477" y="948810"/>
                </a:cubicBezTo>
                <a:cubicBezTo>
                  <a:pt x="63305" y="967325"/>
                  <a:pt x="-24163" y="872896"/>
                  <a:pt x="0" y="717100"/>
                </a:cubicBezTo>
                <a:cubicBezTo>
                  <a:pt x="30147" y="495274"/>
                  <a:pt x="8749" y="389889"/>
                  <a:pt x="0" y="231709"/>
                </a:cubicBezTo>
                <a:close/>
              </a:path>
              <a:path w="8545499" h="948810" fill="none" stroke="0" extrusionOk="0">
                <a:moveTo>
                  <a:pt x="0" y="231709"/>
                </a:moveTo>
                <a:cubicBezTo>
                  <a:pt x="-8001" y="116883"/>
                  <a:pt x="39069" y="-13030"/>
                  <a:pt x="175477" y="0"/>
                </a:cubicBezTo>
                <a:cubicBezTo>
                  <a:pt x="3487166" y="-15403"/>
                  <a:pt x="4533476" y="-295550"/>
                  <a:pt x="8370021" y="0"/>
                </a:cubicBezTo>
                <a:cubicBezTo>
                  <a:pt x="8467128" y="-3085"/>
                  <a:pt x="8512122" y="72798"/>
                  <a:pt x="8545499" y="231709"/>
                </a:cubicBezTo>
                <a:cubicBezTo>
                  <a:pt x="8561720" y="385348"/>
                  <a:pt x="8575954" y="600030"/>
                  <a:pt x="8545499" y="717100"/>
                </a:cubicBezTo>
                <a:cubicBezTo>
                  <a:pt x="8570452" y="820955"/>
                  <a:pt x="8483337" y="908783"/>
                  <a:pt x="8370021" y="948810"/>
                </a:cubicBezTo>
                <a:cubicBezTo>
                  <a:pt x="6995343" y="1352450"/>
                  <a:pt x="2440457" y="650121"/>
                  <a:pt x="175477" y="948810"/>
                </a:cubicBezTo>
                <a:cubicBezTo>
                  <a:pt x="40327" y="945476"/>
                  <a:pt x="-42535" y="851909"/>
                  <a:pt x="0" y="717100"/>
                </a:cubicBezTo>
                <a:cubicBezTo>
                  <a:pt x="29907" y="476636"/>
                  <a:pt x="7219" y="397802"/>
                  <a:pt x="0" y="231709"/>
                </a:cubicBezTo>
                <a:close/>
              </a:path>
            </a:pathLst>
          </a:custGeom>
          <a:solidFill>
            <a:schemeClr val="bg1"/>
          </a:solidFill>
          <a:ln w="28575">
            <a:solidFill>
              <a:srgbClr val="002060"/>
            </a:solidFill>
            <a:extLst>
              <a:ext uri="{C807C97D-BFC1-408E-A445-0C87EB9F89A2}">
                <ask:lineSketchStyleProps xmlns:ask="http://schemas.microsoft.com/office/drawing/2018/sketchyshapes" sd="3906556544">
                  <a:custGeom>
                    <a:avLst/>
                    <a:gdLst>
                      <a:gd name="connsiteX0" fmla="*/ 0 w 8545499"/>
                      <a:gd name="connsiteY0" fmla="*/ 231709 h 948810"/>
                      <a:gd name="connsiteX1" fmla="*/ 175477 w 8545499"/>
                      <a:gd name="connsiteY1" fmla="*/ 0 h 948810"/>
                      <a:gd name="connsiteX2" fmla="*/ 8370021 w 8545499"/>
                      <a:gd name="connsiteY2" fmla="*/ 0 h 948810"/>
                      <a:gd name="connsiteX3" fmla="*/ 8545499 w 8545499"/>
                      <a:gd name="connsiteY3" fmla="*/ 231709 h 948810"/>
                      <a:gd name="connsiteX4" fmla="*/ 8545499 w 8545499"/>
                      <a:gd name="connsiteY4" fmla="*/ 717100 h 948810"/>
                      <a:gd name="connsiteX5" fmla="*/ 8370021 w 8545499"/>
                      <a:gd name="connsiteY5" fmla="*/ 948810 h 948810"/>
                      <a:gd name="connsiteX6" fmla="*/ 175477 w 8545499"/>
                      <a:gd name="connsiteY6" fmla="*/ 948810 h 948810"/>
                      <a:gd name="connsiteX7" fmla="*/ 0 w 8545499"/>
                      <a:gd name="connsiteY7" fmla="*/ 717100 h 948810"/>
                      <a:gd name="connsiteX8" fmla="*/ 0 w 8545499"/>
                      <a:gd name="connsiteY8" fmla="*/ 231709 h 948810"/>
                      <a:gd name="connsiteX0" fmla="*/ 0 w 8545499"/>
                      <a:gd name="connsiteY0" fmla="*/ 231709 h 948810"/>
                      <a:gd name="connsiteX1" fmla="*/ 175477 w 8545499"/>
                      <a:gd name="connsiteY1" fmla="*/ 0 h 948810"/>
                      <a:gd name="connsiteX2" fmla="*/ 8370021 w 8545499"/>
                      <a:gd name="connsiteY2" fmla="*/ 0 h 948810"/>
                      <a:gd name="connsiteX3" fmla="*/ 8545499 w 8545499"/>
                      <a:gd name="connsiteY3" fmla="*/ 231709 h 948810"/>
                      <a:gd name="connsiteX4" fmla="*/ 8545499 w 8545499"/>
                      <a:gd name="connsiteY4" fmla="*/ 717100 h 948810"/>
                      <a:gd name="connsiteX5" fmla="*/ 8370021 w 8545499"/>
                      <a:gd name="connsiteY5" fmla="*/ 948810 h 948810"/>
                      <a:gd name="connsiteX6" fmla="*/ 175477 w 8545499"/>
                      <a:gd name="connsiteY6" fmla="*/ 948810 h 948810"/>
                      <a:gd name="connsiteX7" fmla="*/ 0 w 8545499"/>
                      <a:gd name="connsiteY7" fmla="*/ 717100 h 948810"/>
                      <a:gd name="connsiteX8" fmla="*/ 0 w 8545499"/>
                      <a:gd name="connsiteY8" fmla="*/ 231709 h 94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45499" h="948810" fill="none" extrusionOk="0">
                        <a:moveTo>
                          <a:pt x="0" y="231709"/>
                        </a:moveTo>
                        <a:cubicBezTo>
                          <a:pt x="-5683" y="124892"/>
                          <a:pt x="50481" y="-22273"/>
                          <a:pt x="175477" y="0"/>
                        </a:cubicBezTo>
                        <a:cubicBezTo>
                          <a:pt x="3470377" y="-25630"/>
                          <a:pt x="4354494" y="-331996"/>
                          <a:pt x="8370021" y="0"/>
                        </a:cubicBezTo>
                        <a:cubicBezTo>
                          <a:pt x="8477115" y="3945"/>
                          <a:pt x="8520433" y="78771"/>
                          <a:pt x="8545499" y="231709"/>
                        </a:cubicBezTo>
                        <a:cubicBezTo>
                          <a:pt x="8546695" y="372853"/>
                          <a:pt x="8572781" y="602701"/>
                          <a:pt x="8545499" y="717100"/>
                        </a:cubicBezTo>
                        <a:cubicBezTo>
                          <a:pt x="8559380" y="834116"/>
                          <a:pt x="8492019" y="917431"/>
                          <a:pt x="8370021" y="948810"/>
                        </a:cubicBezTo>
                        <a:cubicBezTo>
                          <a:pt x="6930653" y="1051411"/>
                          <a:pt x="2839720" y="709223"/>
                          <a:pt x="175477" y="948810"/>
                        </a:cubicBezTo>
                        <a:cubicBezTo>
                          <a:pt x="55140" y="941814"/>
                          <a:pt x="-35267" y="844532"/>
                          <a:pt x="0" y="717100"/>
                        </a:cubicBezTo>
                        <a:cubicBezTo>
                          <a:pt x="31558" y="469652"/>
                          <a:pt x="14167" y="399771"/>
                          <a:pt x="0" y="231709"/>
                        </a:cubicBezTo>
                        <a:close/>
                      </a:path>
                      <a:path w="8545499" h="948810" stroke="0" extrusionOk="0">
                        <a:moveTo>
                          <a:pt x="0" y="231709"/>
                        </a:moveTo>
                        <a:cubicBezTo>
                          <a:pt x="-9912" y="86308"/>
                          <a:pt x="74837" y="1988"/>
                          <a:pt x="175477" y="0"/>
                        </a:cubicBezTo>
                        <a:cubicBezTo>
                          <a:pt x="2703681" y="-536945"/>
                          <a:pt x="5292125" y="237330"/>
                          <a:pt x="8370021" y="0"/>
                        </a:cubicBezTo>
                        <a:cubicBezTo>
                          <a:pt x="8460060" y="-25736"/>
                          <a:pt x="8535649" y="105536"/>
                          <a:pt x="8545499" y="231709"/>
                        </a:cubicBezTo>
                        <a:cubicBezTo>
                          <a:pt x="8512489" y="442237"/>
                          <a:pt x="8531495" y="634716"/>
                          <a:pt x="8545499" y="717100"/>
                        </a:cubicBezTo>
                        <a:cubicBezTo>
                          <a:pt x="8556327" y="827187"/>
                          <a:pt x="8471090" y="939087"/>
                          <a:pt x="8370021" y="948810"/>
                        </a:cubicBezTo>
                        <a:cubicBezTo>
                          <a:pt x="4825954" y="867852"/>
                          <a:pt x="3642928" y="1069570"/>
                          <a:pt x="175477" y="948810"/>
                        </a:cubicBezTo>
                        <a:cubicBezTo>
                          <a:pt x="71020" y="958106"/>
                          <a:pt x="-9254" y="861433"/>
                          <a:pt x="0" y="717100"/>
                        </a:cubicBezTo>
                        <a:cubicBezTo>
                          <a:pt x="-58711" y="674977"/>
                          <a:pt x="-13850" y="430368"/>
                          <a:pt x="0" y="231709"/>
                        </a:cubicBezTo>
                        <a:close/>
                      </a:path>
                      <a:path w="8545499" h="948810" fill="none" stroke="0" extrusionOk="0">
                        <a:moveTo>
                          <a:pt x="0" y="231709"/>
                        </a:moveTo>
                        <a:cubicBezTo>
                          <a:pt x="-6248" y="91064"/>
                          <a:pt x="48954" y="-2823"/>
                          <a:pt x="175477" y="0"/>
                        </a:cubicBezTo>
                        <a:cubicBezTo>
                          <a:pt x="3612273" y="-27388"/>
                          <a:pt x="4415288" y="-210870"/>
                          <a:pt x="8370021" y="0"/>
                        </a:cubicBezTo>
                        <a:cubicBezTo>
                          <a:pt x="8473058" y="1692"/>
                          <a:pt x="8515305" y="76439"/>
                          <a:pt x="8545499" y="231709"/>
                        </a:cubicBezTo>
                        <a:cubicBezTo>
                          <a:pt x="8540734" y="378126"/>
                          <a:pt x="8587912" y="582064"/>
                          <a:pt x="8545499" y="717100"/>
                        </a:cubicBezTo>
                        <a:cubicBezTo>
                          <a:pt x="8551156" y="838701"/>
                          <a:pt x="8477217" y="929819"/>
                          <a:pt x="8370021" y="948810"/>
                        </a:cubicBezTo>
                        <a:cubicBezTo>
                          <a:pt x="7297072" y="1194000"/>
                          <a:pt x="3108642" y="862534"/>
                          <a:pt x="175477" y="948810"/>
                        </a:cubicBezTo>
                        <a:cubicBezTo>
                          <a:pt x="58955" y="950165"/>
                          <a:pt x="-24460" y="857086"/>
                          <a:pt x="0" y="717100"/>
                        </a:cubicBezTo>
                        <a:cubicBezTo>
                          <a:pt x="29058" y="491949"/>
                          <a:pt x="1235" y="399282"/>
                          <a:pt x="0" y="231709"/>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just"/>
            <a:r>
              <a:rPr lang="vi-VN" sz="2800" b="1" i="1" dirty="0">
                <a:solidFill>
                  <a:srgbClr val="ED7D31">
                    <a:lumMod val="75000"/>
                  </a:srgbClr>
                </a:solidFill>
                <a:latin typeface="Calibri" panose="020F0502020204030204" pitchFamily="34" charset="0"/>
                <a:cs typeface="Calibri" panose="020F0502020204030204" pitchFamily="34" charset="0"/>
              </a:rPr>
              <a:t>2. Hình ảnh ngựa biên phòng được miêu tả thế nào? Hình ảnh đó gợi cho em cảm nghĩ gì? </a:t>
            </a:r>
            <a:endParaRPr kumimoji="0" lang="en-US" sz="2800" b="1" i="1" u="none" strike="noStrike" kern="1200" cap="none" spc="0" normalizeH="0" baseline="0" noProof="0" dirty="0">
              <a:ln>
                <a:noFill/>
              </a:ln>
              <a:solidFill>
                <a:srgbClr val="ED7D31">
                  <a:lumMod val="75000"/>
                </a:srgbClr>
              </a:solidFill>
              <a:effectLst/>
              <a:uLnTx/>
              <a:uFillTx/>
              <a:latin typeface="Calibri" panose="020F0502020204030204" pitchFamily="34" charset="0"/>
              <a:ea typeface="+mn-ea"/>
              <a:cs typeface="Calibri" panose="020F0502020204030204" pitchFamily="34" charset="0"/>
            </a:endParaRPr>
          </a:p>
        </p:txBody>
      </p:sp>
      <p:sp>
        <p:nvSpPr>
          <p:cNvPr id="20" name="Rectangle: Rounded Corners 8">
            <a:extLst>
              <a:ext uri="{FF2B5EF4-FFF2-40B4-BE49-F238E27FC236}">
                <a16:creationId xmlns:a16="http://schemas.microsoft.com/office/drawing/2014/main" id="{DCE0D35D-9D67-F501-6E29-A4F0EED92121}"/>
              </a:ext>
            </a:extLst>
          </p:cNvPr>
          <p:cNvSpPr/>
          <p:nvPr/>
        </p:nvSpPr>
        <p:spPr>
          <a:xfrm>
            <a:off x="369323" y="3395209"/>
            <a:ext cx="11056011" cy="828619"/>
          </a:xfrm>
          <a:custGeom>
            <a:avLst/>
            <a:gdLst>
              <a:gd name="connsiteX0" fmla="*/ 0 w 11056011"/>
              <a:gd name="connsiteY0" fmla="*/ 202357 h 828619"/>
              <a:gd name="connsiteX1" fmla="*/ 202357 w 11056011"/>
              <a:gd name="connsiteY1" fmla="*/ 0 h 828619"/>
              <a:gd name="connsiteX2" fmla="*/ 10853654 w 11056011"/>
              <a:gd name="connsiteY2" fmla="*/ 0 h 828619"/>
              <a:gd name="connsiteX3" fmla="*/ 11056011 w 11056011"/>
              <a:gd name="connsiteY3" fmla="*/ 202357 h 828619"/>
              <a:gd name="connsiteX4" fmla="*/ 11056011 w 11056011"/>
              <a:gd name="connsiteY4" fmla="*/ 626262 h 828619"/>
              <a:gd name="connsiteX5" fmla="*/ 10853654 w 11056011"/>
              <a:gd name="connsiteY5" fmla="*/ 828619 h 828619"/>
              <a:gd name="connsiteX6" fmla="*/ 202357 w 11056011"/>
              <a:gd name="connsiteY6" fmla="*/ 828619 h 828619"/>
              <a:gd name="connsiteX7" fmla="*/ 0 w 11056011"/>
              <a:gd name="connsiteY7" fmla="*/ 626262 h 828619"/>
              <a:gd name="connsiteX8" fmla="*/ 0 w 11056011"/>
              <a:gd name="connsiteY8" fmla="*/ 202357 h 828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6011" h="828619" fill="none" extrusionOk="0">
                <a:moveTo>
                  <a:pt x="0" y="202357"/>
                </a:moveTo>
                <a:cubicBezTo>
                  <a:pt x="-1306" y="95176"/>
                  <a:pt x="73391" y="-11563"/>
                  <a:pt x="202357" y="0"/>
                </a:cubicBezTo>
                <a:cubicBezTo>
                  <a:pt x="1553945" y="-35273"/>
                  <a:pt x="7905466" y="-144294"/>
                  <a:pt x="10853654" y="0"/>
                </a:cubicBezTo>
                <a:cubicBezTo>
                  <a:pt x="10969718" y="1310"/>
                  <a:pt x="11045784" y="81975"/>
                  <a:pt x="11056011" y="202357"/>
                </a:cubicBezTo>
                <a:cubicBezTo>
                  <a:pt x="11044167" y="313315"/>
                  <a:pt x="11021091" y="548683"/>
                  <a:pt x="11056011" y="626262"/>
                </a:cubicBezTo>
                <a:cubicBezTo>
                  <a:pt x="11063863" y="732084"/>
                  <a:pt x="10969594" y="824087"/>
                  <a:pt x="10853654" y="828619"/>
                </a:cubicBezTo>
                <a:cubicBezTo>
                  <a:pt x="9373472" y="906144"/>
                  <a:pt x="2361542" y="784916"/>
                  <a:pt x="202357" y="828619"/>
                </a:cubicBezTo>
                <a:cubicBezTo>
                  <a:pt x="80047" y="825696"/>
                  <a:pt x="-21249" y="737731"/>
                  <a:pt x="0" y="626262"/>
                </a:cubicBezTo>
                <a:cubicBezTo>
                  <a:pt x="-36562" y="533979"/>
                  <a:pt x="23837" y="384537"/>
                  <a:pt x="0" y="202357"/>
                </a:cubicBezTo>
                <a:close/>
              </a:path>
              <a:path w="11056011" h="828619" stroke="0" extrusionOk="0">
                <a:moveTo>
                  <a:pt x="0" y="202357"/>
                </a:moveTo>
                <a:cubicBezTo>
                  <a:pt x="-1087" y="86841"/>
                  <a:pt x="82624" y="6458"/>
                  <a:pt x="202357" y="0"/>
                </a:cubicBezTo>
                <a:cubicBezTo>
                  <a:pt x="2663444" y="-95379"/>
                  <a:pt x="9525696" y="58096"/>
                  <a:pt x="10853654" y="0"/>
                </a:cubicBezTo>
                <a:cubicBezTo>
                  <a:pt x="10960764" y="-3273"/>
                  <a:pt x="11046751" y="83943"/>
                  <a:pt x="11056011" y="202357"/>
                </a:cubicBezTo>
                <a:cubicBezTo>
                  <a:pt x="11081447" y="281169"/>
                  <a:pt x="11077446" y="574187"/>
                  <a:pt x="11056011" y="626262"/>
                </a:cubicBezTo>
                <a:cubicBezTo>
                  <a:pt x="11069740" y="721702"/>
                  <a:pt x="10951491" y="814751"/>
                  <a:pt x="10853654" y="828619"/>
                </a:cubicBezTo>
                <a:cubicBezTo>
                  <a:pt x="5669178" y="768713"/>
                  <a:pt x="5347420" y="911133"/>
                  <a:pt x="202357" y="828619"/>
                </a:cubicBezTo>
                <a:cubicBezTo>
                  <a:pt x="86116" y="829727"/>
                  <a:pt x="-7935" y="746074"/>
                  <a:pt x="0" y="626262"/>
                </a:cubicBezTo>
                <a:cubicBezTo>
                  <a:pt x="15529" y="553200"/>
                  <a:pt x="-2428" y="246348"/>
                  <a:pt x="0" y="202357"/>
                </a:cubicBezTo>
                <a:close/>
              </a:path>
            </a:pathLst>
          </a:custGeom>
          <a:solidFill>
            <a:schemeClr val="bg1"/>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just"/>
            <a:r>
              <a:rPr lang="vi-VN" sz="2800" b="1" i="1" dirty="0">
                <a:solidFill>
                  <a:srgbClr val="7030A0"/>
                </a:solidFill>
                <a:latin typeface="Calibri" panose="020F0502020204030204" pitchFamily="34" charset="0"/>
                <a:cs typeface="Calibri" panose="020F0502020204030204" pitchFamily="34" charset="0"/>
              </a:rPr>
              <a:t>3. Chi tiết nào cho thấy chú bộ đội và các bạn nhỏ vùng biên giới rất yêu quý ngựa biên phòng?</a:t>
            </a:r>
            <a:endParaRPr kumimoji="0" lang="vi-VN" sz="2800" b="1" i="1"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endParaRPr>
          </a:p>
        </p:txBody>
      </p:sp>
      <p:sp>
        <p:nvSpPr>
          <p:cNvPr id="23" name="Rectangle: Rounded Corners 8">
            <a:extLst>
              <a:ext uri="{FF2B5EF4-FFF2-40B4-BE49-F238E27FC236}">
                <a16:creationId xmlns:a16="http://schemas.microsoft.com/office/drawing/2014/main" id="{DCE0D35D-9D67-F501-6E29-A4F0EED92121}"/>
              </a:ext>
            </a:extLst>
          </p:cNvPr>
          <p:cNvSpPr/>
          <p:nvPr/>
        </p:nvSpPr>
        <p:spPr>
          <a:xfrm>
            <a:off x="1601751" y="4466896"/>
            <a:ext cx="10192981" cy="747981"/>
          </a:xfrm>
          <a:custGeom>
            <a:avLst/>
            <a:gdLst>
              <a:gd name="connsiteX0" fmla="*/ 0 w 10192981"/>
              <a:gd name="connsiteY0" fmla="*/ 182664 h 747981"/>
              <a:gd name="connsiteX1" fmla="*/ 182664 w 10192981"/>
              <a:gd name="connsiteY1" fmla="*/ 0 h 747981"/>
              <a:gd name="connsiteX2" fmla="*/ 10010317 w 10192981"/>
              <a:gd name="connsiteY2" fmla="*/ 0 h 747981"/>
              <a:gd name="connsiteX3" fmla="*/ 10192981 w 10192981"/>
              <a:gd name="connsiteY3" fmla="*/ 182664 h 747981"/>
              <a:gd name="connsiteX4" fmla="*/ 10192981 w 10192981"/>
              <a:gd name="connsiteY4" fmla="*/ 565317 h 747981"/>
              <a:gd name="connsiteX5" fmla="*/ 10010317 w 10192981"/>
              <a:gd name="connsiteY5" fmla="*/ 747981 h 747981"/>
              <a:gd name="connsiteX6" fmla="*/ 182664 w 10192981"/>
              <a:gd name="connsiteY6" fmla="*/ 747981 h 747981"/>
              <a:gd name="connsiteX7" fmla="*/ 0 w 10192981"/>
              <a:gd name="connsiteY7" fmla="*/ 565317 h 747981"/>
              <a:gd name="connsiteX8" fmla="*/ 0 w 10192981"/>
              <a:gd name="connsiteY8" fmla="*/ 182664 h 747981"/>
              <a:gd name="connsiteX0" fmla="*/ 0 w 10192981"/>
              <a:gd name="connsiteY0" fmla="*/ 182664 h 747981"/>
              <a:gd name="connsiteX1" fmla="*/ 182664 w 10192981"/>
              <a:gd name="connsiteY1" fmla="*/ 0 h 747981"/>
              <a:gd name="connsiteX2" fmla="*/ 10010317 w 10192981"/>
              <a:gd name="connsiteY2" fmla="*/ 0 h 747981"/>
              <a:gd name="connsiteX3" fmla="*/ 10192981 w 10192981"/>
              <a:gd name="connsiteY3" fmla="*/ 182664 h 747981"/>
              <a:gd name="connsiteX4" fmla="*/ 10192981 w 10192981"/>
              <a:gd name="connsiteY4" fmla="*/ 565317 h 747981"/>
              <a:gd name="connsiteX5" fmla="*/ 10010317 w 10192981"/>
              <a:gd name="connsiteY5" fmla="*/ 747981 h 747981"/>
              <a:gd name="connsiteX6" fmla="*/ 182664 w 10192981"/>
              <a:gd name="connsiteY6" fmla="*/ 747981 h 747981"/>
              <a:gd name="connsiteX7" fmla="*/ 0 w 10192981"/>
              <a:gd name="connsiteY7" fmla="*/ 565317 h 747981"/>
              <a:gd name="connsiteX8" fmla="*/ 0 w 10192981"/>
              <a:gd name="connsiteY8" fmla="*/ 182664 h 74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92981" h="747981" fill="none" extrusionOk="0">
                <a:moveTo>
                  <a:pt x="0" y="182664"/>
                </a:moveTo>
                <a:cubicBezTo>
                  <a:pt x="-1091" y="85603"/>
                  <a:pt x="60145" y="-14539"/>
                  <a:pt x="182664" y="0"/>
                </a:cubicBezTo>
                <a:cubicBezTo>
                  <a:pt x="3075953" y="4654"/>
                  <a:pt x="6507407" y="-606157"/>
                  <a:pt x="10010317" y="0"/>
                </a:cubicBezTo>
                <a:cubicBezTo>
                  <a:pt x="10114641" y="1048"/>
                  <a:pt x="10183566" y="73843"/>
                  <a:pt x="10192981" y="182664"/>
                </a:cubicBezTo>
                <a:cubicBezTo>
                  <a:pt x="10177729" y="266315"/>
                  <a:pt x="10196048" y="526760"/>
                  <a:pt x="10192981" y="565317"/>
                </a:cubicBezTo>
                <a:cubicBezTo>
                  <a:pt x="10208633" y="654365"/>
                  <a:pt x="10116729" y="741988"/>
                  <a:pt x="10010317" y="747981"/>
                </a:cubicBezTo>
                <a:cubicBezTo>
                  <a:pt x="5996957" y="816770"/>
                  <a:pt x="2092170" y="523140"/>
                  <a:pt x="182664" y="747981"/>
                </a:cubicBezTo>
                <a:cubicBezTo>
                  <a:pt x="59642" y="741847"/>
                  <a:pt x="-32199" y="665760"/>
                  <a:pt x="0" y="565317"/>
                </a:cubicBezTo>
                <a:cubicBezTo>
                  <a:pt x="26036" y="433062"/>
                  <a:pt x="22514" y="241006"/>
                  <a:pt x="0" y="182664"/>
                </a:cubicBezTo>
                <a:close/>
              </a:path>
              <a:path w="10192981" h="747981" stroke="0" extrusionOk="0">
                <a:moveTo>
                  <a:pt x="0" y="182664"/>
                </a:moveTo>
                <a:cubicBezTo>
                  <a:pt x="-21371" y="60321"/>
                  <a:pt x="67968" y="2125"/>
                  <a:pt x="182664" y="0"/>
                </a:cubicBezTo>
                <a:cubicBezTo>
                  <a:pt x="4312750" y="-193631"/>
                  <a:pt x="8629692" y="148008"/>
                  <a:pt x="10010317" y="0"/>
                </a:cubicBezTo>
                <a:cubicBezTo>
                  <a:pt x="10099659" y="-26891"/>
                  <a:pt x="10171889" y="75205"/>
                  <a:pt x="10192981" y="182664"/>
                </a:cubicBezTo>
                <a:cubicBezTo>
                  <a:pt x="10184838" y="336275"/>
                  <a:pt x="10206237" y="445583"/>
                  <a:pt x="10192981" y="565317"/>
                </a:cubicBezTo>
                <a:cubicBezTo>
                  <a:pt x="10200071" y="650692"/>
                  <a:pt x="10122862" y="740432"/>
                  <a:pt x="10010317" y="747981"/>
                </a:cubicBezTo>
                <a:cubicBezTo>
                  <a:pt x="8103172" y="691682"/>
                  <a:pt x="2246104" y="763622"/>
                  <a:pt x="182664" y="747981"/>
                </a:cubicBezTo>
                <a:cubicBezTo>
                  <a:pt x="82888" y="754222"/>
                  <a:pt x="-16638" y="690974"/>
                  <a:pt x="0" y="565317"/>
                </a:cubicBezTo>
                <a:cubicBezTo>
                  <a:pt x="-37177" y="445829"/>
                  <a:pt x="11532" y="230557"/>
                  <a:pt x="0" y="182664"/>
                </a:cubicBezTo>
                <a:close/>
              </a:path>
              <a:path w="10192981" h="747981" fill="none" stroke="0" extrusionOk="0">
                <a:moveTo>
                  <a:pt x="0" y="182664"/>
                </a:moveTo>
                <a:cubicBezTo>
                  <a:pt x="-1457" y="80824"/>
                  <a:pt x="69340" y="-1795"/>
                  <a:pt x="182664" y="0"/>
                </a:cubicBezTo>
                <a:cubicBezTo>
                  <a:pt x="3583935" y="191703"/>
                  <a:pt x="6786246" y="-90478"/>
                  <a:pt x="10010317" y="0"/>
                </a:cubicBezTo>
                <a:cubicBezTo>
                  <a:pt x="10110991" y="-1013"/>
                  <a:pt x="10185740" y="76271"/>
                  <a:pt x="10192981" y="182664"/>
                </a:cubicBezTo>
                <a:cubicBezTo>
                  <a:pt x="10172333" y="267722"/>
                  <a:pt x="10198323" y="517998"/>
                  <a:pt x="10192981" y="565317"/>
                </a:cubicBezTo>
                <a:cubicBezTo>
                  <a:pt x="10209011" y="652673"/>
                  <a:pt x="10104642" y="734889"/>
                  <a:pt x="10010317" y="747981"/>
                </a:cubicBezTo>
                <a:cubicBezTo>
                  <a:pt x="6249374" y="1186862"/>
                  <a:pt x="2333639" y="678290"/>
                  <a:pt x="182664" y="747981"/>
                </a:cubicBezTo>
                <a:cubicBezTo>
                  <a:pt x="67617" y="745195"/>
                  <a:pt x="-31325" y="680304"/>
                  <a:pt x="0" y="565317"/>
                </a:cubicBezTo>
                <a:cubicBezTo>
                  <a:pt x="24352" y="444197"/>
                  <a:pt x="12580" y="244857"/>
                  <a:pt x="0" y="182664"/>
                </a:cubicBezTo>
                <a:close/>
              </a:path>
            </a:pathLst>
          </a:custGeom>
          <a:solidFill>
            <a:schemeClr val="bg1"/>
          </a:solidFill>
          <a:ln w="28575">
            <a:solidFill>
              <a:srgbClr val="002060"/>
            </a:solidFill>
            <a:extLst>
              <a:ext uri="{C807C97D-BFC1-408E-A445-0C87EB9F89A2}">
                <ask:lineSketchStyleProps xmlns:ask="http://schemas.microsoft.com/office/drawing/2018/sketchyshapes" sd="3906556544">
                  <a:custGeom>
                    <a:avLst/>
                    <a:gdLst>
                      <a:gd name="connsiteX0" fmla="*/ 0 w 10192981"/>
                      <a:gd name="connsiteY0" fmla="*/ 182664 h 747981"/>
                      <a:gd name="connsiteX1" fmla="*/ 182664 w 10192981"/>
                      <a:gd name="connsiteY1" fmla="*/ 0 h 747981"/>
                      <a:gd name="connsiteX2" fmla="*/ 10010317 w 10192981"/>
                      <a:gd name="connsiteY2" fmla="*/ 0 h 747981"/>
                      <a:gd name="connsiteX3" fmla="*/ 10192981 w 10192981"/>
                      <a:gd name="connsiteY3" fmla="*/ 182664 h 747981"/>
                      <a:gd name="connsiteX4" fmla="*/ 10192981 w 10192981"/>
                      <a:gd name="connsiteY4" fmla="*/ 565317 h 747981"/>
                      <a:gd name="connsiteX5" fmla="*/ 10010317 w 10192981"/>
                      <a:gd name="connsiteY5" fmla="*/ 747981 h 747981"/>
                      <a:gd name="connsiteX6" fmla="*/ 182664 w 10192981"/>
                      <a:gd name="connsiteY6" fmla="*/ 747981 h 747981"/>
                      <a:gd name="connsiteX7" fmla="*/ 0 w 10192981"/>
                      <a:gd name="connsiteY7" fmla="*/ 565317 h 747981"/>
                      <a:gd name="connsiteX8" fmla="*/ 0 w 10192981"/>
                      <a:gd name="connsiteY8" fmla="*/ 182664 h 74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92981" h="747981" fill="none" extrusionOk="0">
                        <a:moveTo>
                          <a:pt x="0" y="182664"/>
                        </a:moveTo>
                        <a:cubicBezTo>
                          <a:pt x="-586" y="83833"/>
                          <a:pt x="73770" y="-5383"/>
                          <a:pt x="182664" y="0"/>
                        </a:cubicBezTo>
                        <a:cubicBezTo>
                          <a:pt x="3211320" y="-35273"/>
                          <a:pt x="6521962" y="-144294"/>
                          <a:pt x="10010317" y="0"/>
                        </a:cubicBezTo>
                        <a:cubicBezTo>
                          <a:pt x="10113367" y="660"/>
                          <a:pt x="10190522" y="79708"/>
                          <a:pt x="10192981" y="182664"/>
                        </a:cubicBezTo>
                        <a:cubicBezTo>
                          <a:pt x="10171451" y="266988"/>
                          <a:pt x="10194544" y="521179"/>
                          <a:pt x="10192981" y="565317"/>
                        </a:cubicBezTo>
                        <a:cubicBezTo>
                          <a:pt x="10205759" y="656538"/>
                          <a:pt x="10114353" y="744563"/>
                          <a:pt x="10010317" y="747981"/>
                        </a:cubicBezTo>
                        <a:cubicBezTo>
                          <a:pt x="6171723" y="825506"/>
                          <a:pt x="2509197" y="704278"/>
                          <a:pt x="182664" y="747981"/>
                        </a:cubicBezTo>
                        <a:cubicBezTo>
                          <a:pt x="69788" y="744658"/>
                          <a:pt x="-17197" y="665965"/>
                          <a:pt x="0" y="565317"/>
                        </a:cubicBezTo>
                        <a:cubicBezTo>
                          <a:pt x="25673" y="438608"/>
                          <a:pt x="21710" y="247445"/>
                          <a:pt x="0" y="182664"/>
                        </a:cubicBezTo>
                        <a:close/>
                      </a:path>
                      <a:path w="10192981" h="747981" stroke="0" extrusionOk="0">
                        <a:moveTo>
                          <a:pt x="0" y="182664"/>
                        </a:moveTo>
                        <a:cubicBezTo>
                          <a:pt x="-4746" y="65382"/>
                          <a:pt x="78364" y="2768"/>
                          <a:pt x="182664" y="0"/>
                        </a:cubicBezTo>
                        <a:cubicBezTo>
                          <a:pt x="4200200" y="-95379"/>
                          <a:pt x="8666533" y="58096"/>
                          <a:pt x="10010317" y="0"/>
                        </a:cubicBezTo>
                        <a:cubicBezTo>
                          <a:pt x="10097428" y="-9695"/>
                          <a:pt x="10179546" y="72125"/>
                          <a:pt x="10192981" y="182664"/>
                        </a:cubicBezTo>
                        <a:cubicBezTo>
                          <a:pt x="10192965" y="339039"/>
                          <a:pt x="10194544" y="455440"/>
                          <a:pt x="10192981" y="565317"/>
                        </a:cubicBezTo>
                        <a:cubicBezTo>
                          <a:pt x="10198243" y="659945"/>
                          <a:pt x="10108008" y="744801"/>
                          <a:pt x="10010317" y="747981"/>
                        </a:cubicBezTo>
                        <a:cubicBezTo>
                          <a:pt x="8159421" y="688075"/>
                          <a:pt x="2566341" y="830495"/>
                          <a:pt x="182664" y="747981"/>
                        </a:cubicBezTo>
                        <a:cubicBezTo>
                          <a:pt x="75043" y="749647"/>
                          <a:pt x="-9947" y="676295"/>
                          <a:pt x="0" y="565317"/>
                        </a:cubicBezTo>
                        <a:cubicBezTo>
                          <a:pt x="-33034" y="442889"/>
                          <a:pt x="10666" y="229848"/>
                          <a:pt x="0" y="182664"/>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just"/>
            <a:r>
              <a:rPr lang="vi-VN" sz="2800" b="1" i="1" dirty="0">
                <a:solidFill>
                  <a:srgbClr val="C00000"/>
                </a:solidFill>
                <a:latin typeface="Calibri" panose="020F0502020204030204" pitchFamily="34" charset="0"/>
                <a:cs typeface="Calibri" panose="020F0502020204030204" pitchFamily="34" charset="0"/>
              </a:rPr>
              <a:t>4. Theo em, vì sao ngựa biên phòng được yêu quý như vậy? </a:t>
            </a:r>
            <a:endParaRPr kumimoji="0" lang="vi-VN" sz="2800" b="1" i="1"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p:txBody>
      </p:sp>
      <p:sp>
        <p:nvSpPr>
          <p:cNvPr id="8" name="Rectangle: Rounded Corners 8">
            <a:extLst>
              <a:ext uri="{FF2B5EF4-FFF2-40B4-BE49-F238E27FC236}">
                <a16:creationId xmlns:a16="http://schemas.microsoft.com/office/drawing/2014/main" id="{95A4408E-5AE1-43DA-8409-765CEA0455DE}"/>
              </a:ext>
            </a:extLst>
          </p:cNvPr>
          <p:cNvSpPr/>
          <p:nvPr/>
        </p:nvSpPr>
        <p:spPr>
          <a:xfrm>
            <a:off x="779818" y="5614827"/>
            <a:ext cx="10192981" cy="828620"/>
          </a:xfrm>
          <a:custGeom>
            <a:avLst/>
            <a:gdLst>
              <a:gd name="connsiteX0" fmla="*/ 0 w 10192981"/>
              <a:gd name="connsiteY0" fmla="*/ 202357 h 828620"/>
              <a:gd name="connsiteX1" fmla="*/ 202357 w 10192981"/>
              <a:gd name="connsiteY1" fmla="*/ 0 h 828620"/>
              <a:gd name="connsiteX2" fmla="*/ 9990624 w 10192981"/>
              <a:gd name="connsiteY2" fmla="*/ 0 h 828620"/>
              <a:gd name="connsiteX3" fmla="*/ 10192981 w 10192981"/>
              <a:gd name="connsiteY3" fmla="*/ 202357 h 828620"/>
              <a:gd name="connsiteX4" fmla="*/ 10192981 w 10192981"/>
              <a:gd name="connsiteY4" fmla="*/ 626263 h 828620"/>
              <a:gd name="connsiteX5" fmla="*/ 9990624 w 10192981"/>
              <a:gd name="connsiteY5" fmla="*/ 828620 h 828620"/>
              <a:gd name="connsiteX6" fmla="*/ 202357 w 10192981"/>
              <a:gd name="connsiteY6" fmla="*/ 828620 h 828620"/>
              <a:gd name="connsiteX7" fmla="*/ 0 w 10192981"/>
              <a:gd name="connsiteY7" fmla="*/ 626263 h 828620"/>
              <a:gd name="connsiteX8" fmla="*/ 0 w 10192981"/>
              <a:gd name="connsiteY8" fmla="*/ 202357 h 82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92981" h="828620" fill="none" extrusionOk="0">
                <a:moveTo>
                  <a:pt x="0" y="202357"/>
                </a:moveTo>
                <a:cubicBezTo>
                  <a:pt x="-1306" y="95176"/>
                  <a:pt x="73391" y="-11563"/>
                  <a:pt x="202357" y="0"/>
                </a:cubicBezTo>
                <a:cubicBezTo>
                  <a:pt x="4329883" y="-35273"/>
                  <a:pt x="8876905" y="-144294"/>
                  <a:pt x="9990624" y="0"/>
                </a:cubicBezTo>
                <a:cubicBezTo>
                  <a:pt x="10106688" y="1310"/>
                  <a:pt x="10182754" y="81975"/>
                  <a:pt x="10192981" y="202357"/>
                </a:cubicBezTo>
                <a:cubicBezTo>
                  <a:pt x="10184684" y="306711"/>
                  <a:pt x="10166375" y="538679"/>
                  <a:pt x="10192981" y="626263"/>
                </a:cubicBezTo>
                <a:cubicBezTo>
                  <a:pt x="10200833" y="732085"/>
                  <a:pt x="10106564" y="824088"/>
                  <a:pt x="9990624" y="828620"/>
                </a:cubicBezTo>
                <a:cubicBezTo>
                  <a:pt x="8732152" y="906145"/>
                  <a:pt x="2510555" y="784917"/>
                  <a:pt x="202357" y="828620"/>
                </a:cubicBezTo>
                <a:cubicBezTo>
                  <a:pt x="80047" y="825697"/>
                  <a:pt x="-21249" y="737732"/>
                  <a:pt x="0" y="626263"/>
                </a:cubicBezTo>
                <a:cubicBezTo>
                  <a:pt x="33066" y="542444"/>
                  <a:pt x="21152" y="387942"/>
                  <a:pt x="0" y="202357"/>
                </a:cubicBezTo>
                <a:close/>
              </a:path>
              <a:path w="10192981" h="828620" stroke="0" extrusionOk="0">
                <a:moveTo>
                  <a:pt x="0" y="202357"/>
                </a:moveTo>
                <a:cubicBezTo>
                  <a:pt x="-1087" y="86841"/>
                  <a:pt x="82624" y="6458"/>
                  <a:pt x="202357" y="0"/>
                </a:cubicBezTo>
                <a:cubicBezTo>
                  <a:pt x="2372011" y="-95379"/>
                  <a:pt x="5908834" y="58096"/>
                  <a:pt x="9990624" y="0"/>
                </a:cubicBezTo>
                <a:cubicBezTo>
                  <a:pt x="10097734" y="-3273"/>
                  <a:pt x="10183721" y="83943"/>
                  <a:pt x="10192981" y="202357"/>
                </a:cubicBezTo>
                <a:cubicBezTo>
                  <a:pt x="10225859" y="279486"/>
                  <a:pt x="10219449" y="572230"/>
                  <a:pt x="10192981" y="626263"/>
                </a:cubicBezTo>
                <a:cubicBezTo>
                  <a:pt x="10206710" y="721703"/>
                  <a:pt x="10088461" y="814752"/>
                  <a:pt x="9990624" y="828620"/>
                </a:cubicBezTo>
                <a:cubicBezTo>
                  <a:pt x="6757958" y="768714"/>
                  <a:pt x="4828115" y="911134"/>
                  <a:pt x="202357" y="828620"/>
                </a:cubicBezTo>
                <a:cubicBezTo>
                  <a:pt x="86116" y="829728"/>
                  <a:pt x="-7935" y="746075"/>
                  <a:pt x="0" y="626263"/>
                </a:cubicBezTo>
                <a:cubicBezTo>
                  <a:pt x="8058" y="558723"/>
                  <a:pt x="-11841" y="253854"/>
                  <a:pt x="0" y="202357"/>
                </a:cubicBezTo>
                <a:close/>
              </a:path>
            </a:pathLst>
          </a:custGeom>
          <a:solidFill>
            <a:schemeClr val="bg1"/>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just"/>
            <a:r>
              <a:rPr lang="vi-VN" sz="2800" b="1" i="1">
                <a:solidFill>
                  <a:srgbClr val="FFC000">
                    <a:lumMod val="75000"/>
                  </a:srgbClr>
                </a:solidFill>
                <a:latin typeface="Calibri" panose="020F0502020204030204" pitchFamily="34" charset="0"/>
                <a:cs typeface="Calibri" panose="020F0502020204030204" pitchFamily="34" charset="0"/>
              </a:rPr>
              <a:t>5. Bài thơ này có ý nghĩa gì? Chọn câu trả lời dưới đây hoặc nêu ý kiến của em.</a:t>
            </a:r>
            <a:endParaRPr kumimoji="0" lang="vi-VN" sz="2800" b="1" i="1" u="none" strike="noStrike" kern="1200" cap="none" spc="0" normalizeH="0" baseline="0" noProof="0" dirty="0">
              <a:ln>
                <a:noFill/>
              </a:ln>
              <a:solidFill>
                <a:srgbClr val="FFC000">
                  <a:lumMod val="75000"/>
                </a:srgbClr>
              </a:solidFill>
              <a:effectLst/>
              <a:uLnTx/>
              <a:uFillTx/>
              <a:latin typeface="Calibri" panose="020F0502020204030204" pitchFamily="34" charset="0"/>
              <a:ea typeface="+mn-ea"/>
              <a:cs typeface="Calibri" panose="020F0502020204030204" pitchFamily="34" charset="0"/>
            </a:endParaRPr>
          </a:p>
        </p:txBody>
      </p:sp>
      <p:pic>
        <p:nvPicPr>
          <p:cNvPr id="2" name="Picture 1">
            <a:extLst>
              <a:ext uri="{FF2B5EF4-FFF2-40B4-BE49-F238E27FC236}">
                <a16:creationId xmlns:a16="http://schemas.microsoft.com/office/drawing/2014/main" id="{241B11F1-9250-A31F-0601-9B08EC5BE423}"/>
              </a:ext>
            </a:extLst>
          </p:cNvPr>
          <p:cNvPicPr>
            <a:picLocks noChangeAspect="1"/>
          </p:cNvPicPr>
          <p:nvPr/>
        </p:nvPicPr>
        <p:blipFill>
          <a:blip r:embed="rId2"/>
          <a:stretch>
            <a:fillRect/>
          </a:stretch>
        </p:blipFill>
        <p:spPr>
          <a:xfrm>
            <a:off x="467609" y="-124818"/>
            <a:ext cx="12034547" cy="1390008"/>
          </a:xfrm>
          <a:prstGeom prst="rect">
            <a:avLst/>
          </a:prstGeom>
        </p:spPr>
      </p:pic>
    </p:spTree>
    <p:extLst>
      <p:ext uri="{BB962C8B-B14F-4D97-AF65-F5344CB8AC3E}">
        <p14:creationId xmlns:p14="http://schemas.microsoft.com/office/powerpoint/2010/main" val="35126261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p:tgtEl>
                                          <p:spTgt spid="18"/>
                                        </p:tgtEl>
                                        <p:attrNameLst>
                                          <p:attrName>ppt_y</p:attrName>
                                        </p:attrNameLst>
                                      </p:cBhvr>
                                      <p:tavLst>
                                        <p:tav tm="0">
                                          <p:val>
                                            <p:strVal val="#ppt_y+#ppt_h*1.125000"/>
                                          </p:val>
                                        </p:tav>
                                        <p:tav tm="100000">
                                          <p:val>
                                            <p:strVal val="#ppt_y"/>
                                          </p:val>
                                        </p:tav>
                                      </p:tavLst>
                                    </p:anim>
                                    <p:animEffect transition="in" filter="wipe(up)">
                                      <p:cBhvr>
                                        <p:cTn id="8" dur="500"/>
                                        <p:tgtEl>
                                          <p:spTgt spid="18"/>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p:tgtEl>
                                          <p:spTgt spid="19"/>
                                        </p:tgtEl>
                                        <p:attrNameLst>
                                          <p:attrName>ppt_y</p:attrName>
                                        </p:attrNameLst>
                                      </p:cBhvr>
                                      <p:tavLst>
                                        <p:tav tm="0">
                                          <p:val>
                                            <p:strVal val="#ppt_y+#ppt_h*1.125000"/>
                                          </p:val>
                                        </p:tav>
                                        <p:tav tm="100000">
                                          <p:val>
                                            <p:strVal val="#ppt_y"/>
                                          </p:val>
                                        </p:tav>
                                      </p:tavLst>
                                    </p:anim>
                                    <p:animEffect transition="in" filter="wipe(up)">
                                      <p:cBhvr>
                                        <p:cTn id="12" dur="500"/>
                                        <p:tgtEl>
                                          <p:spTgt spid="19"/>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p:tgtEl>
                                          <p:spTgt spid="20"/>
                                        </p:tgtEl>
                                        <p:attrNameLst>
                                          <p:attrName>ppt_y</p:attrName>
                                        </p:attrNameLst>
                                      </p:cBhvr>
                                      <p:tavLst>
                                        <p:tav tm="0">
                                          <p:val>
                                            <p:strVal val="#ppt_y+#ppt_h*1.125000"/>
                                          </p:val>
                                        </p:tav>
                                        <p:tav tm="100000">
                                          <p:val>
                                            <p:strVal val="#ppt_y"/>
                                          </p:val>
                                        </p:tav>
                                      </p:tavLst>
                                    </p:anim>
                                    <p:animEffect transition="in" filter="wipe(up)">
                                      <p:cBhvr>
                                        <p:cTn id="16" dur="500"/>
                                        <p:tgtEl>
                                          <p:spTgt spid="20"/>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p:tgtEl>
                                          <p:spTgt spid="23"/>
                                        </p:tgtEl>
                                        <p:attrNameLst>
                                          <p:attrName>ppt_y</p:attrName>
                                        </p:attrNameLst>
                                      </p:cBhvr>
                                      <p:tavLst>
                                        <p:tav tm="0">
                                          <p:val>
                                            <p:strVal val="#ppt_y+#ppt_h*1.125000"/>
                                          </p:val>
                                        </p:tav>
                                        <p:tav tm="100000">
                                          <p:val>
                                            <p:strVal val="#ppt_y"/>
                                          </p:val>
                                        </p:tav>
                                      </p:tavLst>
                                    </p:anim>
                                    <p:animEffect transition="in" filter="wipe(up)">
                                      <p:cBhvr>
                                        <p:cTn id="20" dur="500"/>
                                        <p:tgtEl>
                                          <p:spTgt spid="23"/>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p:tgtEl>
                                          <p:spTgt spid="8"/>
                                        </p:tgtEl>
                                        <p:attrNameLst>
                                          <p:attrName>ppt_y</p:attrName>
                                        </p:attrNameLst>
                                      </p:cBhvr>
                                      <p:tavLst>
                                        <p:tav tm="0">
                                          <p:val>
                                            <p:strVal val="#ppt_y+#ppt_h*1.125000"/>
                                          </p:val>
                                        </p:tav>
                                        <p:tav tm="100000">
                                          <p:val>
                                            <p:strVal val="#ppt_y"/>
                                          </p:val>
                                        </p:tav>
                                      </p:tavLst>
                                    </p:anim>
                                    <p:animEffect transition="in" filter="wipe(up)">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3"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8">
            <a:extLst>
              <a:ext uri="{FF2B5EF4-FFF2-40B4-BE49-F238E27FC236}">
                <a16:creationId xmlns:a16="http://schemas.microsoft.com/office/drawing/2014/main" id="{6E9F2E87-3D41-4C46-AA57-C3E5CECF73F7}"/>
              </a:ext>
            </a:extLst>
          </p:cNvPr>
          <p:cNvSpPr/>
          <p:nvPr/>
        </p:nvSpPr>
        <p:spPr>
          <a:xfrm>
            <a:off x="627515" y="1242681"/>
            <a:ext cx="11323480" cy="1245338"/>
          </a:xfrm>
          <a:custGeom>
            <a:avLst/>
            <a:gdLst>
              <a:gd name="connsiteX0" fmla="*/ 0 w 11323480"/>
              <a:gd name="connsiteY0" fmla="*/ 207560 h 1245338"/>
              <a:gd name="connsiteX1" fmla="*/ 207560 w 11323480"/>
              <a:gd name="connsiteY1" fmla="*/ 0 h 1245338"/>
              <a:gd name="connsiteX2" fmla="*/ 11115920 w 11323480"/>
              <a:gd name="connsiteY2" fmla="*/ 0 h 1245338"/>
              <a:gd name="connsiteX3" fmla="*/ 11323480 w 11323480"/>
              <a:gd name="connsiteY3" fmla="*/ 207560 h 1245338"/>
              <a:gd name="connsiteX4" fmla="*/ 11323480 w 11323480"/>
              <a:gd name="connsiteY4" fmla="*/ 1037778 h 1245338"/>
              <a:gd name="connsiteX5" fmla="*/ 11115920 w 11323480"/>
              <a:gd name="connsiteY5" fmla="*/ 1245338 h 1245338"/>
              <a:gd name="connsiteX6" fmla="*/ 207560 w 11323480"/>
              <a:gd name="connsiteY6" fmla="*/ 1245338 h 1245338"/>
              <a:gd name="connsiteX7" fmla="*/ 0 w 11323480"/>
              <a:gd name="connsiteY7" fmla="*/ 1037778 h 1245338"/>
              <a:gd name="connsiteX8" fmla="*/ 0 w 11323480"/>
              <a:gd name="connsiteY8" fmla="*/ 207560 h 124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23480" h="1245338" fill="none" extrusionOk="0">
                <a:moveTo>
                  <a:pt x="0" y="207560"/>
                </a:moveTo>
                <a:cubicBezTo>
                  <a:pt x="-930" y="96187"/>
                  <a:pt x="79291" y="-9164"/>
                  <a:pt x="207560" y="0"/>
                </a:cubicBezTo>
                <a:cubicBezTo>
                  <a:pt x="3627906" y="-35273"/>
                  <a:pt x="9572457" y="-144294"/>
                  <a:pt x="11115920" y="0"/>
                </a:cubicBezTo>
                <a:cubicBezTo>
                  <a:pt x="11236468" y="1801"/>
                  <a:pt x="11320400" y="90331"/>
                  <a:pt x="11323480" y="207560"/>
                </a:cubicBezTo>
                <a:cubicBezTo>
                  <a:pt x="11310920" y="340753"/>
                  <a:pt x="11345516" y="923883"/>
                  <a:pt x="11323480" y="1037778"/>
                </a:cubicBezTo>
                <a:cubicBezTo>
                  <a:pt x="11327761" y="1149173"/>
                  <a:pt x="11241384" y="1233595"/>
                  <a:pt x="11115920" y="1245338"/>
                </a:cubicBezTo>
                <a:cubicBezTo>
                  <a:pt x="9006533" y="1322863"/>
                  <a:pt x="5155740" y="1201635"/>
                  <a:pt x="207560" y="1245338"/>
                </a:cubicBezTo>
                <a:cubicBezTo>
                  <a:pt x="82511" y="1242452"/>
                  <a:pt x="-9663" y="1152278"/>
                  <a:pt x="0" y="1037778"/>
                </a:cubicBezTo>
                <a:cubicBezTo>
                  <a:pt x="61043" y="663133"/>
                  <a:pt x="65210" y="527957"/>
                  <a:pt x="0" y="207560"/>
                </a:cubicBezTo>
                <a:close/>
              </a:path>
              <a:path w="11323480" h="1245338" stroke="0" extrusionOk="0">
                <a:moveTo>
                  <a:pt x="0" y="207560"/>
                </a:moveTo>
                <a:cubicBezTo>
                  <a:pt x="-3441" y="81040"/>
                  <a:pt x="75272" y="14300"/>
                  <a:pt x="207560" y="0"/>
                </a:cubicBezTo>
                <a:cubicBezTo>
                  <a:pt x="1509468" y="-95379"/>
                  <a:pt x="9663761" y="58096"/>
                  <a:pt x="11115920" y="0"/>
                </a:cubicBezTo>
                <a:cubicBezTo>
                  <a:pt x="11228044" y="-1765"/>
                  <a:pt x="11316205" y="87700"/>
                  <a:pt x="11323480" y="207560"/>
                </a:cubicBezTo>
                <a:cubicBezTo>
                  <a:pt x="11377576" y="353090"/>
                  <a:pt x="11346990" y="897981"/>
                  <a:pt x="11323480" y="1037778"/>
                </a:cubicBezTo>
                <a:cubicBezTo>
                  <a:pt x="11325201" y="1150365"/>
                  <a:pt x="11225008" y="1239815"/>
                  <a:pt x="11115920" y="1245338"/>
                </a:cubicBezTo>
                <a:cubicBezTo>
                  <a:pt x="8968381" y="1185432"/>
                  <a:pt x="1565136" y="1327852"/>
                  <a:pt x="207560" y="1245338"/>
                </a:cubicBezTo>
                <a:cubicBezTo>
                  <a:pt x="78091" y="1249006"/>
                  <a:pt x="-3367" y="1155827"/>
                  <a:pt x="0" y="1037778"/>
                </a:cubicBezTo>
                <a:cubicBezTo>
                  <a:pt x="11285" y="827028"/>
                  <a:pt x="-38624" y="511619"/>
                  <a:pt x="0" y="207560"/>
                </a:cubicBezTo>
                <a:close/>
              </a:path>
            </a:pathLst>
          </a:custGeom>
          <a:solidFill>
            <a:schemeClr val="bg1"/>
          </a:solidFill>
          <a:ln w="28575">
            <a:solidFill>
              <a:srgbClr val="002060"/>
            </a:solidFill>
            <a:extLst>
              <a:ext uri="{C807C97D-BFC1-408E-A445-0C87EB9F89A2}">
                <ask:lineSketchStyleProps xmlns:ask="http://schemas.microsoft.com/office/drawing/2018/sketchyshapes" sd="3906556544">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just"/>
            <a:r>
              <a:rPr lang="vi-VN" sz="3200" b="1" i="1" dirty="0">
                <a:solidFill>
                  <a:srgbClr val="002060"/>
                </a:solidFill>
                <a:latin typeface="Cambria" panose="02040503050406030204" pitchFamily="18" charset="0"/>
                <a:ea typeface="Cambria" panose="02040503050406030204" pitchFamily="18" charset="0"/>
                <a:cs typeface="Calibri" panose="020F0502020204030204" pitchFamily="34" charset="0"/>
              </a:rPr>
              <a:t>1. Chú bộ đội biên phòng đang làm nhiệm vụ gì? Theo em, công việc đó vất vả, gian khổ như thế nào?</a:t>
            </a:r>
            <a:endParaRPr kumimoji="0" lang="vi-VN" sz="32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6" name="Picture 5">
            <a:extLst>
              <a:ext uri="{FF2B5EF4-FFF2-40B4-BE49-F238E27FC236}">
                <a16:creationId xmlns:a16="http://schemas.microsoft.com/office/drawing/2014/main" id="{92A53867-6BDF-3F27-1E73-D801C18EA4DC}"/>
              </a:ext>
            </a:extLst>
          </p:cNvPr>
          <p:cNvPicPr>
            <a:picLocks noChangeAspect="1"/>
          </p:cNvPicPr>
          <p:nvPr/>
        </p:nvPicPr>
        <p:blipFill>
          <a:blip r:embed="rId2"/>
          <a:stretch>
            <a:fillRect/>
          </a:stretch>
        </p:blipFill>
        <p:spPr>
          <a:xfrm>
            <a:off x="-392161" y="0"/>
            <a:ext cx="12034547" cy="1383912"/>
          </a:xfrm>
          <a:prstGeom prst="rect">
            <a:avLst/>
          </a:prstGeom>
        </p:spPr>
      </p:pic>
      <p:pic>
        <p:nvPicPr>
          <p:cNvPr id="9" name="Picture 8" descr="A screenshot of a video game&#10;&#10;AI-generated content may be incorrect.">
            <a:extLst>
              <a:ext uri="{FF2B5EF4-FFF2-40B4-BE49-F238E27FC236}">
                <a16:creationId xmlns:a16="http://schemas.microsoft.com/office/drawing/2014/main" id="{823C3D95-B106-A05F-FBEC-9E31A6FFA6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377" y="2669989"/>
            <a:ext cx="10363199" cy="4063999"/>
          </a:xfrm>
          <a:prstGeom prst="rect">
            <a:avLst/>
          </a:prstGeom>
        </p:spPr>
      </p:pic>
      <p:sp>
        <p:nvSpPr>
          <p:cNvPr id="10" name="Arrow: Left 9">
            <a:hlinkClick r:id="rId4" action="ppaction://hlinksldjump"/>
            <a:extLst>
              <a:ext uri="{FF2B5EF4-FFF2-40B4-BE49-F238E27FC236}">
                <a16:creationId xmlns:a16="http://schemas.microsoft.com/office/drawing/2014/main" id="{A7F7EE5C-1432-4361-D2B1-6DAA50C86FF8}"/>
              </a:ext>
            </a:extLst>
          </p:cNvPr>
          <p:cNvSpPr/>
          <p:nvPr/>
        </p:nvSpPr>
        <p:spPr>
          <a:xfrm>
            <a:off x="194310" y="6217920"/>
            <a:ext cx="1291590" cy="54864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Cambria" panose="02040503050406030204" pitchFamily="18" charset="0"/>
                <a:ea typeface="Cambria" panose="02040503050406030204" pitchFamily="18" charset="0"/>
              </a:rPr>
              <a:t>Quay </a:t>
            </a:r>
            <a:r>
              <a:rPr lang="en-US" dirty="0" err="1">
                <a:latin typeface="Cambria" panose="02040503050406030204" pitchFamily="18" charset="0"/>
                <a:ea typeface="Cambria" panose="02040503050406030204" pitchFamily="18" charset="0"/>
              </a:rPr>
              <a:t>lại</a:t>
            </a: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299534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group of people in clothing&#10;&#10;Description automatically generated with low confidence">
            <a:extLst>
              <a:ext uri="{FF2B5EF4-FFF2-40B4-BE49-F238E27FC236}">
                <a16:creationId xmlns:a16="http://schemas.microsoft.com/office/drawing/2014/main" id="{5F467817-D8A5-470C-B89C-73AF3DCE55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71976"/>
            <a:ext cx="2373512" cy="1493637"/>
          </a:xfrm>
          <a:prstGeom prst="rect">
            <a:avLst/>
          </a:prstGeom>
        </p:spPr>
      </p:pic>
      <p:sp>
        <p:nvSpPr>
          <p:cNvPr id="11" name="Rectangle: Rounded Corners 8">
            <a:extLst>
              <a:ext uri="{FF2B5EF4-FFF2-40B4-BE49-F238E27FC236}">
                <a16:creationId xmlns:a16="http://schemas.microsoft.com/office/drawing/2014/main" id="{57874147-95BE-46AA-A53E-A29B629A9458}"/>
              </a:ext>
            </a:extLst>
          </p:cNvPr>
          <p:cNvSpPr/>
          <p:nvPr/>
        </p:nvSpPr>
        <p:spPr>
          <a:xfrm>
            <a:off x="2453554" y="1205288"/>
            <a:ext cx="9037511" cy="1185998"/>
          </a:xfrm>
          <a:custGeom>
            <a:avLst/>
            <a:gdLst>
              <a:gd name="connsiteX0" fmla="*/ 0 w 9037511"/>
              <a:gd name="connsiteY0" fmla="*/ 289633 h 1185998"/>
              <a:gd name="connsiteX1" fmla="*/ 289633 w 9037511"/>
              <a:gd name="connsiteY1" fmla="*/ 0 h 1185998"/>
              <a:gd name="connsiteX2" fmla="*/ 8747878 w 9037511"/>
              <a:gd name="connsiteY2" fmla="*/ 0 h 1185998"/>
              <a:gd name="connsiteX3" fmla="*/ 9037511 w 9037511"/>
              <a:gd name="connsiteY3" fmla="*/ 289633 h 1185998"/>
              <a:gd name="connsiteX4" fmla="*/ 9037511 w 9037511"/>
              <a:gd name="connsiteY4" fmla="*/ 896365 h 1185998"/>
              <a:gd name="connsiteX5" fmla="*/ 8747878 w 9037511"/>
              <a:gd name="connsiteY5" fmla="*/ 1185998 h 1185998"/>
              <a:gd name="connsiteX6" fmla="*/ 289633 w 9037511"/>
              <a:gd name="connsiteY6" fmla="*/ 1185998 h 1185998"/>
              <a:gd name="connsiteX7" fmla="*/ 0 w 9037511"/>
              <a:gd name="connsiteY7" fmla="*/ 896365 h 1185998"/>
              <a:gd name="connsiteX8" fmla="*/ 0 w 9037511"/>
              <a:gd name="connsiteY8" fmla="*/ 289633 h 1185998"/>
              <a:gd name="connsiteX0" fmla="*/ 0 w 9037511"/>
              <a:gd name="connsiteY0" fmla="*/ 289633 h 1185998"/>
              <a:gd name="connsiteX1" fmla="*/ 289633 w 9037511"/>
              <a:gd name="connsiteY1" fmla="*/ 0 h 1185998"/>
              <a:gd name="connsiteX2" fmla="*/ 8747878 w 9037511"/>
              <a:gd name="connsiteY2" fmla="*/ 0 h 1185998"/>
              <a:gd name="connsiteX3" fmla="*/ 9037511 w 9037511"/>
              <a:gd name="connsiteY3" fmla="*/ 289633 h 1185998"/>
              <a:gd name="connsiteX4" fmla="*/ 9037511 w 9037511"/>
              <a:gd name="connsiteY4" fmla="*/ 896365 h 1185998"/>
              <a:gd name="connsiteX5" fmla="*/ 8747878 w 9037511"/>
              <a:gd name="connsiteY5" fmla="*/ 1185998 h 1185998"/>
              <a:gd name="connsiteX6" fmla="*/ 289633 w 9037511"/>
              <a:gd name="connsiteY6" fmla="*/ 1185998 h 1185998"/>
              <a:gd name="connsiteX7" fmla="*/ 0 w 9037511"/>
              <a:gd name="connsiteY7" fmla="*/ 896365 h 1185998"/>
              <a:gd name="connsiteX8" fmla="*/ 0 w 9037511"/>
              <a:gd name="connsiteY8" fmla="*/ 289633 h 118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37511" h="1185998" fill="none" extrusionOk="0">
                <a:moveTo>
                  <a:pt x="0" y="289633"/>
                </a:moveTo>
                <a:cubicBezTo>
                  <a:pt x="-6931" y="153961"/>
                  <a:pt x="83640" y="-30935"/>
                  <a:pt x="289633" y="0"/>
                </a:cubicBezTo>
                <a:cubicBezTo>
                  <a:pt x="4217436" y="-8418"/>
                  <a:pt x="7418727" y="-274973"/>
                  <a:pt x="8747878" y="0"/>
                </a:cubicBezTo>
                <a:cubicBezTo>
                  <a:pt x="8921752" y="4235"/>
                  <a:pt x="9004469" y="101814"/>
                  <a:pt x="9037511" y="289633"/>
                </a:cubicBezTo>
                <a:cubicBezTo>
                  <a:pt x="9061751" y="430315"/>
                  <a:pt x="9039395" y="748171"/>
                  <a:pt x="9037511" y="896365"/>
                </a:cubicBezTo>
                <a:cubicBezTo>
                  <a:pt x="9085173" y="1020283"/>
                  <a:pt x="8937401" y="1153949"/>
                  <a:pt x="8747878" y="1185998"/>
                </a:cubicBezTo>
                <a:cubicBezTo>
                  <a:pt x="5805742" y="1261184"/>
                  <a:pt x="2024354" y="1080779"/>
                  <a:pt x="289633" y="1185998"/>
                </a:cubicBezTo>
                <a:cubicBezTo>
                  <a:pt x="86442" y="1174020"/>
                  <a:pt x="-42751" y="1055740"/>
                  <a:pt x="0" y="896365"/>
                </a:cubicBezTo>
                <a:cubicBezTo>
                  <a:pt x="-3119" y="638452"/>
                  <a:pt x="-30171" y="539443"/>
                  <a:pt x="0" y="289633"/>
                </a:cubicBezTo>
                <a:close/>
              </a:path>
              <a:path w="9037511" h="1185998" stroke="0" extrusionOk="0">
                <a:moveTo>
                  <a:pt x="0" y="289633"/>
                </a:moveTo>
                <a:cubicBezTo>
                  <a:pt x="-10948" y="112031"/>
                  <a:pt x="110398" y="339"/>
                  <a:pt x="289633" y="0"/>
                </a:cubicBezTo>
                <a:cubicBezTo>
                  <a:pt x="2735056" y="-251944"/>
                  <a:pt x="5127748" y="121437"/>
                  <a:pt x="8747878" y="0"/>
                </a:cubicBezTo>
                <a:cubicBezTo>
                  <a:pt x="8893684" y="-15769"/>
                  <a:pt x="8991539" y="131840"/>
                  <a:pt x="9037511" y="289633"/>
                </a:cubicBezTo>
                <a:cubicBezTo>
                  <a:pt x="9046432" y="456641"/>
                  <a:pt x="8991043" y="652674"/>
                  <a:pt x="9037511" y="896365"/>
                </a:cubicBezTo>
                <a:cubicBezTo>
                  <a:pt x="9060488" y="1008718"/>
                  <a:pt x="8930951" y="1171032"/>
                  <a:pt x="8747878" y="1185998"/>
                </a:cubicBezTo>
                <a:cubicBezTo>
                  <a:pt x="4600028" y="1127537"/>
                  <a:pt x="3731202" y="1254466"/>
                  <a:pt x="289633" y="1185998"/>
                </a:cubicBezTo>
                <a:cubicBezTo>
                  <a:pt x="148955" y="1203311"/>
                  <a:pt x="-34383" y="1106871"/>
                  <a:pt x="0" y="896365"/>
                </a:cubicBezTo>
                <a:cubicBezTo>
                  <a:pt x="-18729" y="602538"/>
                  <a:pt x="35907" y="468305"/>
                  <a:pt x="0" y="289633"/>
                </a:cubicBezTo>
                <a:close/>
              </a:path>
              <a:path w="9037511" h="1185998" fill="none" stroke="0" extrusionOk="0">
                <a:moveTo>
                  <a:pt x="0" y="289633"/>
                </a:moveTo>
                <a:cubicBezTo>
                  <a:pt x="-6206" y="114042"/>
                  <a:pt x="86178" y="-1216"/>
                  <a:pt x="289633" y="0"/>
                </a:cubicBezTo>
                <a:cubicBezTo>
                  <a:pt x="4428870" y="38059"/>
                  <a:pt x="7619929" y="-104162"/>
                  <a:pt x="8747878" y="0"/>
                </a:cubicBezTo>
                <a:cubicBezTo>
                  <a:pt x="8891030" y="-12763"/>
                  <a:pt x="9001157" y="102313"/>
                  <a:pt x="9037511" y="289633"/>
                </a:cubicBezTo>
                <a:cubicBezTo>
                  <a:pt x="9057376" y="432854"/>
                  <a:pt x="9054926" y="724670"/>
                  <a:pt x="9037511" y="896365"/>
                </a:cubicBezTo>
                <a:cubicBezTo>
                  <a:pt x="9073611" y="1022954"/>
                  <a:pt x="8920913" y="1155247"/>
                  <a:pt x="8747878" y="1185998"/>
                </a:cubicBezTo>
                <a:cubicBezTo>
                  <a:pt x="5922430" y="1588764"/>
                  <a:pt x="1800133" y="1088139"/>
                  <a:pt x="289633" y="1185998"/>
                </a:cubicBezTo>
                <a:cubicBezTo>
                  <a:pt x="101954" y="1182356"/>
                  <a:pt x="-21757" y="1063086"/>
                  <a:pt x="0" y="896365"/>
                </a:cubicBezTo>
                <a:cubicBezTo>
                  <a:pt x="-6524" y="659973"/>
                  <a:pt x="-50104" y="537475"/>
                  <a:pt x="0" y="289633"/>
                </a:cubicBezTo>
                <a:close/>
              </a:path>
            </a:pathLst>
          </a:custGeom>
          <a:solidFill>
            <a:schemeClr val="bg1"/>
          </a:solidFill>
          <a:ln w="28575">
            <a:solidFill>
              <a:srgbClr val="002060"/>
            </a:solidFill>
            <a:extLst>
              <a:ext uri="{C807C97D-BFC1-408E-A445-0C87EB9F89A2}">
                <ask:lineSketchStyleProps xmlns:ask="http://schemas.microsoft.com/office/drawing/2018/sketchyshapes" sd="3906556544">
                  <a:custGeom>
                    <a:avLst/>
                    <a:gdLst>
                      <a:gd name="connsiteX0" fmla="*/ 0 w 9037511"/>
                      <a:gd name="connsiteY0" fmla="*/ 289633 h 1185998"/>
                      <a:gd name="connsiteX1" fmla="*/ 289633 w 9037511"/>
                      <a:gd name="connsiteY1" fmla="*/ 0 h 1185998"/>
                      <a:gd name="connsiteX2" fmla="*/ 8747878 w 9037511"/>
                      <a:gd name="connsiteY2" fmla="*/ 0 h 1185998"/>
                      <a:gd name="connsiteX3" fmla="*/ 9037511 w 9037511"/>
                      <a:gd name="connsiteY3" fmla="*/ 289633 h 1185998"/>
                      <a:gd name="connsiteX4" fmla="*/ 9037511 w 9037511"/>
                      <a:gd name="connsiteY4" fmla="*/ 896365 h 1185998"/>
                      <a:gd name="connsiteX5" fmla="*/ 8747878 w 9037511"/>
                      <a:gd name="connsiteY5" fmla="*/ 1185998 h 1185998"/>
                      <a:gd name="connsiteX6" fmla="*/ 289633 w 9037511"/>
                      <a:gd name="connsiteY6" fmla="*/ 1185998 h 1185998"/>
                      <a:gd name="connsiteX7" fmla="*/ 0 w 9037511"/>
                      <a:gd name="connsiteY7" fmla="*/ 896365 h 1185998"/>
                      <a:gd name="connsiteX8" fmla="*/ 0 w 9037511"/>
                      <a:gd name="connsiteY8" fmla="*/ 289633 h 118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37511" h="1185998" fill="none" extrusionOk="0">
                        <a:moveTo>
                          <a:pt x="0" y="289633"/>
                        </a:moveTo>
                        <a:cubicBezTo>
                          <a:pt x="-835" y="132599"/>
                          <a:pt x="105081" y="-16526"/>
                          <a:pt x="289633" y="0"/>
                        </a:cubicBezTo>
                        <a:cubicBezTo>
                          <a:pt x="4308484" y="-35273"/>
                          <a:pt x="7422845" y="-144294"/>
                          <a:pt x="8747878" y="0"/>
                        </a:cubicBezTo>
                        <a:cubicBezTo>
                          <a:pt x="8910170" y="710"/>
                          <a:pt x="9027613" y="121327"/>
                          <a:pt x="9037511" y="289633"/>
                        </a:cubicBezTo>
                        <a:cubicBezTo>
                          <a:pt x="9055171" y="431020"/>
                          <a:pt x="9037104" y="739672"/>
                          <a:pt x="9037511" y="896365"/>
                        </a:cubicBezTo>
                        <a:cubicBezTo>
                          <a:pt x="9059570" y="1039644"/>
                          <a:pt x="8928881" y="1163185"/>
                          <a:pt x="8747878" y="1185998"/>
                        </a:cubicBezTo>
                        <a:cubicBezTo>
                          <a:pt x="5852539" y="1263523"/>
                          <a:pt x="2165981" y="1142295"/>
                          <a:pt x="289633" y="1185998"/>
                        </a:cubicBezTo>
                        <a:cubicBezTo>
                          <a:pt x="109656" y="1180452"/>
                          <a:pt x="-14894" y="1056121"/>
                          <a:pt x="0" y="896365"/>
                        </a:cubicBezTo>
                        <a:cubicBezTo>
                          <a:pt x="-3763" y="648295"/>
                          <a:pt x="-30615" y="542999"/>
                          <a:pt x="0" y="289633"/>
                        </a:cubicBezTo>
                        <a:close/>
                      </a:path>
                      <a:path w="9037511" h="1185998" stroke="0" extrusionOk="0">
                        <a:moveTo>
                          <a:pt x="0" y="289633"/>
                        </a:moveTo>
                        <a:cubicBezTo>
                          <a:pt x="-4541" y="113981"/>
                          <a:pt x="127916" y="1423"/>
                          <a:pt x="289633" y="0"/>
                        </a:cubicBezTo>
                        <a:cubicBezTo>
                          <a:pt x="2555707" y="-95379"/>
                          <a:pt x="5153702" y="58096"/>
                          <a:pt x="8747878" y="0"/>
                        </a:cubicBezTo>
                        <a:cubicBezTo>
                          <a:pt x="8892994" y="-10450"/>
                          <a:pt x="9022949" y="119207"/>
                          <a:pt x="9037511" y="289633"/>
                        </a:cubicBezTo>
                        <a:cubicBezTo>
                          <a:pt x="9059809" y="461190"/>
                          <a:pt x="8988837" y="654533"/>
                          <a:pt x="9037511" y="896365"/>
                        </a:cubicBezTo>
                        <a:cubicBezTo>
                          <a:pt x="9055249" y="1035241"/>
                          <a:pt x="8901508" y="1179692"/>
                          <a:pt x="8747878" y="1185998"/>
                        </a:cubicBezTo>
                        <a:cubicBezTo>
                          <a:pt x="4622557" y="1126092"/>
                          <a:pt x="3798462" y="1268512"/>
                          <a:pt x="289633" y="1185998"/>
                        </a:cubicBezTo>
                        <a:cubicBezTo>
                          <a:pt x="122365" y="1187805"/>
                          <a:pt x="-21108" y="1077748"/>
                          <a:pt x="0" y="896365"/>
                        </a:cubicBezTo>
                        <a:cubicBezTo>
                          <a:pt x="-15072" y="599943"/>
                          <a:pt x="26530" y="460623"/>
                          <a:pt x="0" y="28963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r>
              <a:rPr lang="en-US" sz="3200" b="1" i="1" dirty="0">
                <a:solidFill>
                  <a:srgbClr val="ED7D31">
                    <a:lumMod val="75000"/>
                  </a:srgbClr>
                </a:solidFill>
                <a:latin typeface="Cambria" panose="02040503050406030204" pitchFamily="18" charset="0"/>
                <a:ea typeface="Cambria" panose="02040503050406030204" pitchFamily="18" charset="0"/>
                <a:cs typeface="Calibri" panose="020F0502020204030204" pitchFamily="34" charset="0"/>
              </a:rPr>
              <a:t>2. </a:t>
            </a:r>
            <a:r>
              <a:rPr lang="vi-VN" sz="3200" b="1" i="1" dirty="0">
                <a:solidFill>
                  <a:srgbClr val="ED7D31">
                    <a:lumMod val="75000"/>
                  </a:srgbClr>
                </a:solidFill>
                <a:latin typeface="Cambria" panose="02040503050406030204" pitchFamily="18" charset="0"/>
                <a:ea typeface="Cambria" panose="02040503050406030204" pitchFamily="18" charset="0"/>
                <a:cs typeface="Calibri" panose="020F0502020204030204" pitchFamily="34" charset="0"/>
              </a:rPr>
              <a:t>Hình ảnh ngựa biên phòng được miêu tả thế nào? Hình ảnh đó gợi cho em cảm nghĩ gì? </a:t>
            </a:r>
            <a:endParaRPr kumimoji="0" lang="en-US" sz="3200" b="1" i="1"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6" name="Picture 5">
            <a:extLst>
              <a:ext uri="{FF2B5EF4-FFF2-40B4-BE49-F238E27FC236}">
                <a16:creationId xmlns:a16="http://schemas.microsoft.com/office/drawing/2014/main" id="{13923EE6-CC7B-3EC0-54D7-141D00B6B5E5}"/>
              </a:ext>
            </a:extLst>
          </p:cNvPr>
          <p:cNvPicPr>
            <a:picLocks noChangeAspect="1"/>
          </p:cNvPicPr>
          <p:nvPr/>
        </p:nvPicPr>
        <p:blipFill>
          <a:blip r:embed="rId3"/>
          <a:stretch>
            <a:fillRect/>
          </a:stretch>
        </p:blipFill>
        <p:spPr>
          <a:xfrm>
            <a:off x="423267" y="109824"/>
            <a:ext cx="12034547" cy="1383912"/>
          </a:xfrm>
          <a:prstGeom prst="rect">
            <a:avLst/>
          </a:prstGeom>
        </p:spPr>
      </p:pic>
      <p:pic>
        <p:nvPicPr>
          <p:cNvPr id="16" name="Picture 15">
            <a:extLst>
              <a:ext uri="{FF2B5EF4-FFF2-40B4-BE49-F238E27FC236}">
                <a16:creationId xmlns:a16="http://schemas.microsoft.com/office/drawing/2014/main" id="{08E5047D-2A34-B0A8-65B2-71A8DF139718}"/>
              </a:ext>
            </a:extLst>
          </p:cNvPr>
          <p:cNvPicPr>
            <a:picLocks noChangeAspect="1"/>
          </p:cNvPicPr>
          <p:nvPr/>
        </p:nvPicPr>
        <p:blipFill>
          <a:blip r:embed="rId4"/>
          <a:stretch>
            <a:fillRect/>
          </a:stretch>
        </p:blipFill>
        <p:spPr>
          <a:xfrm>
            <a:off x="1430556" y="2778694"/>
            <a:ext cx="10266554" cy="3682303"/>
          </a:xfrm>
          <a:prstGeom prst="rect">
            <a:avLst/>
          </a:prstGeom>
        </p:spPr>
      </p:pic>
      <p:sp>
        <p:nvSpPr>
          <p:cNvPr id="17" name="Arrow: Left 16">
            <a:hlinkClick r:id="rId5" action="ppaction://hlinksldjump"/>
            <a:extLst>
              <a:ext uri="{FF2B5EF4-FFF2-40B4-BE49-F238E27FC236}">
                <a16:creationId xmlns:a16="http://schemas.microsoft.com/office/drawing/2014/main" id="{35951E95-DA91-1816-617D-1CDF420F777B}"/>
              </a:ext>
            </a:extLst>
          </p:cNvPr>
          <p:cNvSpPr/>
          <p:nvPr/>
        </p:nvSpPr>
        <p:spPr>
          <a:xfrm>
            <a:off x="194310" y="6217920"/>
            <a:ext cx="1291590" cy="54864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Cambria" panose="02040503050406030204" pitchFamily="18" charset="0"/>
                <a:ea typeface="Cambria" panose="02040503050406030204" pitchFamily="18" charset="0"/>
              </a:rPr>
              <a:t>Quay </a:t>
            </a:r>
            <a:r>
              <a:rPr lang="en-US" dirty="0" err="1">
                <a:latin typeface="Cambria" panose="02040503050406030204" pitchFamily="18" charset="0"/>
                <a:ea typeface="Cambria" panose="02040503050406030204" pitchFamily="18" charset="0"/>
              </a:rPr>
              <a:t>lại</a:t>
            </a:r>
            <a:endParaRPr lang="en-US" dirty="0">
              <a:latin typeface="Cambria" panose="02040503050406030204" pitchFamily="18" charset="0"/>
              <a:ea typeface="Cambria" panose="02040503050406030204" pitchFamily="18" charset="0"/>
            </a:endParaRPr>
          </a:p>
        </p:txBody>
      </p:sp>
      <p:sp>
        <p:nvSpPr>
          <p:cNvPr id="18" name="Rectangle: Rounded Corners 17">
            <a:extLst>
              <a:ext uri="{FF2B5EF4-FFF2-40B4-BE49-F238E27FC236}">
                <a16:creationId xmlns:a16="http://schemas.microsoft.com/office/drawing/2014/main" id="{FCE59247-0D4D-FADD-B345-28F6E3F09E94}"/>
              </a:ext>
            </a:extLst>
          </p:cNvPr>
          <p:cNvSpPr/>
          <p:nvPr/>
        </p:nvSpPr>
        <p:spPr>
          <a:xfrm>
            <a:off x="2466754" y="3763926"/>
            <a:ext cx="8463516" cy="160551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Cambria" panose="02040503050406030204" pitchFamily="18" charset="0"/>
                <a:ea typeface="Cambria" panose="02040503050406030204" pitchFamily="18" charset="0"/>
              </a:rPr>
              <a:t>Những </a:t>
            </a:r>
            <a:r>
              <a:rPr lang="en-US" sz="3200" dirty="0" err="1">
                <a:solidFill>
                  <a:srgbClr val="002060"/>
                </a:solidFill>
                <a:latin typeface="Cambria" panose="02040503050406030204" pitchFamily="18" charset="0"/>
                <a:ea typeface="Cambria" panose="02040503050406030204" pitchFamily="18" charset="0"/>
              </a:rPr>
              <a:t>hình</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ảnh</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đấy</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gợi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cảm</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nghĩ</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ngựa</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biên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phòng</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rất</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đẹp</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khỏe</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mạnh</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dẻo</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dai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hùng</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dũng</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oai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phong</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gan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dạ</a:t>
            </a:r>
            <a:endParaRPr lang="en-US" sz="32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245383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group of people in clothing&#10;&#10;Description automatically generated with low confidence">
            <a:extLst>
              <a:ext uri="{FF2B5EF4-FFF2-40B4-BE49-F238E27FC236}">
                <a16:creationId xmlns:a16="http://schemas.microsoft.com/office/drawing/2014/main" id="{5F467817-D8A5-470C-B89C-73AF3DCE55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04204" y="1095887"/>
            <a:ext cx="2242291" cy="1411060"/>
          </a:xfrm>
          <a:prstGeom prst="rect">
            <a:avLst/>
          </a:prstGeom>
        </p:spPr>
      </p:pic>
      <p:sp>
        <p:nvSpPr>
          <p:cNvPr id="11" name="Rectangle: Rounded Corners 8">
            <a:extLst>
              <a:ext uri="{FF2B5EF4-FFF2-40B4-BE49-F238E27FC236}">
                <a16:creationId xmlns:a16="http://schemas.microsoft.com/office/drawing/2014/main" id="{445308E5-D0D4-42E0-BA7E-8A1FB06C79CE}"/>
              </a:ext>
            </a:extLst>
          </p:cNvPr>
          <p:cNvSpPr/>
          <p:nvPr/>
        </p:nvSpPr>
        <p:spPr>
          <a:xfrm>
            <a:off x="422377" y="1273016"/>
            <a:ext cx="9221353" cy="1268165"/>
          </a:xfrm>
          <a:custGeom>
            <a:avLst/>
            <a:gdLst>
              <a:gd name="connsiteX0" fmla="*/ 0 w 9221353"/>
              <a:gd name="connsiteY0" fmla="*/ 211365 h 1268165"/>
              <a:gd name="connsiteX1" fmla="*/ 211365 w 9221353"/>
              <a:gd name="connsiteY1" fmla="*/ 0 h 1268165"/>
              <a:gd name="connsiteX2" fmla="*/ 9009988 w 9221353"/>
              <a:gd name="connsiteY2" fmla="*/ 0 h 1268165"/>
              <a:gd name="connsiteX3" fmla="*/ 9221353 w 9221353"/>
              <a:gd name="connsiteY3" fmla="*/ 211365 h 1268165"/>
              <a:gd name="connsiteX4" fmla="*/ 9221353 w 9221353"/>
              <a:gd name="connsiteY4" fmla="*/ 1056800 h 1268165"/>
              <a:gd name="connsiteX5" fmla="*/ 9009988 w 9221353"/>
              <a:gd name="connsiteY5" fmla="*/ 1268165 h 1268165"/>
              <a:gd name="connsiteX6" fmla="*/ 211365 w 9221353"/>
              <a:gd name="connsiteY6" fmla="*/ 1268165 h 1268165"/>
              <a:gd name="connsiteX7" fmla="*/ 0 w 9221353"/>
              <a:gd name="connsiteY7" fmla="*/ 1056800 h 1268165"/>
              <a:gd name="connsiteX8" fmla="*/ 0 w 9221353"/>
              <a:gd name="connsiteY8" fmla="*/ 211365 h 126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21353" h="1268165" fill="none" extrusionOk="0">
                <a:moveTo>
                  <a:pt x="0" y="211365"/>
                </a:moveTo>
                <a:cubicBezTo>
                  <a:pt x="-2939" y="104930"/>
                  <a:pt x="80614" y="-9419"/>
                  <a:pt x="211365" y="0"/>
                </a:cubicBezTo>
                <a:cubicBezTo>
                  <a:pt x="3794357" y="-35273"/>
                  <a:pt x="7963015" y="-144294"/>
                  <a:pt x="9009988" y="0"/>
                </a:cubicBezTo>
                <a:cubicBezTo>
                  <a:pt x="9147302" y="6264"/>
                  <a:pt x="9207322" y="82801"/>
                  <a:pt x="9221353" y="211365"/>
                </a:cubicBezTo>
                <a:cubicBezTo>
                  <a:pt x="9220834" y="436956"/>
                  <a:pt x="9166972" y="655023"/>
                  <a:pt x="9221353" y="1056800"/>
                </a:cubicBezTo>
                <a:cubicBezTo>
                  <a:pt x="9224282" y="1171319"/>
                  <a:pt x="9131710" y="1262758"/>
                  <a:pt x="9009988" y="1268165"/>
                </a:cubicBezTo>
                <a:cubicBezTo>
                  <a:pt x="5481779" y="1345690"/>
                  <a:pt x="1137279" y="1224462"/>
                  <a:pt x="211365" y="1268165"/>
                </a:cubicBezTo>
                <a:cubicBezTo>
                  <a:pt x="73193" y="1262225"/>
                  <a:pt x="-20741" y="1173250"/>
                  <a:pt x="0" y="1056800"/>
                </a:cubicBezTo>
                <a:cubicBezTo>
                  <a:pt x="-61066" y="836471"/>
                  <a:pt x="54325" y="614954"/>
                  <a:pt x="0" y="211365"/>
                </a:cubicBezTo>
                <a:close/>
              </a:path>
              <a:path w="9221353" h="1268165" stroke="0" extrusionOk="0">
                <a:moveTo>
                  <a:pt x="0" y="211365"/>
                </a:moveTo>
                <a:cubicBezTo>
                  <a:pt x="-1929" y="87967"/>
                  <a:pt x="82310" y="9979"/>
                  <a:pt x="211365" y="0"/>
                </a:cubicBezTo>
                <a:cubicBezTo>
                  <a:pt x="2163299" y="-95379"/>
                  <a:pt x="6980675" y="58096"/>
                  <a:pt x="9009988" y="0"/>
                </a:cubicBezTo>
                <a:cubicBezTo>
                  <a:pt x="9124139" y="-1818"/>
                  <a:pt x="9204687" y="82654"/>
                  <a:pt x="9221353" y="211365"/>
                </a:cubicBezTo>
                <a:cubicBezTo>
                  <a:pt x="9273360" y="472796"/>
                  <a:pt x="9239230" y="922444"/>
                  <a:pt x="9221353" y="1056800"/>
                </a:cubicBezTo>
                <a:cubicBezTo>
                  <a:pt x="9225076" y="1169109"/>
                  <a:pt x="9119136" y="1260608"/>
                  <a:pt x="9009988" y="1268165"/>
                </a:cubicBezTo>
                <a:cubicBezTo>
                  <a:pt x="5791588" y="1208259"/>
                  <a:pt x="4171067" y="1350679"/>
                  <a:pt x="211365" y="1268165"/>
                </a:cubicBezTo>
                <a:cubicBezTo>
                  <a:pt x="93000" y="1268568"/>
                  <a:pt x="-13673" y="1187411"/>
                  <a:pt x="0" y="1056800"/>
                </a:cubicBezTo>
                <a:cubicBezTo>
                  <a:pt x="-53573" y="802157"/>
                  <a:pt x="27605" y="336389"/>
                  <a:pt x="0" y="211365"/>
                </a:cubicBezTo>
                <a:close/>
              </a:path>
            </a:pathLst>
          </a:custGeom>
          <a:solidFill>
            <a:schemeClr val="bg1"/>
          </a:solidFill>
          <a:ln w="28575">
            <a:solidFill>
              <a:srgbClr val="002060"/>
            </a:solidFill>
            <a:extLst>
              <a:ext uri="{C807C97D-BFC1-408E-A445-0C87EB9F89A2}">
                <ask:lineSketchStyleProps xmlns:ask="http://schemas.microsoft.com/office/drawing/2018/sketchyshapes" sd="3906556544">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just"/>
            <a:r>
              <a:rPr lang="en-US" sz="2800" b="1" i="1" dirty="0">
                <a:solidFill>
                  <a:srgbClr val="7030A0"/>
                </a:solidFill>
                <a:latin typeface="Cambria" panose="02040503050406030204" pitchFamily="18" charset="0"/>
                <a:ea typeface="Cambria" panose="02040503050406030204" pitchFamily="18" charset="0"/>
                <a:cs typeface="Calibri" panose="020F0502020204030204" pitchFamily="34" charset="0"/>
              </a:rPr>
              <a:t>3. </a:t>
            </a:r>
            <a:r>
              <a:rPr lang="vi-VN" sz="2800" b="1" i="1" dirty="0">
                <a:solidFill>
                  <a:srgbClr val="7030A0"/>
                </a:solidFill>
                <a:latin typeface="Cambria" panose="02040503050406030204" pitchFamily="18" charset="0"/>
                <a:ea typeface="Cambria" panose="02040503050406030204" pitchFamily="18" charset="0"/>
                <a:cs typeface="Calibri" panose="020F0502020204030204" pitchFamily="34" charset="0"/>
              </a:rPr>
              <a:t>Chi tiết nào cho thấy chú bộ đội và các bạn nhỏ vùng biên giới rất yêu quý ngựa biên phòng?</a:t>
            </a:r>
            <a:endParaRPr kumimoji="0" lang="vi-VN" sz="2800" b="1" i="1"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6" name="Picture 5">
            <a:extLst>
              <a:ext uri="{FF2B5EF4-FFF2-40B4-BE49-F238E27FC236}">
                <a16:creationId xmlns:a16="http://schemas.microsoft.com/office/drawing/2014/main" id="{5223F020-B4BF-89CD-F7C8-F4FA84DACBDD}"/>
              </a:ext>
            </a:extLst>
          </p:cNvPr>
          <p:cNvPicPr>
            <a:picLocks noChangeAspect="1"/>
          </p:cNvPicPr>
          <p:nvPr/>
        </p:nvPicPr>
        <p:blipFill>
          <a:blip r:embed="rId3"/>
          <a:stretch>
            <a:fillRect/>
          </a:stretch>
        </p:blipFill>
        <p:spPr>
          <a:xfrm>
            <a:off x="-205053" y="183030"/>
            <a:ext cx="12034547" cy="1383912"/>
          </a:xfrm>
          <a:prstGeom prst="rect">
            <a:avLst/>
          </a:prstGeom>
        </p:spPr>
      </p:pic>
      <p:pic>
        <p:nvPicPr>
          <p:cNvPr id="9" name="Picture 8" descr="A diagram of a foreign language&#10;&#10;AI-generated content may be incorrect.">
            <a:extLst>
              <a:ext uri="{FF2B5EF4-FFF2-40B4-BE49-F238E27FC236}">
                <a16:creationId xmlns:a16="http://schemas.microsoft.com/office/drawing/2014/main" id="{D5266C45-8C13-7C62-08D1-7F23CE9373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7050" y="2863200"/>
            <a:ext cx="10224977" cy="3665558"/>
          </a:xfrm>
          <a:prstGeom prst="rect">
            <a:avLst/>
          </a:prstGeom>
        </p:spPr>
      </p:pic>
      <p:sp>
        <p:nvSpPr>
          <p:cNvPr id="10" name="Arrow: Left 9">
            <a:hlinkClick r:id="rId5" action="ppaction://hlinksldjump"/>
            <a:extLst>
              <a:ext uri="{FF2B5EF4-FFF2-40B4-BE49-F238E27FC236}">
                <a16:creationId xmlns:a16="http://schemas.microsoft.com/office/drawing/2014/main" id="{52D48090-6CB0-9AFE-8B7D-68944AF1AAFA}"/>
              </a:ext>
            </a:extLst>
          </p:cNvPr>
          <p:cNvSpPr/>
          <p:nvPr/>
        </p:nvSpPr>
        <p:spPr>
          <a:xfrm>
            <a:off x="194310" y="6217920"/>
            <a:ext cx="1291590" cy="54864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Cambria" panose="02040503050406030204" pitchFamily="18" charset="0"/>
                <a:ea typeface="Cambria" panose="02040503050406030204" pitchFamily="18" charset="0"/>
              </a:rPr>
              <a:t>Quay </a:t>
            </a:r>
            <a:r>
              <a:rPr lang="en-US" dirty="0" err="1">
                <a:latin typeface="Cambria" panose="02040503050406030204" pitchFamily="18" charset="0"/>
                <a:ea typeface="Cambria" panose="02040503050406030204" pitchFamily="18" charset="0"/>
              </a:rPr>
              <a:t>lại</a:t>
            </a: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268770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8B1C5AC-42CC-1F77-81F2-B3F5AEBEC61D}"/>
              </a:ext>
            </a:extLst>
          </p:cNvPr>
          <p:cNvSpPr txBox="1"/>
          <p:nvPr/>
        </p:nvSpPr>
        <p:spPr>
          <a:xfrm>
            <a:off x="266008" y="119565"/>
            <a:ext cx="12034345" cy="1387366"/>
          </a:xfrm>
          <a:prstGeom prst="rect">
            <a:avLst/>
          </a:prstGeom>
          <a:noFill/>
        </p:spPr>
        <p:txBody>
          <a:bodyPr wrap="square" rtlCol="0">
            <a:prstTxWarp prst="textButton">
              <a:avLst>
                <a:gd name="adj" fmla="val 11166381"/>
              </a:avLst>
            </a:prstTxWarp>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US" sz="6000" b="1" i="0" u="none" strike="noStrike" kern="1200" cap="none" spc="0" normalizeH="0" baseline="0" noProof="0" dirty="0">
              <a:ln w="28575">
                <a:solidFill>
                  <a:srgbClr val="002060"/>
                </a:solidFill>
                <a:prstDash val="solid"/>
              </a:ln>
              <a:solidFill>
                <a:srgbClr val="CC99FF"/>
              </a:solidFill>
              <a:effectLst>
                <a:outerShdw blurRad="12700" dist="38100" dir="2700000" algn="tl" rotWithShape="0">
                  <a:srgbClr val="4472C4">
                    <a:lumMod val="60000"/>
                    <a:lumOff val="40000"/>
                  </a:srgbClr>
                </a:outerShdw>
              </a:effectLst>
              <a:uLnTx/>
              <a:uFillTx/>
              <a:latin typeface="Cambria" panose="02040503050406030204" pitchFamily="18" charset="0"/>
              <a:ea typeface="Cambria" panose="02040503050406030204" pitchFamily="18" charset="0"/>
            </a:endParaRP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6000" b="1" i="0" u="none" strike="noStrike" kern="1200" cap="none" spc="0" normalizeH="0" baseline="0" noProof="0" dirty="0" err="1">
                <a:ln w="28575">
                  <a:solidFill>
                    <a:srgbClr val="002060"/>
                  </a:solidFill>
                  <a:prstDash val="solid"/>
                </a:ln>
                <a:solidFill>
                  <a:srgbClr val="00FFCC"/>
                </a:solidFill>
                <a:effectLst>
                  <a:outerShdw blurRad="12700" dist="38100" dir="2700000" algn="tl" rotWithShape="0">
                    <a:srgbClr val="4472C4">
                      <a:lumMod val="60000"/>
                      <a:lumOff val="40000"/>
                    </a:srgbClr>
                  </a:outerShdw>
                </a:effectLst>
                <a:uLnTx/>
                <a:uFillTx/>
                <a:latin typeface="Cambria" panose="02040503050406030204" pitchFamily="18" charset="0"/>
                <a:ea typeface="Cambria" panose="02040503050406030204" pitchFamily="18" charset="0"/>
              </a:rPr>
              <a:t>Cùng</a:t>
            </a:r>
            <a:r>
              <a:rPr kumimoji="0" lang="en-US" sz="6000" b="1" i="0" u="none" strike="noStrike" kern="1200" cap="none" spc="0" normalizeH="0" baseline="0" noProof="0" dirty="0">
                <a:ln w="28575">
                  <a:solidFill>
                    <a:srgbClr val="002060"/>
                  </a:solidFill>
                  <a:prstDash val="solid"/>
                </a:ln>
                <a:solidFill>
                  <a:srgbClr val="00FFCC"/>
                </a:solidFill>
                <a:effectLst>
                  <a:outerShdw blurRad="12700" dist="38100" dir="2700000" algn="tl" rotWithShape="0">
                    <a:srgbClr val="4472C4">
                      <a:lumMod val="60000"/>
                      <a:lumOff val="40000"/>
                    </a:srgbClr>
                  </a:outerShdw>
                </a:effectLst>
                <a:uLnTx/>
                <a:uFillTx/>
                <a:latin typeface="Cambria" panose="02040503050406030204" pitchFamily="18" charset="0"/>
                <a:ea typeface="Cambria" panose="02040503050406030204" pitchFamily="18" charset="0"/>
              </a:rPr>
              <a:t> </a:t>
            </a:r>
            <a:r>
              <a:rPr kumimoji="0" lang="en-US" sz="6000" b="1" i="0" u="none" strike="noStrike" kern="1200" cap="none" spc="0" normalizeH="0" baseline="0" noProof="0" dirty="0" err="1">
                <a:ln w="28575">
                  <a:solidFill>
                    <a:srgbClr val="002060"/>
                  </a:solidFill>
                  <a:prstDash val="solid"/>
                </a:ln>
                <a:solidFill>
                  <a:srgbClr val="00FF00"/>
                </a:solidFill>
                <a:effectLst>
                  <a:outerShdw blurRad="12700" dist="38100" dir="2700000" algn="tl" rotWithShape="0">
                    <a:srgbClr val="4472C4">
                      <a:lumMod val="60000"/>
                      <a:lumOff val="40000"/>
                    </a:srgbClr>
                  </a:outerShdw>
                </a:effectLst>
                <a:uLnTx/>
                <a:uFillTx/>
                <a:latin typeface="Cambria" panose="02040503050406030204" pitchFamily="18" charset="0"/>
                <a:ea typeface="Cambria" panose="02040503050406030204" pitchFamily="18" charset="0"/>
              </a:rPr>
              <a:t>tìm</a:t>
            </a:r>
            <a:r>
              <a:rPr kumimoji="0" lang="en-US" sz="6000" b="1" i="0" u="none" strike="noStrike" kern="1200" cap="none" spc="0" normalizeH="0" baseline="0" noProof="0" dirty="0">
                <a:ln w="28575">
                  <a:solidFill>
                    <a:srgbClr val="002060"/>
                  </a:solidFill>
                  <a:prstDash val="solid"/>
                </a:ln>
                <a:solidFill>
                  <a:srgbClr val="00FFCC"/>
                </a:solidFill>
                <a:effectLst>
                  <a:outerShdw blurRad="12700" dist="38100" dir="2700000" algn="tl" rotWithShape="0">
                    <a:srgbClr val="4472C4">
                      <a:lumMod val="60000"/>
                      <a:lumOff val="40000"/>
                    </a:srgbClr>
                  </a:outerShdw>
                </a:effectLst>
                <a:uLnTx/>
                <a:uFillTx/>
                <a:latin typeface="Cambria" panose="02040503050406030204" pitchFamily="18" charset="0"/>
                <a:ea typeface="Cambria" panose="02040503050406030204" pitchFamily="18" charset="0"/>
              </a:rPr>
              <a:t> </a:t>
            </a:r>
            <a:r>
              <a:rPr kumimoji="0" lang="en-US" sz="6000" b="1" i="0" u="none" strike="noStrike" kern="1200" cap="none" spc="0" normalizeH="0" baseline="0" noProof="0" dirty="0" err="1">
                <a:ln w="28575">
                  <a:solidFill>
                    <a:srgbClr val="002060"/>
                  </a:solidFill>
                  <a:prstDash val="solid"/>
                </a:ln>
                <a:solidFill>
                  <a:srgbClr val="FFCC00"/>
                </a:solidFill>
                <a:effectLst>
                  <a:outerShdw blurRad="12700" dist="38100" dir="2700000" algn="tl" rotWithShape="0">
                    <a:srgbClr val="4472C4">
                      <a:lumMod val="60000"/>
                      <a:lumOff val="40000"/>
                    </a:srgbClr>
                  </a:outerShdw>
                </a:effectLst>
                <a:uLnTx/>
                <a:uFillTx/>
                <a:latin typeface="Cambria" panose="02040503050406030204" pitchFamily="18" charset="0"/>
                <a:ea typeface="Cambria" panose="02040503050406030204" pitchFamily="18" charset="0"/>
              </a:rPr>
              <a:t>hiểu</a:t>
            </a:r>
            <a:r>
              <a:rPr kumimoji="0" lang="en-US" sz="6000" b="1" i="0" u="none" strike="noStrike" kern="1200" cap="none" spc="0" normalizeH="0" baseline="0" noProof="0" dirty="0">
                <a:ln w="28575">
                  <a:solidFill>
                    <a:srgbClr val="002060"/>
                  </a:solidFill>
                  <a:prstDash val="solid"/>
                </a:ln>
                <a:solidFill>
                  <a:srgbClr val="00FFCC"/>
                </a:solidFill>
                <a:effectLst>
                  <a:outerShdw blurRad="12700" dist="38100" dir="2700000" algn="tl" rotWithShape="0">
                    <a:srgbClr val="4472C4">
                      <a:lumMod val="60000"/>
                      <a:lumOff val="40000"/>
                    </a:srgbClr>
                  </a:outerShdw>
                </a:effectLst>
                <a:uLnTx/>
                <a:uFillTx/>
                <a:latin typeface="Cambria" panose="02040503050406030204" pitchFamily="18" charset="0"/>
                <a:ea typeface="Cambria" panose="02040503050406030204" pitchFamily="18" charset="0"/>
              </a:rPr>
              <a:t> </a:t>
            </a:r>
            <a:r>
              <a:rPr kumimoji="0" lang="en-US" sz="6000" b="1" i="0" u="none" strike="noStrike" kern="1200" cap="none" spc="0" normalizeH="0" baseline="0" noProof="0" dirty="0" err="1">
                <a:ln w="28575">
                  <a:solidFill>
                    <a:srgbClr val="002060"/>
                  </a:solidFill>
                  <a:prstDash val="solid"/>
                </a:ln>
                <a:solidFill>
                  <a:srgbClr val="FF6699"/>
                </a:solidFill>
                <a:effectLst>
                  <a:outerShdw blurRad="12700" dist="38100" dir="2700000" algn="tl" rotWithShape="0">
                    <a:srgbClr val="4472C4">
                      <a:lumMod val="60000"/>
                      <a:lumOff val="40000"/>
                    </a:srgbClr>
                  </a:outerShdw>
                </a:effectLst>
                <a:uLnTx/>
                <a:uFillTx/>
                <a:latin typeface="Cambria" panose="02040503050406030204" pitchFamily="18" charset="0"/>
                <a:ea typeface="Cambria" panose="02040503050406030204" pitchFamily="18" charset="0"/>
              </a:rPr>
              <a:t>bài</a:t>
            </a:r>
            <a:endParaRPr kumimoji="0" lang="en-US" sz="6000" b="1" i="0" u="none" strike="noStrike" kern="1200" cap="none" spc="0" normalizeH="0" baseline="0" noProof="0" dirty="0">
              <a:ln w="28575">
                <a:solidFill>
                  <a:srgbClr val="002060"/>
                </a:solidFill>
                <a:prstDash val="solid"/>
              </a:ln>
              <a:solidFill>
                <a:srgbClr val="FF6699"/>
              </a:solidFill>
              <a:effectLst>
                <a:outerShdw blurRad="12700" dist="38100" dir="2700000" algn="tl" rotWithShape="0">
                  <a:srgbClr val="4472C4">
                    <a:lumMod val="60000"/>
                    <a:lumOff val="40000"/>
                  </a:srgbClr>
                </a:outerShdw>
              </a:effectLst>
              <a:uLnTx/>
              <a:uFillTx/>
              <a:latin typeface="Cambria" panose="02040503050406030204" pitchFamily="18" charset="0"/>
              <a:ea typeface="Cambria" panose="02040503050406030204" pitchFamily="18" charset="0"/>
            </a:endParaRPr>
          </a:p>
        </p:txBody>
      </p:sp>
      <p:pic>
        <p:nvPicPr>
          <p:cNvPr id="26" name="Picture 25" descr="A group of people in clothing&#10;&#10;Description automatically generated with low confidence">
            <a:extLst>
              <a:ext uri="{FF2B5EF4-FFF2-40B4-BE49-F238E27FC236}">
                <a16:creationId xmlns:a16="http://schemas.microsoft.com/office/drawing/2014/main" id="{5F467817-D8A5-470C-B89C-73AF3DCE55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9" y="1098100"/>
            <a:ext cx="2577873" cy="1622240"/>
          </a:xfrm>
          <a:prstGeom prst="rect">
            <a:avLst/>
          </a:prstGeom>
        </p:spPr>
      </p:pic>
      <p:grpSp>
        <p:nvGrpSpPr>
          <p:cNvPr id="5" name="Group 4">
            <a:extLst>
              <a:ext uri="{FF2B5EF4-FFF2-40B4-BE49-F238E27FC236}">
                <a16:creationId xmlns:a16="http://schemas.microsoft.com/office/drawing/2014/main" id="{6A7BF290-2906-4AEC-9CA0-242DFE1B4A2E}"/>
              </a:ext>
            </a:extLst>
          </p:cNvPr>
          <p:cNvGrpSpPr/>
          <p:nvPr/>
        </p:nvGrpSpPr>
        <p:grpSpPr>
          <a:xfrm>
            <a:off x="96127" y="2905910"/>
            <a:ext cx="11753165" cy="3707861"/>
            <a:chOff x="364965" y="2746943"/>
            <a:chExt cx="11753165" cy="3707861"/>
          </a:xfrm>
        </p:grpSpPr>
        <p:grpSp>
          <p:nvGrpSpPr>
            <p:cNvPr id="3" name="Group 2">
              <a:extLst>
                <a:ext uri="{FF2B5EF4-FFF2-40B4-BE49-F238E27FC236}">
                  <a16:creationId xmlns:a16="http://schemas.microsoft.com/office/drawing/2014/main" id="{3AA5C37B-FBA1-4C29-AE32-D64BFDDB0A4C}"/>
                </a:ext>
              </a:extLst>
            </p:cNvPr>
            <p:cNvGrpSpPr/>
            <p:nvPr/>
          </p:nvGrpSpPr>
          <p:grpSpPr>
            <a:xfrm>
              <a:off x="364965" y="2746943"/>
              <a:ext cx="11753165" cy="3707861"/>
              <a:chOff x="592708" y="2229520"/>
              <a:chExt cx="11753165" cy="3707861"/>
            </a:xfrm>
          </p:grpSpPr>
          <p:sp>
            <p:nvSpPr>
              <p:cNvPr id="15" name="Rectangle: Rounded Corners 22">
                <a:extLst>
                  <a:ext uri="{FF2B5EF4-FFF2-40B4-BE49-F238E27FC236}">
                    <a16:creationId xmlns:a16="http://schemas.microsoft.com/office/drawing/2014/main" id="{824C7D04-1AEF-40DD-8B7A-A1EEB821D57E}"/>
                  </a:ext>
                </a:extLst>
              </p:cNvPr>
              <p:cNvSpPr/>
              <p:nvPr/>
            </p:nvSpPr>
            <p:spPr>
              <a:xfrm>
                <a:off x="1452376" y="2860655"/>
                <a:ext cx="10266852" cy="2308324"/>
              </a:xfrm>
              <a:custGeom>
                <a:avLst/>
                <a:gdLst>
                  <a:gd name="connsiteX0" fmla="*/ 0 w 10266852"/>
                  <a:gd name="connsiteY0" fmla="*/ 384728 h 2308324"/>
                  <a:gd name="connsiteX1" fmla="*/ 384728 w 10266852"/>
                  <a:gd name="connsiteY1" fmla="*/ 0 h 2308324"/>
                  <a:gd name="connsiteX2" fmla="*/ 9882124 w 10266852"/>
                  <a:gd name="connsiteY2" fmla="*/ 0 h 2308324"/>
                  <a:gd name="connsiteX3" fmla="*/ 10266852 w 10266852"/>
                  <a:gd name="connsiteY3" fmla="*/ 384728 h 2308324"/>
                  <a:gd name="connsiteX4" fmla="*/ 10266852 w 10266852"/>
                  <a:gd name="connsiteY4" fmla="*/ 1923596 h 2308324"/>
                  <a:gd name="connsiteX5" fmla="*/ 9882124 w 10266852"/>
                  <a:gd name="connsiteY5" fmla="*/ 2308324 h 2308324"/>
                  <a:gd name="connsiteX6" fmla="*/ 384728 w 10266852"/>
                  <a:gd name="connsiteY6" fmla="*/ 2308324 h 2308324"/>
                  <a:gd name="connsiteX7" fmla="*/ 0 w 10266852"/>
                  <a:gd name="connsiteY7" fmla="*/ 1923596 h 2308324"/>
                  <a:gd name="connsiteX8" fmla="*/ 0 w 10266852"/>
                  <a:gd name="connsiteY8" fmla="*/ 384728 h 230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66852" h="2308324" fill="none" extrusionOk="0">
                    <a:moveTo>
                      <a:pt x="0" y="384728"/>
                    </a:moveTo>
                    <a:cubicBezTo>
                      <a:pt x="1896" y="160016"/>
                      <a:pt x="152842" y="10744"/>
                      <a:pt x="384728" y="0"/>
                    </a:cubicBezTo>
                    <a:cubicBezTo>
                      <a:pt x="2892956" y="-73180"/>
                      <a:pt x="8677509" y="86135"/>
                      <a:pt x="9882124" y="0"/>
                    </a:cubicBezTo>
                    <a:cubicBezTo>
                      <a:pt x="10130432" y="10667"/>
                      <a:pt x="10244589" y="162249"/>
                      <a:pt x="10266852" y="384728"/>
                    </a:cubicBezTo>
                    <a:cubicBezTo>
                      <a:pt x="10138819" y="629894"/>
                      <a:pt x="10169915" y="1266595"/>
                      <a:pt x="10266852" y="1923596"/>
                    </a:cubicBezTo>
                    <a:cubicBezTo>
                      <a:pt x="10257110" y="2135016"/>
                      <a:pt x="10108932" y="2290362"/>
                      <a:pt x="9882124" y="2308324"/>
                    </a:cubicBezTo>
                    <a:cubicBezTo>
                      <a:pt x="5366288" y="2353184"/>
                      <a:pt x="4920109" y="2425946"/>
                      <a:pt x="384728" y="2308324"/>
                    </a:cubicBezTo>
                    <a:cubicBezTo>
                      <a:pt x="170868" y="2311283"/>
                      <a:pt x="31234" y="2118056"/>
                      <a:pt x="0" y="1923596"/>
                    </a:cubicBezTo>
                    <a:cubicBezTo>
                      <a:pt x="68058" y="1530397"/>
                      <a:pt x="-88038" y="928070"/>
                      <a:pt x="0" y="384728"/>
                    </a:cubicBezTo>
                    <a:close/>
                  </a:path>
                  <a:path w="10266852" h="2308324" stroke="0" extrusionOk="0">
                    <a:moveTo>
                      <a:pt x="0" y="384728"/>
                    </a:moveTo>
                    <a:cubicBezTo>
                      <a:pt x="688" y="176614"/>
                      <a:pt x="159439" y="-16195"/>
                      <a:pt x="384728" y="0"/>
                    </a:cubicBezTo>
                    <a:cubicBezTo>
                      <a:pt x="2131836" y="33707"/>
                      <a:pt x="6448685" y="-162475"/>
                      <a:pt x="9882124" y="0"/>
                    </a:cubicBezTo>
                    <a:cubicBezTo>
                      <a:pt x="10127583" y="-10129"/>
                      <a:pt x="10233345" y="197329"/>
                      <a:pt x="10266852" y="384728"/>
                    </a:cubicBezTo>
                    <a:cubicBezTo>
                      <a:pt x="10219435" y="909718"/>
                      <a:pt x="10219373" y="1516757"/>
                      <a:pt x="10266852" y="1923596"/>
                    </a:cubicBezTo>
                    <a:cubicBezTo>
                      <a:pt x="10270364" y="2139009"/>
                      <a:pt x="10091076" y="2306601"/>
                      <a:pt x="9882124" y="2308324"/>
                    </a:cubicBezTo>
                    <a:cubicBezTo>
                      <a:pt x="5685477" y="2361175"/>
                      <a:pt x="4651399" y="2430606"/>
                      <a:pt x="384728" y="2308324"/>
                    </a:cubicBezTo>
                    <a:cubicBezTo>
                      <a:pt x="176606" y="2332261"/>
                      <a:pt x="10834" y="2137043"/>
                      <a:pt x="0" y="1923596"/>
                    </a:cubicBezTo>
                    <a:cubicBezTo>
                      <a:pt x="82906" y="1607492"/>
                      <a:pt x="122046" y="1034705"/>
                      <a:pt x="0" y="384728"/>
                    </a:cubicBezTo>
                    <a:close/>
                  </a:path>
                </a:pathLst>
              </a:custGeom>
              <a:solidFill>
                <a:schemeClr val="bg1"/>
              </a:solidFill>
              <a:ln w="38100">
                <a:solidFill>
                  <a:schemeClr val="accent6">
                    <a:lumMod val="50000"/>
                  </a:schemeClr>
                </a:solidFill>
                <a:extLst>
                  <a:ext uri="{C807C97D-BFC1-408E-A445-0C87EB9F89A2}">
                    <ask:lineSketchStyleProps xmlns:ask="http://schemas.microsoft.com/office/drawing/2018/sketchyshapes" sd="102745534">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endPar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F94757CA-7AF3-49E7-B4BA-0198F540B35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50444" y1="15333" x2="50444" y2="15333"/>
                            <a14:foregroundMark x1="63444" y1="15000" x2="63444" y2="15000"/>
                            <a14:foregroundMark x1="74222" y1="24889" x2="74222" y2="24889"/>
                            <a14:foregroundMark x1="82333" y1="35778" x2="82333" y2="35778"/>
                            <a14:foregroundMark x1="82444" y1="49556" x2="82444" y2="49556"/>
                            <a14:foregroundMark x1="77556" y1="60778" x2="77556" y2="60778"/>
                            <a14:foregroundMark x1="21667" y1="60778" x2="21667" y2="60778"/>
                            <a14:foregroundMark x1="18778" y1="48556" x2="18778" y2="48556"/>
                            <a14:foregroundMark x1="22222" y1="37000" x2="22222" y2="37000"/>
                            <a14:foregroundMark x1="27778" y1="26111" x2="27778" y2="26111"/>
                            <a14:foregroundMark x1="37778" y1="20333" x2="37778" y2="20333"/>
                          </a14:backgroundRemoval>
                        </a14:imgEffect>
                      </a14:imgLayer>
                    </a14:imgProps>
                  </a:ext>
                </a:extLst>
              </a:blip>
              <a:stretch>
                <a:fillRect/>
              </a:stretch>
            </p:blipFill>
            <p:spPr>
              <a:xfrm rot="19913996">
                <a:off x="592708" y="2229520"/>
                <a:ext cx="1719338" cy="1719338"/>
              </a:xfrm>
              <a:prstGeom prst="rect">
                <a:avLst/>
              </a:prstGeom>
            </p:spPr>
          </p:pic>
          <p:pic>
            <p:nvPicPr>
              <p:cNvPr id="12" name="Picture 4" descr="A guitar on white background"/>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10666207" y="4534082"/>
                <a:ext cx="1679666" cy="1403299"/>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a:extLst>
                <a:ext uri="{FF2B5EF4-FFF2-40B4-BE49-F238E27FC236}">
                  <a16:creationId xmlns:a16="http://schemas.microsoft.com/office/drawing/2014/main" id="{7B7A44BD-6FCA-4712-9AB8-EFD505BBEA0F}"/>
                </a:ext>
              </a:extLst>
            </p:cNvPr>
            <p:cNvSpPr txBox="1"/>
            <p:nvPr/>
          </p:nvSpPr>
          <p:spPr>
            <a:xfrm>
              <a:off x="1686813" y="3439878"/>
              <a:ext cx="9260227"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rPr>
                <a:t>   </a:t>
              </a:r>
              <a:r>
                <a:rPr kumimoji="0" lang="vi-VN" sz="32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rPr>
                <a:t>Ngựa biên phòng được yêu quý vì nhờ có chúng, các chú bộ đội biên phòng đã hoàn thành tốt công việc phòng thủ và bảo vệ vùng biên giới, giúp chúng ta có cuộc sống bình yên.</a:t>
              </a:r>
              <a:endParaRPr kumimoji="0" lang="en-US" sz="32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endParaRPr>
            </a:p>
          </p:txBody>
        </p:sp>
      </p:grpSp>
      <p:sp>
        <p:nvSpPr>
          <p:cNvPr id="13" name="Rectangle: Rounded Corners 8">
            <a:extLst>
              <a:ext uri="{FF2B5EF4-FFF2-40B4-BE49-F238E27FC236}">
                <a16:creationId xmlns:a16="http://schemas.microsoft.com/office/drawing/2014/main" id="{CB10F4EA-C436-41A9-A655-3807A722D071}"/>
              </a:ext>
            </a:extLst>
          </p:cNvPr>
          <p:cNvSpPr/>
          <p:nvPr/>
        </p:nvSpPr>
        <p:spPr>
          <a:xfrm>
            <a:off x="2594610" y="1493885"/>
            <a:ext cx="9254683" cy="1382707"/>
          </a:xfrm>
          <a:custGeom>
            <a:avLst/>
            <a:gdLst>
              <a:gd name="connsiteX0" fmla="*/ 0 w 9254683"/>
              <a:gd name="connsiteY0" fmla="*/ 230456 h 1382707"/>
              <a:gd name="connsiteX1" fmla="*/ 230456 w 9254683"/>
              <a:gd name="connsiteY1" fmla="*/ 0 h 1382707"/>
              <a:gd name="connsiteX2" fmla="*/ 9024227 w 9254683"/>
              <a:gd name="connsiteY2" fmla="*/ 0 h 1382707"/>
              <a:gd name="connsiteX3" fmla="*/ 9254683 w 9254683"/>
              <a:gd name="connsiteY3" fmla="*/ 230456 h 1382707"/>
              <a:gd name="connsiteX4" fmla="*/ 9254683 w 9254683"/>
              <a:gd name="connsiteY4" fmla="*/ 1152251 h 1382707"/>
              <a:gd name="connsiteX5" fmla="*/ 9024227 w 9254683"/>
              <a:gd name="connsiteY5" fmla="*/ 1382707 h 1382707"/>
              <a:gd name="connsiteX6" fmla="*/ 230456 w 9254683"/>
              <a:gd name="connsiteY6" fmla="*/ 1382707 h 1382707"/>
              <a:gd name="connsiteX7" fmla="*/ 0 w 9254683"/>
              <a:gd name="connsiteY7" fmla="*/ 1152251 h 1382707"/>
              <a:gd name="connsiteX8" fmla="*/ 0 w 9254683"/>
              <a:gd name="connsiteY8" fmla="*/ 230456 h 138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54683" h="1382707" fill="none" extrusionOk="0">
                <a:moveTo>
                  <a:pt x="0" y="230456"/>
                </a:moveTo>
                <a:cubicBezTo>
                  <a:pt x="-1052" y="106867"/>
                  <a:pt x="87006" y="-10869"/>
                  <a:pt x="230456" y="0"/>
                </a:cubicBezTo>
                <a:cubicBezTo>
                  <a:pt x="3964345" y="-35273"/>
                  <a:pt x="5323886" y="-144294"/>
                  <a:pt x="9024227" y="0"/>
                </a:cubicBezTo>
                <a:cubicBezTo>
                  <a:pt x="9155935" y="1349"/>
                  <a:pt x="9241240" y="91845"/>
                  <a:pt x="9254683" y="230456"/>
                </a:cubicBezTo>
                <a:cubicBezTo>
                  <a:pt x="9320820" y="561685"/>
                  <a:pt x="9282492" y="789575"/>
                  <a:pt x="9254683" y="1152251"/>
                </a:cubicBezTo>
                <a:cubicBezTo>
                  <a:pt x="9274149" y="1264808"/>
                  <a:pt x="9167617" y="1365239"/>
                  <a:pt x="9024227" y="1382707"/>
                </a:cubicBezTo>
                <a:cubicBezTo>
                  <a:pt x="5312127" y="1460232"/>
                  <a:pt x="2517165" y="1339004"/>
                  <a:pt x="230456" y="1382707"/>
                </a:cubicBezTo>
                <a:cubicBezTo>
                  <a:pt x="86157" y="1377991"/>
                  <a:pt x="-12374" y="1279359"/>
                  <a:pt x="0" y="1152251"/>
                </a:cubicBezTo>
                <a:cubicBezTo>
                  <a:pt x="48747" y="892125"/>
                  <a:pt x="-29762" y="507491"/>
                  <a:pt x="0" y="230456"/>
                </a:cubicBezTo>
                <a:close/>
              </a:path>
              <a:path w="9254683" h="1382707" stroke="0" extrusionOk="0">
                <a:moveTo>
                  <a:pt x="0" y="230456"/>
                </a:moveTo>
                <a:cubicBezTo>
                  <a:pt x="-6044" y="82294"/>
                  <a:pt x="93243" y="8048"/>
                  <a:pt x="230456" y="0"/>
                </a:cubicBezTo>
                <a:cubicBezTo>
                  <a:pt x="3006745" y="-95379"/>
                  <a:pt x="7696029" y="58096"/>
                  <a:pt x="9024227" y="0"/>
                </a:cubicBezTo>
                <a:cubicBezTo>
                  <a:pt x="9146096" y="-3807"/>
                  <a:pt x="9237458" y="90800"/>
                  <a:pt x="9254683" y="230456"/>
                </a:cubicBezTo>
                <a:cubicBezTo>
                  <a:pt x="9201126" y="608052"/>
                  <a:pt x="9331064" y="905240"/>
                  <a:pt x="9254683" y="1152251"/>
                </a:cubicBezTo>
                <a:cubicBezTo>
                  <a:pt x="9258158" y="1275397"/>
                  <a:pt x="9150365" y="1381573"/>
                  <a:pt x="9024227" y="1382707"/>
                </a:cubicBezTo>
                <a:cubicBezTo>
                  <a:pt x="8056479" y="1322801"/>
                  <a:pt x="2881574" y="1465221"/>
                  <a:pt x="230456" y="1382707"/>
                </a:cubicBezTo>
                <a:cubicBezTo>
                  <a:pt x="79688" y="1388514"/>
                  <a:pt x="-4809" y="1284409"/>
                  <a:pt x="0" y="1152251"/>
                </a:cubicBezTo>
                <a:cubicBezTo>
                  <a:pt x="-38309" y="1039553"/>
                  <a:pt x="44540" y="519511"/>
                  <a:pt x="0" y="230456"/>
                </a:cubicBezTo>
                <a:close/>
              </a:path>
            </a:pathLst>
          </a:custGeom>
          <a:solidFill>
            <a:schemeClr val="bg1"/>
          </a:solidFill>
          <a:ln w="28575">
            <a:solidFill>
              <a:srgbClr val="002060"/>
            </a:solidFill>
            <a:extLst>
              <a:ext uri="{C807C97D-BFC1-408E-A445-0C87EB9F89A2}">
                <ask:lineSketchStyleProps xmlns:ask="http://schemas.microsoft.com/office/drawing/2018/sketchyshapes" sd="3906556544">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4. </a:t>
            </a:r>
            <a:r>
              <a:rPr kumimoji="0" lang="vi-VN" sz="32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Chi tiết nào cho thấy chú bộ đội và các bạn nhỏ vùng biên giới rất yêu quý ngựa biên phòng?</a:t>
            </a:r>
          </a:p>
        </p:txBody>
      </p:sp>
      <p:sp>
        <p:nvSpPr>
          <p:cNvPr id="7" name="Arrow: Left 6">
            <a:hlinkClick r:id="rId6" action="ppaction://hlinksldjump"/>
            <a:extLst>
              <a:ext uri="{FF2B5EF4-FFF2-40B4-BE49-F238E27FC236}">
                <a16:creationId xmlns:a16="http://schemas.microsoft.com/office/drawing/2014/main" id="{903B7FF2-8BCE-2A3A-E79B-80E48FDF1A0C}"/>
              </a:ext>
            </a:extLst>
          </p:cNvPr>
          <p:cNvSpPr/>
          <p:nvPr/>
        </p:nvSpPr>
        <p:spPr>
          <a:xfrm>
            <a:off x="194310" y="6217920"/>
            <a:ext cx="1291590" cy="54864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Cambria" panose="02040503050406030204" pitchFamily="18" charset="0"/>
                <a:ea typeface="Cambria" panose="02040503050406030204" pitchFamily="18" charset="0"/>
              </a:rPr>
              <a:t>Quay </a:t>
            </a:r>
            <a:r>
              <a:rPr lang="en-US" dirty="0" err="1">
                <a:latin typeface="Cambria" panose="02040503050406030204" pitchFamily="18" charset="0"/>
                <a:ea typeface="Cambria" panose="02040503050406030204" pitchFamily="18" charset="0"/>
              </a:rPr>
              <a:t>lại</a:t>
            </a: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397626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445308E5-D0D4-42E0-BA7E-8A1FB06C79CE}"/>
              </a:ext>
            </a:extLst>
          </p:cNvPr>
          <p:cNvSpPr/>
          <p:nvPr/>
        </p:nvSpPr>
        <p:spPr>
          <a:xfrm>
            <a:off x="315486" y="1561378"/>
            <a:ext cx="10017234" cy="4597684"/>
          </a:xfrm>
          <a:custGeom>
            <a:avLst/>
            <a:gdLst>
              <a:gd name="connsiteX0" fmla="*/ 0 w 10017234"/>
              <a:gd name="connsiteY0" fmla="*/ 766296 h 4597684"/>
              <a:gd name="connsiteX1" fmla="*/ 766296 w 10017234"/>
              <a:gd name="connsiteY1" fmla="*/ 0 h 4597684"/>
              <a:gd name="connsiteX2" fmla="*/ 9250938 w 10017234"/>
              <a:gd name="connsiteY2" fmla="*/ 0 h 4597684"/>
              <a:gd name="connsiteX3" fmla="*/ 10017234 w 10017234"/>
              <a:gd name="connsiteY3" fmla="*/ 766296 h 4597684"/>
              <a:gd name="connsiteX4" fmla="*/ 10017234 w 10017234"/>
              <a:gd name="connsiteY4" fmla="*/ 3831388 h 4597684"/>
              <a:gd name="connsiteX5" fmla="*/ 9250938 w 10017234"/>
              <a:gd name="connsiteY5" fmla="*/ 4597684 h 4597684"/>
              <a:gd name="connsiteX6" fmla="*/ 766296 w 10017234"/>
              <a:gd name="connsiteY6" fmla="*/ 4597684 h 4597684"/>
              <a:gd name="connsiteX7" fmla="*/ 0 w 10017234"/>
              <a:gd name="connsiteY7" fmla="*/ 3831388 h 4597684"/>
              <a:gd name="connsiteX8" fmla="*/ 0 w 10017234"/>
              <a:gd name="connsiteY8" fmla="*/ 766296 h 459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17234" h="4597684" fill="none" extrusionOk="0">
                <a:moveTo>
                  <a:pt x="0" y="766296"/>
                </a:moveTo>
                <a:cubicBezTo>
                  <a:pt x="-10100" y="378473"/>
                  <a:pt x="322174" y="-14050"/>
                  <a:pt x="766296" y="0"/>
                </a:cubicBezTo>
                <a:cubicBezTo>
                  <a:pt x="3932523" y="-35273"/>
                  <a:pt x="6428398" y="-144294"/>
                  <a:pt x="9250938" y="0"/>
                </a:cubicBezTo>
                <a:cubicBezTo>
                  <a:pt x="9723583" y="15045"/>
                  <a:pt x="9975995" y="308312"/>
                  <a:pt x="10017234" y="766296"/>
                </a:cubicBezTo>
                <a:cubicBezTo>
                  <a:pt x="9881200" y="1582205"/>
                  <a:pt x="9859514" y="3395570"/>
                  <a:pt x="10017234" y="3831388"/>
                </a:cubicBezTo>
                <a:cubicBezTo>
                  <a:pt x="10025674" y="4248219"/>
                  <a:pt x="9686839" y="4583930"/>
                  <a:pt x="9250938" y="4597684"/>
                </a:cubicBezTo>
                <a:cubicBezTo>
                  <a:pt x="7398280" y="4675209"/>
                  <a:pt x="4669683" y="4553981"/>
                  <a:pt x="766296" y="4597684"/>
                </a:cubicBezTo>
                <a:cubicBezTo>
                  <a:pt x="307181" y="4587737"/>
                  <a:pt x="-64453" y="4253721"/>
                  <a:pt x="0" y="3831388"/>
                </a:cubicBezTo>
                <a:cubicBezTo>
                  <a:pt x="-31667" y="2738946"/>
                  <a:pt x="-30258" y="1995304"/>
                  <a:pt x="0" y="766296"/>
                </a:cubicBezTo>
                <a:close/>
              </a:path>
              <a:path w="10017234" h="4597684" stroke="0" extrusionOk="0">
                <a:moveTo>
                  <a:pt x="0" y="766296"/>
                </a:moveTo>
                <a:cubicBezTo>
                  <a:pt x="-10761" y="305900"/>
                  <a:pt x="314342" y="23277"/>
                  <a:pt x="766296" y="0"/>
                </a:cubicBezTo>
                <a:cubicBezTo>
                  <a:pt x="1761877" y="-95379"/>
                  <a:pt x="5077871" y="58096"/>
                  <a:pt x="9250938" y="0"/>
                </a:cubicBezTo>
                <a:cubicBezTo>
                  <a:pt x="9609805" y="-45297"/>
                  <a:pt x="9958945" y="301190"/>
                  <a:pt x="10017234" y="766296"/>
                </a:cubicBezTo>
                <a:cubicBezTo>
                  <a:pt x="9874815" y="2132805"/>
                  <a:pt x="9901434" y="3328925"/>
                  <a:pt x="10017234" y="3831388"/>
                </a:cubicBezTo>
                <a:cubicBezTo>
                  <a:pt x="10068047" y="4194202"/>
                  <a:pt x="9667284" y="4590843"/>
                  <a:pt x="9250938" y="4597684"/>
                </a:cubicBezTo>
                <a:cubicBezTo>
                  <a:pt x="5504686" y="4537778"/>
                  <a:pt x="4891767" y="4680198"/>
                  <a:pt x="766296" y="4597684"/>
                </a:cubicBezTo>
                <a:cubicBezTo>
                  <a:pt x="335619" y="4599529"/>
                  <a:pt x="-33025" y="4288120"/>
                  <a:pt x="0" y="3831388"/>
                </a:cubicBezTo>
                <a:cubicBezTo>
                  <a:pt x="-77061" y="3013589"/>
                  <a:pt x="-155636" y="2018839"/>
                  <a:pt x="0" y="766296"/>
                </a:cubicBezTo>
                <a:close/>
              </a:path>
            </a:pathLst>
          </a:custGeom>
          <a:solidFill>
            <a:schemeClr val="bg1"/>
          </a:solidFill>
          <a:ln w="28575">
            <a:solidFill>
              <a:srgbClr val="002060"/>
            </a:solidFill>
            <a:extLst>
              <a:ext uri="{C807C97D-BFC1-408E-A445-0C87EB9F89A2}">
                <ask:lineSketchStyleProps xmlns:ask="http://schemas.microsoft.com/office/drawing/2018/sketchyshapes" sd="3906556544">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just">
              <a:defRPr/>
            </a:pPr>
            <a:r>
              <a:rPr lang="vi-VN" sz="3200" b="1" i="1" dirty="0">
                <a:solidFill>
                  <a:srgbClr val="7030A0"/>
                </a:solidFill>
                <a:latin typeface="Cambria" panose="02040503050406030204" pitchFamily="18" charset="0"/>
                <a:ea typeface="Cambria" panose="02040503050406030204" pitchFamily="18" charset="0"/>
                <a:cs typeface="Calibri" panose="020F0502020204030204" pitchFamily="34" charset="0"/>
              </a:rPr>
              <a:t>5. Bài thơ này có ý nghĩa gì? Chọn câu trả lời dưới đây hoặc nêu ý kiến của em.</a:t>
            </a:r>
          </a:p>
          <a:p>
            <a:pPr lvl="0" algn="just">
              <a:defRPr/>
            </a:pPr>
            <a:r>
              <a:rPr lang="vi-VN" sz="3200" b="1" dirty="0">
                <a:solidFill>
                  <a:srgbClr val="7030A0"/>
                </a:solidFill>
                <a:latin typeface="Cambria" panose="02040503050406030204" pitchFamily="18" charset="0"/>
                <a:ea typeface="Cambria" panose="02040503050406030204" pitchFamily="18" charset="0"/>
                <a:cs typeface="Calibri" panose="020F0502020204030204" pitchFamily="34" charset="0"/>
              </a:rPr>
              <a:t>A. Ca ngợi tình cảm và việc làm của các bạn nhỏ đối với ngựa biên phòng. </a:t>
            </a:r>
          </a:p>
          <a:p>
            <a:pPr lvl="0" algn="just">
              <a:defRPr/>
            </a:pPr>
            <a:r>
              <a:rPr lang="vi-VN" sz="3200" b="1" dirty="0">
                <a:solidFill>
                  <a:srgbClr val="7030A0"/>
                </a:solidFill>
                <a:latin typeface="Cambria" panose="02040503050406030204" pitchFamily="18" charset="0"/>
                <a:ea typeface="Cambria" panose="02040503050406030204" pitchFamily="18" charset="0"/>
                <a:cs typeface="Calibri" panose="020F0502020204030204" pitchFamily="34" charset="0"/>
              </a:rPr>
              <a:t>B. Nhắc chúng ta không quên công lao của những chủ ngựa biên phòng.</a:t>
            </a:r>
          </a:p>
          <a:p>
            <a:pPr lvl="0" algn="just">
              <a:defRPr/>
            </a:pPr>
            <a:r>
              <a:rPr lang="vi-VN" sz="3200" b="1" dirty="0">
                <a:solidFill>
                  <a:srgbClr val="7030A0"/>
                </a:solidFill>
                <a:latin typeface="Cambria" panose="02040503050406030204" pitchFamily="18" charset="0"/>
                <a:ea typeface="Cambria" panose="02040503050406030204" pitchFamily="18" charset="0"/>
                <a:cs typeface="Calibri" panose="020F0502020204030204" pitchFamily="34" charset="0"/>
              </a:rPr>
              <a:t>C. Khuyên chúng ta biết ơn các chiến sĩ biên phòng bảo vệ biên cương của Tổ quốc.</a:t>
            </a:r>
            <a:endParaRPr kumimoji="0" lang="vi-VN" sz="3200" b="1"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6" name="Picture 5">
            <a:extLst>
              <a:ext uri="{FF2B5EF4-FFF2-40B4-BE49-F238E27FC236}">
                <a16:creationId xmlns:a16="http://schemas.microsoft.com/office/drawing/2014/main" id="{F6B72A32-9B15-93FD-1EB1-D1F2F4B931C9}"/>
              </a:ext>
            </a:extLst>
          </p:cNvPr>
          <p:cNvPicPr>
            <a:picLocks noChangeAspect="1"/>
          </p:cNvPicPr>
          <p:nvPr/>
        </p:nvPicPr>
        <p:blipFill>
          <a:blip r:embed="rId2"/>
          <a:stretch>
            <a:fillRect/>
          </a:stretch>
        </p:blipFill>
        <p:spPr>
          <a:xfrm>
            <a:off x="-89440" y="119968"/>
            <a:ext cx="12034547" cy="1383912"/>
          </a:xfrm>
          <a:prstGeom prst="rect">
            <a:avLst/>
          </a:prstGeom>
        </p:spPr>
      </p:pic>
      <p:pic>
        <p:nvPicPr>
          <p:cNvPr id="7" name="Picture 6" descr="A group of people in clothing&#10;&#10;Description automatically generated with low confidence">
            <a:extLst>
              <a:ext uri="{FF2B5EF4-FFF2-40B4-BE49-F238E27FC236}">
                <a16:creationId xmlns:a16="http://schemas.microsoft.com/office/drawing/2014/main" id="{8CE587D7-8E07-C808-CC88-1E6631EB0D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5480" y="5385459"/>
            <a:ext cx="2636520" cy="1659146"/>
          </a:xfrm>
          <a:prstGeom prst="rect">
            <a:avLst/>
          </a:prstGeom>
        </p:spPr>
      </p:pic>
      <p:sp>
        <p:nvSpPr>
          <p:cNvPr id="3" name="Arrow: Left 2">
            <a:hlinkClick r:id="rId4" action="ppaction://hlinksldjump"/>
            <a:extLst>
              <a:ext uri="{FF2B5EF4-FFF2-40B4-BE49-F238E27FC236}">
                <a16:creationId xmlns:a16="http://schemas.microsoft.com/office/drawing/2014/main" id="{511D0115-1F92-AAA5-6FFD-DA9F8EC4553F}"/>
              </a:ext>
            </a:extLst>
          </p:cNvPr>
          <p:cNvSpPr/>
          <p:nvPr/>
        </p:nvSpPr>
        <p:spPr>
          <a:xfrm>
            <a:off x="194310" y="6217920"/>
            <a:ext cx="1291590" cy="54864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Cambria" panose="02040503050406030204" pitchFamily="18" charset="0"/>
                <a:ea typeface="Cambria" panose="02040503050406030204" pitchFamily="18" charset="0"/>
              </a:rPr>
              <a:t>Quay </a:t>
            </a:r>
            <a:r>
              <a:rPr lang="en-US" dirty="0" err="1">
                <a:latin typeface="Cambria" panose="02040503050406030204" pitchFamily="18" charset="0"/>
                <a:ea typeface="Cambria" panose="02040503050406030204" pitchFamily="18" charset="0"/>
              </a:rPr>
              <a:t>lại</a:t>
            </a: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923202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a:extLst>
              <a:ext uri="{FF2B5EF4-FFF2-40B4-BE49-F238E27FC236}">
                <a16:creationId xmlns:a16="http://schemas.microsoft.com/office/drawing/2014/main" id="{C528F266-FD37-4B48-9DDD-EE64D539A84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444" b="92000" l="9947" r="89876">
                        <a14:foregroundMark x1="46359" y1="92444" x2="56661" y2="92222"/>
                        <a14:foregroundMark x1="56661" y1="92222" x2="56661" y2="92222"/>
                        <a14:foregroundMark x1="51510" y1="8889" x2="49201" y2="8444"/>
                      </a14:backgroundRemoval>
                    </a14:imgEffect>
                  </a14:imgLayer>
                </a14:imgProps>
              </a:ext>
              <a:ext uri="{28A0092B-C50C-407E-A947-70E740481C1C}">
                <a14:useLocalDpi xmlns:a14="http://schemas.microsoft.com/office/drawing/2010/main" val="0"/>
              </a:ext>
            </a:extLst>
          </a:blip>
          <a:srcRect/>
          <a:stretch>
            <a:fillRect/>
          </a:stretch>
        </p:blipFill>
        <p:spPr bwMode="auto">
          <a:xfrm>
            <a:off x="-755395" y="3785698"/>
            <a:ext cx="4129795" cy="3300902"/>
          </a:xfrm>
          <a:prstGeom prst="rect">
            <a:avLst/>
          </a:prstGeom>
          <a:noFill/>
          <a:extLst>
            <a:ext uri="{909E8E84-426E-40DD-AFC4-6F175D3DCCD1}">
              <a14:hiddenFill xmlns:a14="http://schemas.microsoft.com/office/drawing/2010/main">
                <a:solidFill>
                  <a:srgbClr val="FFFFFF"/>
                </a:solidFill>
              </a14:hiddenFill>
            </a:ext>
          </a:extLst>
        </p:spPr>
      </p:pic>
      <p:pic>
        <p:nvPicPr>
          <p:cNvPr id="12" name="Google Shape;85;p3">
            <a:extLst>
              <a:ext uri="{FF2B5EF4-FFF2-40B4-BE49-F238E27FC236}">
                <a16:creationId xmlns:a16="http://schemas.microsoft.com/office/drawing/2014/main" id="{1E1FD2AA-BCBF-AA23-9426-A3772DAF60D2}"/>
              </a:ext>
            </a:extLst>
          </p:cNvPr>
          <p:cNvPicPr preferRelativeResize="0"/>
          <p:nvPr/>
        </p:nvPicPr>
        <p:blipFill rotWithShape="1">
          <a:blip r:embed="rId4">
            <a:alphaModFix/>
            <a:extLst>
              <a:ext uri="{BEBA8EAE-BF5A-486C-A8C5-ECC9F3942E4B}">
                <a14:imgProps xmlns:a14="http://schemas.microsoft.com/office/drawing/2010/main">
                  <a14:imgLayer r:embed="rId5">
                    <a14:imgEffect>
                      <a14:colorTemperature colorTemp="11200"/>
                    </a14:imgEffect>
                  </a14:imgLayer>
                </a14:imgProps>
              </a:ext>
            </a:extLst>
          </a:blip>
          <a:srcRect t="24370"/>
          <a:stretch/>
        </p:blipFill>
        <p:spPr>
          <a:xfrm>
            <a:off x="2115347" y="0"/>
            <a:ext cx="9746205" cy="7413570"/>
          </a:xfrm>
          <a:prstGeom prst="rect">
            <a:avLst/>
          </a:prstGeom>
          <a:noFill/>
          <a:ln>
            <a:noFill/>
          </a:ln>
        </p:spPr>
      </p:pic>
      <p:grpSp>
        <p:nvGrpSpPr>
          <p:cNvPr id="31" name="Group 30">
            <a:extLst>
              <a:ext uri="{FF2B5EF4-FFF2-40B4-BE49-F238E27FC236}">
                <a16:creationId xmlns:a16="http://schemas.microsoft.com/office/drawing/2014/main" id="{2299E521-2207-D156-E847-5092ECADD64D}"/>
              </a:ext>
            </a:extLst>
          </p:cNvPr>
          <p:cNvGrpSpPr/>
          <p:nvPr/>
        </p:nvGrpSpPr>
        <p:grpSpPr>
          <a:xfrm>
            <a:off x="10630569" y="5265518"/>
            <a:ext cx="1659075" cy="2287426"/>
            <a:chOff x="8744924" y="2143452"/>
            <a:chExt cx="3359990" cy="4632539"/>
          </a:xfrm>
        </p:grpSpPr>
        <p:pic>
          <p:nvPicPr>
            <p:cNvPr id="32" name="Picture 31" descr="A close-up of a logo&#10;&#10;Description automatically generated with low confidence">
              <a:extLst>
                <a:ext uri="{FF2B5EF4-FFF2-40B4-BE49-F238E27FC236}">
                  <a16:creationId xmlns:a16="http://schemas.microsoft.com/office/drawing/2014/main" id="{0D1FDBDD-6A2A-3789-00D7-35CBBA6EFC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03817" y="5052451"/>
              <a:ext cx="3301097" cy="1723540"/>
            </a:xfrm>
            <a:prstGeom prst="rect">
              <a:avLst/>
            </a:prstGeom>
          </p:spPr>
        </p:pic>
        <p:pic>
          <p:nvPicPr>
            <p:cNvPr id="33" name="Picture 32" descr="Icon&#10;&#10;Description automatically generated">
              <a:extLst>
                <a:ext uri="{FF2B5EF4-FFF2-40B4-BE49-F238E27FC236}">
                  <a16:creationId xmlns:a16="http://schemas.microsoft.com/office/drawing/2014/main" id="{4174D7CB-B7DC-A709-802A-298C808EC04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44924" y="2143452"/>
              <a:ext cx="2764981" cy="3101731"/>
            </a:xfrm>
            <a:prstGeom prst="rect">
              <a:avLst/>
            </a:prstGeom>
          </p:spPr>
        </p:pic>
      </p:grpSp>
      <p:sp>
        <p:nvSpPr>
          <p:cNvPr id="30" name="TextBox 29">
            <a:extLst>
              <a:ext uri="{FF2B5EF4-FFF2-40B4-BE49-F238E27FC236}">
                <a16:creationId xmlns:a16="http://schemas.microsoft.com/office/drawing/2014/main" id="{EFB35E11-806B-BABE-5376-699F05587491}"/>
              </a:ext>
            </a:extLst>
          </p:cNvPr>
          <p:cNvSpPr txBox="1"/>
          <p:nvPr/>
        </p:nvSpPr>
        <p:spPr>
          <a:xfrm>
            <a:off x="3141259" y="2110973"/>
            <a:ext cx="751839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Theo em, nội dung chính của bài là gì?</a:t>
            </a:r>
            <a:endParaRPr kumimoji="0" lang="en-US" sz="6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2" name="Picture 1">
            <a:extLst>
              <a:ext uri="{FF2B5EF4-FFF2-40B4-BE49-F238E27FC236}">
                <a16:creationId xmlns:a16="http://schemas.microsoft.com/office/drawing/2014/main" id="{9120C658-A635-4CB8-ADBC-8E2436C04B62}"/>
              </a:ext>
            </a:extLst>
          </p:cNvPr>
          <p:cNvPicPr>
            <a:picLocks noChangeAspect="1"/>
          </p:cNvPicPr>
          <p:nvPr/>
        </p:nvPicPr>
        <p:blipFill>
          <a:blip r:embed="rId8"/>
          <a:stretch>
            <a:fillRect/>
          </a:stretch>
        </p:blipFill>
        <p:spPr>
          <a:xfrm>
            <a:off x="883180" y="895420"/>
            <a:ext cx="12034547" cy="1390008"/>
          </a:xfrm>
          <a:prstGeom prst="rect">
            <a:avLst/>
          </a:prstGeom>
        </p:spPr>
      </p:pic>
    </p:spTree>
    <p:extLst>
      <p:ext uri="{BB962C8B-B14F-4D97-AF65-F5344CB8AC3E}">
        <p14:creationId xmlns:p14="http://schemas.microsoft.com/office/powerpoint/2010/main" val="272904355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p:tgtEl>
                                          <p:spTgt spid="30"/>
                                        </p:tgtEl>
                                        <p:attrNameLst>
                                          <p:attrName>ppt_y</p:attrName>
                                        </p:attrNameLst>
                                      </p:cBhvr>
                                      <p:tavLst>
                                        <p:tav tm="0">
                                          <p:val>
                                            <p:strVal val="#ppt_y+#ppt_h*1.125000"/>
                                          </p:val>
                                        </p:tav>
                                        <p:tav tm="100000">
                                          <p:val>
                                            <p:strVal val="#ppt_y"/>
                                          </p:val>
                                        </p:tav>
                                      </p:tavLst>
                                    </p:anim>
                                    <p:animEffect transition="in" filter="wipe(up)">
                                      <p:cBhvr>
                                        <p:cTn id="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a:extLst>
              <a:ext uri="{FF2B5EF4-FFF2-40B4-BE49-F238E27FC236}">
                <a16:creationId xmlns:a16="http://schemas.microsoft.com/office/drawing/2014/main" id="{C528F266-FD37-4B48-9DDD-EE64D539A84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444" b="92000" l="9947" r="89876">
                        <a14:foregroundMark x1="46359" y1="92444" x2="56661" y2="92222"/>
                        <a14:foregroundMark x1="56661" y1="92222" x2="56661" y2="92222"/>
                        <a14:foregroundMark x1="51510" y1="8889" x2="49201" y2="8444"/>
                      </a14:backgroundRemoval>
                    </a14:imgEffect>
                  </a14:imgLayer>
                </a14:imgProps>
              </a:ext>
              <a:ext uri="{28A0092B-C50C-407E-A947-70E740481C1C}">
                <a14:useLocalDpi xmlns:a14="http://schemas.microsoft.com/office/drawing/2010/main" val="0"/>
              </a:ext>
            </a:extLst>
          </a:blip>
          <a:srcRect/>
          <a:stretch>
            <a:fillRect/>
          </a:stretch>
        </p:blipFill>
        <p:spPr bwMode="auto">
          <a:xfrm>
            <a:off x="-812545" y="3785698"/>
            <a:ext cx="4129795" cy="3300902"/>
          </a:xfrm>
          <a:prstGeom prst="rect">
            <a:avLst/>
          </a:prstGeom>
          <a:noFill/>
          <a:extLst>
            <a:ext uri="{909E8E84-426E-40DD-AFC4-6F175D3DCCD1}">
              <a14:hiddenFill xmlns:a14="http://schemas.microsoft.com/office/drawing/2010/main">
                <a:solidFill>
                  <a:srgbClr val="FFFFFF"/>
                </a:solidFill>
              </a14:hiddenFill>
            </a:ext>
          </a:extLst>
        </p:spPr>
      </p:pic>
      <p:pic>
        <p:nvPicPr>
          <p:cNvPr id="12" name="Google Shape;85;p3">
            <a:extLst>
              <a:ext uri="{FF2B5EF4-FFF2-40B4-BE49-F238E27FC236}">
                <a16:creationId xmlns:a16="http://schemas.microsoft.com/office/drawing/2014/main" id="{1E1FD2AA-BCBF-AA23-9426-A3772DAF60D2}"/>
              </a:ext>
            </a:extLst>
          </p:cNvPr>
          <p:cNvPicPr preferRelativeResize="0"/>
          <p:nvPr/>
        </p:nvPicPr>
        <p:blipFill rotWithShape="1">
          <a:blip r:embed="rId4">
            <a:alphaModFix/>
            <a:extLst>
              <a:ext uri="{BEBA8EAE-BF5A-486C-A8C5-ECC9F3942E4B}">
                <a14:imgProps xmlns:a14="http://schemas.microsoft.com/office/drawing/2010/main">
                  <a14:imgLayer r:embed="rId5">
                    <a14:imgEffect>
                      <a14:colorTemperature colorTemp="11200"/>
                    </a14:imgEffect>
                  </a14:imgLayer>
                </a14:imgProps>
              </a:ext>
            </a:extLst>
          </a:blip>
          <a:srcRect t="24370"/>
          <a:stretch/>
        </p:blipFill>
        <p:spPr>
          <a:xfrm>
            <a:off x="2115347" y="0"/>
            <a:ext cx="10202777" cy="7413570"/>
          </a:xfrm>
          <a:prstGeom prst="rect">
            <a:avLst/>
          </a:prstGeom>
          <a:noFill/>
          <a:ln>
            <a:noFill/>
          </a:ln>
        </p:spPr>
      </p:pic>
      <p:grpSp>
        <p:nvGrpSpPr>
          <p:cNvPr id="31" name="Group 30">
            <a:extLst>
              <a:ext uri="{FF2B5EF4-FFF2-40B4-BE49-F238E27FC236}">
                <a16:creationId xmlns:a16="http://schemas.microsoft.com/office/drawing/2014/main" id="{2299E521-2207-D156-E847-5092ECADD64D}"/>
              </a:ext>
            </a:extLst>
          </p:cNvPr>
          <p:cNvGrpSpPr/>
          <p:nvPr/>
        </p:nvGrpSpPr>
        <p:grpSpPr>
          <a:xfrm>
            <a:off x="10630569" y="5265518"/>
            <a:ext cx="1659075" cy="2287426"/>
            <a:chOff x="8744924" y="2143452"/>
            <a:chExt cx="3359990" cy="4632539"/>
          </a:xfrm>
        </p:grpSpPr>
        <p:pic>
          <p:nvPicPr>
            <p:cNvPr id="32" name="Picture 31" descr="A close-up of a logo&#10;&#10;Description automatically generated with low confidence">
              <a:extLst>
                <a:ext uri="{FF2B5EF4-FFF2-40B4-BE49-F238E27FC236}">
                  <a16:creationId xmlns:a16="http://schemas.microsoft.com/office/drawing/2014/main" id="{0D1FDBDD-6A2A-3789-00D7-35CBBA6EFC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03817" y="5052451"/>
              <a:ext cx="3301097" cy="1723540"/>
            </a:xfrm>
            <a:prstGeom prst="rect">
              <a:avLst/>
            </a:prstGeom>
          </p:spPr>
        </p:pic>
        <p:pic>
          <p:nvPicPr>
            <p:cNvPr id="33" name="Picture 32" descr="Icon&#10;&#10;Description automatically generated">
              <a:extLst>
                <a:ext uri="{FF2B5EF4-FFF2-40B4-BE49-F238E27FC236}">
                  <a16:creationId xmlns:a16="http://schemas.microsoft.com/office/drawing/2014/main" id="{4174D7CB-B7DC-A709-802A-298C808EC04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44924" y="2143452"/>
              <a:ext cx="2764981" cy="3101731"/>
            </a:xfrm>
            <a:prstGeom prst="rect">
              <a:avLst/>
            </a:prstGeom>
          </p:spPr>
        </p:pic>
      </p:grpSp>
      <p:sp>
        <p:nvSpPr>
          <p:cNvPr id="30" name="TextBox 29">
            <a:extLst>
              <a:ext uri="{FF2B5EF4-FFF2-40B4-BE49-F238E27FC236}">
                <a16:creationId xmlns:a16="http://schemas.microsoft.com/office/drawing/2014/main" id="{EFB35E11-806B-BABE-5376-699F05587491}"/>
              </a:ext>
            </a:extLst>
          </p:cNvPr>
          <p:cNvSpPr txBox="1"/>
          <p:nvPr/>
        </p:nvSpPr>
        <p:spPr>
          <a:xfrm>
            <a:off x="3112179" y="1754494"/>
            <a:ext cx="8449200" cy="30469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Bài</a:t>
            </a:r>
            <a:r>
              <a:rPr kumimoji="0" lang="en-US" sz="4800" b="0"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thơ</a:t>
            </a:r>
            <a:r>
              <a:rPr kumimoji="0" lang="en-US" sz="4800" b="0"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nói</a:t>
            </a:r>
            <a:r>
              <a:rPr kumimoji="0" lang="en-US" sz="4800" b="0"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về</a:t>
            </a:r>
            <a:r>
              <a:rPr kumimoji="0" lang="en-US" sz="4800" b="0"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những</a:t>
            </a:r>
            <a:r>
              <a:rPr kumimoji="0" lang="en-US" sz="4800" b="0"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chú</a:t>
            </a:r>
            <a:r>
              <a:rPr kumimoji="0" lang="en-US" sz="4800" b="0"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ngựa</a:t>
            </a:r>
            <a:r>
              <a:rPr kumimoji="0" lang="en-US" sz="4800" b="0"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biên</a:t>
            </a:r>
            <a:r>
              <a:rPr kumimoji="0" lang="en-US" sz="4800" b="0"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phòng</a:t>
            </a:r>
            <a:r>
              <a:rPr kumimoji="0" lang="en-US" sz="4800" b="0"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đã</a:t>
            </a:r>
            <a:r>
              <a:rPr kumimoji="0" lang="en-US" sz="4800" b="0"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sát</a:t>
            </a:r>
            <a:r>
              <a:rPr kumimoji="0" lang="en-US" sz="4800" b="0"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cánh</a:t>
            </a:r>
            <a:r>
              <a:rPr kumimoji="0" lang="en-US" sz="4800" b="0"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cùng</a:t>
            </a:r>
            <a:r>
              <a:rPr kumimoji="0" lang="en-US" sz="4800" b="0"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các</a:t>
            </a:r>
            <a:r>
              <a:rPr kumimoji="0" lang="en-US" sz="4800" b="0"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chú</a:t>
            </a:r>
            <a:r>
              <a:rPr kumimoji="0" lang="en-US" sz="4800" b="0"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bộ</a:t>
            </a:r>
            <a:r>
              <a:rPr kumimoji="0" lang="en-US" sz="4800" b="0"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đội</a:t>
            </a:r>
            <a:r>
              <a:rPr kumimoji="0" lang="en-US" sz="4800" b="0"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biên</a:t>
            </a:r>
            <a:r>
              <a:rPr kumimoji="0" lang="en-US" sz="4800" b="0"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phòng</a:t>
            </a:r>
            <a:r>
              <a:rPr kumimoji="0" lang="en-US" sz="4800" b="0"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bảo</a:t>
            </a:r>
            <a:r>
              <a:rPr kumimoji="0" lang="en-US" sz="4800" b="0"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vệ</a:t>
            </a:r>
            <a:r>
              <a:rPr kumimoji="0" lang="en-US" sz="4800" b="0"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vùng</a:t>
            </a:r>
            <a:r>
              <a:rPr kumimoji="0" lang="en-US" sz="4800" b="0"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biên</a:t>
            </a:r>
            <a:r>
              <a:rPr kumimoji="0" lang="en-US" sz="4800" b="0"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cương</a:t>
            </a:r>
            <a:r>
              <a:rPr kumimoji="0" lang="en-US" sz="4800" b="0"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của</a:t>
            </a:r>
            <a:r>
              <a:rPr kumimoji="0" lang="en-US" sz="4800" b="0"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tổ</a:t>
            </a:r>
            <a:r>
              <a:rPr kumimoji="0" lang="en-US" sz="4800" b="0"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quốc</a:t>
            </a:r>
            <a:r>
              <a:rPr kumimoji="0" lang="en-US" sz="4800" b="0"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a:t>
            </a:r>
            <a:endParaRPr kumimoji="0" lang="en-US" sz="4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2" name="Picture 1">
            <a:extLst>
              <a:ext uri="{FF2B5EF4-FFF2-40B4-BE49-F238E27FC236}">
                <a16:creationId xmlns:a16="http://schemas.microsoft.com/office/drawing/2014/main" id="{3D9812E0-CD97-4A60-BEE0-DBEA3C693848}"/>
              </a:ext>
            </a:extLst>
          </p:cNvPr>
          <p:cNvPicPr>
            <a:picLocks noChangeAspect="1"/>
          </p:cNvPicPr>
          <p:nvPr/>
        </p:nvPicPr>
        <p:blipFill>
          <a:blip r:embed="rId8"/>
          <a:stretch>
            <a:fillRect/>
          </a:stretch>
        </p:blipFill>
        <p:spPr>
          <a:xfrm>
            <a:off x="-172995" y="132468"/>
            <a:ext cx="12034547" cy="1390008"/>
          </a:xfrm>
          <a:prstGeom prst="rect">
            <a:avLst/>
          </a:prstGeom>
        </p:spPr>
      </p:pic>
    </p:spTree>
    <p:extLst>
      <p:ext uri="{BB962C8B-B14F-4D97-AF65-F5344CB8AC3E}">
        <p14:creationId xmlns:p14="http://schemas.microsoft.com/office/powerpoint/2010/main" val="27759860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p:tgtEl>
                                          <p:spTgt spid="30"/>
                                        </p:tgtEl>
                                        <p:attrNameLst>
                                          <p:attrName>ppt_y</p:attrName>
                                        </p:attrNameLst>
                                      </p:cBhvr>
                                      <p:tavLst>
                                        <p:tav tm="0">
                                          <p:val>
                                            <p:strVal val="#ppt_y+#ppt_h*1.125000"/>
                                          </p:val>
                                        </p:tav>
                                        <p:tav tm="100000">
                                          <p:val>
                                            <p:strVal val="#ppt_y"/>
                                          </p:val>
                                        </p:tav>
                                      </p:tavLst>
                                    </p:anim>
                                    <p:animEffect transition="in" filter="wipe(up)">
                                      <p:cBhvr>
                                        <p:cTn id="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children and a group of kids on horses&#10;&#10;Description automatically generated">
            <a:extLst>
              <a:ext uri="{FF2B5EF4-FFF2-40B4-BE49-F238E27FC236}">
                <a16:creationId xmlns:a16="http://schemas.microsoft.com/office/drawing/2014/main" id="{7D210EC5-66A3-5CEC-74B8-8F56F090D86D}"/>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0" y="-6385"/>
            <a:ext cx="12192000" cy="6858000"/>
          </a:xfrm>
          <a:prstGeom prst="rect">
            <a:avLst/>
          </a:prstGeom>
        </p:spPr>
      </p:pic>
      <p:pic>
        <p:nvPicPr>
          <p:cNvPr id="5" name="Picture 4">
            <a:extLst>
              <a:ext uri="{FF2B5EF4-FFF2-40B4-BE49-F238E27FC236}">
                <a16:creationId xmlns:a16="http://schemas.microsoft.com/office/drawing/2014/main" id="{F85A9494-DA98-83E3-7F4E-9997AFDE7DD4}"/>
              </a:ext>
            </a:extLst>
          </p:cNvPr>
          <p:cNvPicPr>
            <a:picLocks noChangeAspect="1"/>
          </p:cNvPicPr>
          <p:nvPr/>
        </p:nvPicPr>
        <p:blipFill>
          <a:blip r:embed="rId4"/>
          <a:stretch>
            <a:fillRect/>
          </a:stretch>
        </p:blipFill>
        <p:spPr>
          <a:xfrm>
            <a:off x="1291155" y="1282734"/>
            <a:ext cx="10028789" cy="2139881"/>
          </a:xfrm>
          <a:prstGeom prst="rect">
            <a:avLst/>
          </a:prstGeom>
        </p:spPr>
      </p:pic>
      <p:pic>
        <p:nvPicPr>
          <p:cNvPr id="6" name="Picture 5">
            <a:extLst>
              <a:ext uri="{FF2B5EF4-FFF2-40B4-BE49-F238E27FC236}">
                <a16:creationId xmlns:a16="http://schemas.microsoft.com/office/drawing/2014/main" id="{351794DE-6802-6EB9-E98D-0AF50E4A978B}"/>
              </a:ext>
            </a:extLst>
          </p:cNvPr>
          <p:cNvPicPr>
            <a:picLocks noChangeAspect="1"/>
          </p:cNvPicPr>
          <p:nvPr/>
        </p:nvPicPr>
        <p:blipFill>
          <a:blip r:embed="rId5"/>
          <a:stretch>
            <a:fillRect/>
          </a:stretch>
        </p:blipFill>
        <p:spPr>
          <a:xfrm>
            <a:off x="5467276" y="360259"/>
            <a:ext cx="1676545" cy="768163"/>
          </a:xfrm>
          <a:prstGeom prst="rect">
            <a:avLst/>
          </a:prstGeom>
        </p:spPr>
      </p:pic>
    </p:spTree>
    <p:extLst>
      <p:ext uri="{BB962C8B-B14F-4D97-AF65-F5344CB8AC3E}">
        <p14:creationId xmlns:p14="http://schemas.microsoft.com/office/powerpoint/2010/main" val="250689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7315514-B93E-088D-E799-400088F2B4E0}"/>
              </a:ext>
            </a:extLst>
          </p:cNvPr>
          <p:cNvSpPr/>
          <p:nvPr/>
        </p:nvSpPr>
        <p:spPr>
          <a:xfrm>
            <a:off x="168166" y="262760"/>
            <a:ext cx="11519337" cy="624314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 name="Picture 4">
            <a:extLst>
              <a:ext uri="{FF2B5EF4-FFF2-40B4-BE49-F238E27FC236}">
                <a16:creationId xmlns:a16="http://schemas.microsoft.com/office/drawing/2014/main" id="{1BB6BC36-C7B7-CA60-AA69-3FA7C2D1004D}"/>
              </a:ext>
            </a:extLst>
          </p:cNvPr>
          <p:cNvPicPr>
            <a:picLocks noChangeAspect="1"/>
          </p:cNvPicPr>
          <p:nvPr/>
        </p:nvPicPr>
        <p:blipFill>
          <a:blip r:embed="rId2"/>
          <a:stretch>
            <a:fillRect/>
          </a:stretch>
        </p:blipFill>
        <p:spPr>
          <a:xfrm>
            <a:off x="3772492" y="317471"/>
            <a:ext cx="4541914" cy="1072989"/>
          </a:xfrm>
          <a:prstGeom prst="rect">
            <a:avLst/>
          </a:prstGeom>
        </p:spPr>
      </p:pic>
      <p:pic>
        <p:nvPicPr>
          <p:cNvPr id="33" name="Picture 32">
            <a:extLst>
              <a:ext uri="{FF2B5EF4-FFF2-40B4-BE49-F238E27FC236}">
                <a16:creationId xmlns:a16="http://schemas.microsoft.com/office/drawing/2014/main" id="{D81C6AD7-03F2-AAC7-52C4-800192CE6BE3}"/>
              </a:ext>
            </a:extLst>
          </p:cNvPr>
          <p:cNvPicPr>
            <a:picLocks noChangeAspect="1"/>
          </p:cNvPicPr>
          <p:nvPr/>
        </p:nvPicPr>
        <p:blipFill>
          <a:blip r:embed="rId3"/>
          <a:stretch>
            <a:fillRect/>
          </a:stretch>
        </p:blipFill>
        <p:spPr>
          <a:xfrm>
            <a:off x="8582025" y="1695450"/>
            <a:ext cx="3609975" cy="5162550"/>
          </a:xfrm>
          <a:prstGeom prst="rect">
            <a:avLst/>
          </a:prstGeom>
          <a:ln>
            <a:noFill/>
          </a:ln>
          <a:effectLst>
            <a:softEdge rad="112500"/>
          </a:effectLst>
        </p:spPr>
      </p:pic>
      <p:sp>
        <p:nvSpPr>
          <p:cNvPr id="37" name="TextBox 36">
            <a:extLst>
              <a:ext uri="{FF2B5EF4-FFF2-40B4-BE49-F238E27FC236}">
                <a16:creationId xmlns:a16="http://schemas.microsoft.com/office/drawing/2014/main" id="{D0FB3DD7-0C85-CACB-6AE3-51B67D269884}"/>
              </a:ext>
            </a:extLst>
          </p:cNvPr>
          <p:cNvSpPr txBox="1"/>
          <p:nvPr/>
        </p:nvSpPr>
        <p:spPr>
          <a:xfrm>
            <a:off x="504496" y="1282262"/>
            <a:ext cx="3762704" cy="1569660"/>
          </a:xfrm>
          <a:prstGeom prst="rect">
            <a:avLst/>
          </a:prstGeom>
          <a:noFill/>
        </p:spPr>
        <p:txBody>
          <a:bodyPr wrap="square" rtlCol="0">
            <a:spAutoFit/>
          </a:bodyPr>
          <a:lstStyle/>
          <a:p>
            <a:pPr algn="just" rtl="0" latinLnBrk="0"/>
            <a:r>
              <a:rPr lang="vi-VN" sz="2400" b="0" i="0" dirty="0">
                <a:solidFill>
                  <a:srgbClr val="000000"/>
                </a:solidFill>
                <a:effectLst/>
                <a:latin typeface="Cambria" panose="02040503050406030204" pitchFamily="18" charset="0"/>
                <a:ea typeface="Cambria" panose="02040503050406030204" pitchFamily="18" charset="0"/>
              </a:rPr>
              <a:t>Chú bộ đội biên phòng</a:t>
            </a:r>
          </a:p>
          <a:p>
            <a:pPr algn="just" rtl="0" latinLnBrk="0"/>
            <a:r>
              <a:rPr lang="vi-VN" sz="2400" b="0" i="0" dirty="0">
                <a:solidFill>
                  <a:srgbClr val="000000"/>
                </a:solidFill>
                <a:effectLst/>
                <a:latin typeface="Cambria" panose="02040503050406030204" pitchFamily="18" charset="0"/>
                <a:ea typeface="Cambria" panose="02040503050406030204" pitchFamily="18" charset="0"/>
              </a:rPr>
              <a:t>Rạp mình trên lưng ngựa </a:t>
            </a:r>
          </a:p>
          <a:p>
            <a:pPr algn="just" rtl="0" latinLnBrk="0"/>
            <a:r>
              <a:rPr lang="vi-VN" sz="2400" b="0" i="0" dirty="0">
                <a:solidFill>
                  <a:srgbClr val="000000"/>
                </a:solidFill>
                <a:effectLst/>
                <a:latin typeface="Cambria" panose="02040503050406030204" pitchFamily="18" charset="0"/>
                <a:ea typeface="Cambria" panose="02040503050406030204" pitchFamily="18" charset="0"/>
              </a:rPr>
              <a:t>Ngựa phi nhanh như bay </a:t>
            </a:r>
          </a:p>
          <a:p>
            <a:pPr algn="just" rtl="0" latinLnBrk="0"/>
            <a:r>
              <a:rPr lang="vi-VN" sz="2400" b="0" i="0" dirty="0">
                <a:solidFill>
                  <a:srgbClr val="000000"/>
                </a:solidFill>
                <a:effectLst/>
                <a:latin typeface="Cambria" panose="02040503050406030204" pitchFamily="18" charset="0"/>
                <a:ea typeface="Cambria" panose="02040503050406030204" pitchFamily="18" charset="0"/>
              </a:rPr>
              <a:t>Cả cánh rừng nổi gió. </a:t>
            </a:r>
          </a:p>
        </p:txBody>
      </p:sp>
      <p:sp>
        <p:nvSpPr>
          <p:cNvPr id="38" name="TextBox 37">
            <a:extLst>
              <a:ext uri="{FF2B5EF4-FFF2-40B4-BE49-F238E27FC236}">
                <a16:creationId xmlns:a16="http://schemas.microsoft.com/office/drawing/2014/main" id="{17527623-0DE1-8199-668A-F5ED5663D7BE}"/>
              </a:ext>
            </a:extLst>
          </p:cNvPr>
          <p:cNvSpPr txBox="1"/>
          <p:nvPr/>
        </p:nvSpPr>
        <p:spPr>
          <a:xfrm>
            <a:off x="536027" y="2995449"/>
            <a:ext cx="3762704" cy="1569660"/>
          </a:xfrm>
          <a:prstGeom prst="rect">
            <a:avLst/>
          </a:prstGeom>
          <a:noFill/>
        </p:spPr>
        <p:txBody>
          <a:bodyPr wrap="square" rtlCol="0">
            <a:spAutoFit/>
          </a:bodyPr>
          <a:lstStyle/>
          <a:p>
            <a:pPr algn="just" rtl="0" latinLnBrk="0"/>
            <a:r>
              <a:rPr lang="vi-VN" sz="2400" b="0" i="0" dirty="0">
                <a:solidFill>
                  <a:srgbClr val="000000"/>
                </a:solidFill>
                <a:effectLst/>
                <a:latin typeface="Cambria" panose="02040503050406030204" pitchFamily="18" charset="0"/>
                <a:ea typeface="Cambria" panose="02040503050406030204" pitchFamily="18" charset="0"/>
              </a:rPr>
              <a:t>Ngựa phăm phăm bốn vó </a:t>
            </a:r>
          </a:p>
          <a:p>
            <a:pPr algn="just" rtl="0" latinLnBrk="0"/>
            <a:r>
              <a:rPr lang="vi-VN" sz="2400" b="0" i="0" dirty="0">
                <a:solidFill>
                  <a:srgbClr val="000000"/>
                </a:solidFill>
                <a:effectLst/>
                <a:latin typeface="Cambria" panose="02040503050406030204" pitchFamily="18" charset="0"/>
                <a:ea typeface="Cambria" panose="02040503050406030204" pitchFamily="18" charset="0"/>
              </a:rPr>
              <a:t>Như băm xuống mặt đường</a:t>
            </a:r>
          </a:p>
          <a:p>
            <a:pPr algn="just" rtl="0" latinLnBrk="0"/>
            <a:r>
              <a:rPr lang="vi-VN" sz="2400" b="0" i="0" dirty="0">
                <a:solidFill>
                  <a:srgbClr val="000000"/>
                </a:solidFill>
                <a:effectLst/>
                <a:latin typeface="Cambria" panose="02040503050406030204" pitchFamily="18" charset="0"/>
                <a:ea typeface="Cambria" panose="02040503050406030204" pitchFamily="18" charset="0"/>
              </a:rPr>
              <a:t>Mặc sớm rừng mù sương </a:t>
            </a:r>
          </a:p>
          <a:p>
            <a:pPr algn="just" rtl="0" latinLnBrk="0"/>
            <a:r>
              <a:rPr lang="vi-VN" sz="2400" b="0" i="0" dirty="0">
                <a:solidFill>
                  <a:srgbClr val="000000"/>
                </a:solidFill>
                <a:effectLst/>
                <a:latin typeface="Cambria" panose="02040503050406030204" pitchFamily="18" charset="0"/>
                <a:ea typeface="Cambria" panose="02040503050406030204" pitchFamily="18" charset="0"/>
              </a:rPr>
              <a:t>Mặc đêm đông giá buốt.</a:t>
            </a:r>
          </a:p>
        </p:txBody>
      </p:sp>
      <p:sp>
        <p:nvSpPr>
          <p:cNvPr id="39" name="TextBox 38">
            <a:extLst>
              <a:ext uri="{FF2B5EF4-FFF2-40B4-BE49-F238E27FC236}">
                <a16:creationId xmlns:a16="http://schemas.microsoft.com/office/drawing/2014/main" id="{DB007543-E778-FE28-AD4A-455C843AAFC4}"/>
              </a:ext>
            </a:extLst>
          </p:cNvPr>
          <p:cNvSpPr txBox="1"/>
          <p:nvPr/>
        </p:nvSpPr>
        <p:spPr>
          <a:xfrm>
            <a:off x="515007" y="4761187"/>
            <a:ext cx="3762704" cy="1569660"/>
          </a:xfrm>
          <a:prstGeom prst="rect">
            <a:avLst/>
          </a:prstGeom>
          <a:noFill/>
        </p:spPr>
        <p:txBody>
          <a:bodyPr wrap="square" rtlCol="0">
            <a:spAutoFit/>
          </a:bodyPr>
          <a:lstStyle/>
          <a:p>
            <a:pPr algn="just" rtl="0" latinLnBrk="0"/>
            <a:r>
              <a:rPr lang="vi-VN" sz="2400" b="0" i="0" dirty="0">
                <a:solidFill>
                  <a:srgbClr val="000000"/>
                </a:solidFill>
                <a:effectLst/>
                <a:latin typeface="Cambria" panose="02040503050406030204" pitchFamily="18" charset="0"/>
                <a:ea typeface="Cambria" panose="02040503050406030204" pitchFamily="18" charset="0"/>
              </a:rPr>
              <a:t>Chân ngựa như sắt thép </a:t>
            </a:r>
          </a:p>
          <a:p>
            <a:pPr algn="just" rtl="0" latinLnBrk="0"/>
            <a:r>
              <a:rPr lang="vi-VN" sz="2400" b="0" i="0" dirty="0">
                <a:solidFill>
                  <a:srgbClr val="000000"/>
                </a:solidFill>
                <a:effectLst/>
                <a:latin typeface="Cambria" panose="02040503050406030204" pitchFamily="18" charset="0"/>
                <a:ea typeface="Cambria" panose="02040503050406030204" pitchFamily="18" charset="0"/>
              </a:rPr>
              <a:t>Luôn săn đuổi quân thù </a:t>
            </a:r>
          </a:p>
          <a:p>
            <a:pPr algn="just" rtl="0" latinLnBrk="0"/>
            <a:r>
              <a:rPr lang="vi-VN" sz="2400" b="0" i="0" dirty="0">
                <a:solidFill>
                  <a:srgbClr val="000000"/>
                </a:solidFill>
                <a:effectLst/>
                <a:latin typeface="Cambria" panose="02040503050406030204" pitchFamily="18" charset="0"/>
                <a:ea typeface="Cambria" panose="02040503050406030204" pitchFamily="18" charset="0"/>
              </a:rPr>
              <a:t>Vó ngựa như có mắt </a:t>
            </a:r>
          </a:p>
          <a:p>
            <a:pPr algn="just" rtl="0" latinLnBrk="0"/>
            <a:r>
              <a:rPr lang="vi-VN" sz="2400" b="0" i="0" dirty="0">
                <a:solidFill>
                  <a:srgbClr val="000000"/>
                </a:solidFill>
                <a:effectLst/>
                <a:latin typeface="Cambria" panose="02040503050406030204" pitchFamily="18" charset="0"/>
                <a:ea typeface="Cambria" panose="02040503050406030204" pitchFamily="18" charset="0"/>
              </a:rPr>
              <a:t>Chẳng vấp ngã bao giờ.</a:t>
            </a:r>
          </a:p>
        </p:txBody>
      </p:sp>
      <p:sp>
        <p:nvSpPr>
          <p:cNvPr id="40" name="TextBox 39">
            <a:extLst>
              <a:ext uri="{FF2B5EF4-FFF2-40B4-BE49-F238E27FC236}">
                <a16:creationId xmlns:a16="http://schemas.microsoft.com/office/drawing/2014/main" id="{B6B2F7AC-0817-3D0C-5595-0F366C077686}"/>
              </a:ext>
            </a:extLst>
          </p:cNvPr>
          <p:cNvSpPr txBox="1"/>
          <p:nvPr/>
        </p:nvSpPr>
        <p:spPr>
          <a:xfrm>
            <a:off x="4813737" y="1292772"/>
            <a:ext cx="3762704" cy="1569660"/>
          </a:xfrm>
          <a:prstGeom prst="rect">
            <a:avLst/>
          </a:prstGeom>
          <a:noFill/>
        </p:spPr>
        <p:txBody>
          <a:bodyPr wrap="square" rtlCol="0">
            <a:spAutoFit/>
          </a:bodyPr>
          <a:lstStyle/>
          <a:p>
            <a:pPr algn="just" rtl="0" latinLnBrk="0"/>
            <a:r>
              <a:rPr lang="vi-VN" sz="2400" b="0" i="0" dirty="0">
                <a:solidFill>
                  <a:srgbClr val="000000"/>
                </a:solidFill>
                <a:effectLst/>
                <a:latin typeface="Cambria" panose="02040503050406030204" pitchFamily="18" charset="0"/>
                <a:ea typeface="Cambria" panose="02040503050406030204" pitchFamily="18" charset="0"/>
              </a:rPr>
              <a:t>Xong công việc trở về </a:t>
            </a:r>
          </a:p>
          <a:p>
            <a:pPr algn="just" rtl="0" latinLnBrk="0"/>
            <a:r>
              <a:rPr lang="vi-VN" sz="2400" b="0" i="0" dirty="0">
                <a:solidFill>
                  <a:srgbClr val="000000"/>
                </a:solidFill>
                <a:effectLst/>
                <a:latin typeface="Cambria" panose="02040503050406030204" pitchFamily="18" charset="0"/>
                <a:ea typeface="Cambria" panose="02040503050406030204" pitchFamily="18" charset="0"/>
              </a:rPr>
              <a:t>Ngựa bước đi thong thả</a:t>
            </a:r>
          </a:p>
          <a:p>
            <a:pPr algn="just" rtl="0" latinLnBrk="0"/>
            <a:r>
              <a:rPr lang="vi-VN" sz="2400" b="0" i="0" dirty="0">
                <a:solidFill>
                  <a:srgbClr val="000000"/>
                </a:solidFill>
                <a:effectLst/>
                <a:latin typeface="Cambria" panose="02040503050406030204" pitchFamily="18" charset="0"/>
                <a:ea typeface="Cambria" panose="02040503050406030204" pitchFamily="18" charset="0"/>
              </a:rPr>
              <a:t>Chú bộ đội đi bên</a:t>
            </a:r>
          </a:p>
          <a:p>
            <a:pPr algn="just" rtl="0" latinLnBrk="0"/>
            <a:r>
              <a:rPr lang="vi-VN" sz="2400" b="0" i="0" dirty="0">
                <a:solidFill>
                  <a:srgbClr val="000000"/>
                </a:solidFill>
                <a:effectLst/>
                <a:latin typeface="Cambria" panose="02040503050406030204" pitchFamily="18" charset="0"/>
                <a:ea typeface="Cambria" panose="02040503050406030204" pitchFamily="18" charset="0"/>
              </a:rPr>
              <a:t>Tay vỗ về lưng ngựa.</a:t>
            </a:r>
          </a:p>
        </p:txBody>
      </p:sp>
      <p:sp>
        <p:nvSpPr>
          <p:cNvPr id="41" name="TextBox 40">
            <a:extLst>
              <a:ext uri="{FF2B5EF4-FFF2-40B4-BE49-F238E27FC236}">
                <a16:creationId xmlns:a16="http://schemas.microsoft.com/office/drawing/2014/main" id="{62BC3088-E18D-8A34-A70E-567858D4FB0B}"/>
              </a:ext>
            </a:extLst>
          </p:cNvPr>
          <p:cNvSpPr txBox="1"/>
          <p:nvPr/>
        </p:nvSpPr>
        <p:spPr>
          <a:xfrm>
            <a:off x="4834757" y="3111062"/>
            <a:ext cx="4372304" cy="1938992"/>
          </a:xfrm>
          <a:prstGeom prst="rect">
            <a:avLst/>
          </a:prstGeom>
          <a:noFill/>
        </p:spPr>
        <p:txBody>
          <a:bodyPr wrap="square" rtlCol="0">
            <a:spAutoFit/>
          </a:bodyPr>
          <a:lstStyle/>
          <a:p>
            <a:pPr algn="just" rtl="0" latinLnBrk="0"/>
            <a:r>
              <a:rPr lang="vi-VN" sz="2400" b="0" i="0" dirty="0">
                <a:solidFill>
                  <a:srgbClr val="000000"/>
                </a:solidFill>
                <a:effectLst/>
                <a:latin typeface="Cambria" panose="02040503050406030204" pitchFamily="18" charset="0"/>
                <a:ea typeface="Cambria" panose="02040503050406030204" pitchFamily="18" charset="0"/>
              </a:rPr>
              <a:t>Chúng em trong bản nhỏ</a:t>
            </a:r>
          </a:p>
          <a:p>
            <a:pPr algn="just" rtl="0" latinLnBrk="0"/>
            <a:r>
              <a:rPr lang="vi-VN" sz="2400" b="0" i="0" dirty="0">
                <a:solidFill>
                  <a:srgbClr val="000000"/>
                </a:solidFill>
                <a:effectLst/>
                <a:latin typeface="Cambria" panose="02040503050406030204" pitchFamily="18" charset="0"/>
                <a:ea typeface="Cambria" panose="02040503050406030204" pitchFamily="18" charset="0"/>
              </a:rPr>
              <a:t>Phơi thật nhiều cỏ thơm </a:t>
            </a:r>
          </a:p>
          <a:p>
            <a:pPr algn="just" rtl="0" latinLnBrk="0"/>
            <a:r>
              <a:rPr lang="vi-VN" sz="2400" b="0" i="0" dirty="0">
                <a:solidFill>
                  <a:srgbClr val="000000"/>
                </a:solidFill>
                <a:effectLst/>
                <a:latin typeface="Cambria" panose="02040503050406030204" pitchFamily="18" charset="0"/>
                <a:ea typeface="Cambria" panose="02040503050406030204" pitchFamily="18" charset="0"/>
              </a:rPr>
              <a:t>Để mùa đông đem tặng</a:t>
            </a:r>
          </a:p>
          <a:p>
            <a:pPr algn="just" rtl="0" latinLnBrk="0"/>
            <a:r>
              <a:rPr lang="vi-VN" sz="2400" b="0" i="0" dirty="0">
                <a:solidFill>
                  <a:srgbClr val="000000"/>
                </a:solidFill>
                <a:effectLst/>
                <a:latin typeface="Cambria" panose="02040503050406030204" pitchFamily="18" charset="0"/>
                <a:ea typeface="Cambria" panose="02040503050406030204" pitchFamily="18" charset="0"/>
              </a:rPr>
              <a:t>Ngựa biên phòng yêu thương... </a:t>
            </a:r>
          </a:p>
          <a:p>
            <a:pPr algn="r" rtl="0" latinLnBrk="0"/>
            <a:r>
              <a:rPr lang="vi-VN" sz="2400" b="0" i="0" dirty="0">
                <a:solidFill>
                  <a:srgbClr val="000000"/>
                </a:solidFill>
                <a:effectLst/>
                <a:latin typeface="Cambria" panose="02040503050406030204" pitchFamily="18" charset="0"/>
                <a:ea typeface="Cambria" panose="02040503050406030204" pitchFamily="18" charset="0"/>
              </a:rPr>
              <a:t>(Phan Thị Thanh Nhàn)</a:t>
            </a:r>
          </a:p>
        </p:txBody>
      </p:sp>
    </p:spTree>
    <p:extLst>
      <p:ext uri="{BB962C8B-B14F-4D97-AF65-F5344CB8AC3E}">
        <p14:creationId xmlns:p14="http://schemas.microsoft.com/office/powerpoint/2010/main" val="7311327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1000"/>
                                        <p:tgtEl>
                                          <p:spTgt spid="41"/>
                                        </p:tgtEl>
                                      </p:cBhvr>
                                    </p:animEffect>
                                    <p:anim calcmode="lin" valueType="num">
                                      <p:cBhvr>
                                        <p:cTn id="13" dur="1000" fill="hold"/>
                                        <p:tgtEl>
                                          <p:spTgt spid="41"/>
                                        </p:tgtEl>
                                        <p:attrNameLst>
                                          <p:attrName>ppt_x</p:attrName>
                                        </p:attrNameLst>
                                      </p:cBhvr>
                                      <p:tavLst>
                                        <p:tav tm="0">
                                          <p:val>
                                            <p:strVal val="#ppt_x"/>
                                          </p:val>
                                        </p:tav>
                                        <p:tav tm="100000">
                                          <p:val>
                                            <p:strVal val="#ppt_x"/>
                                          </p:val>
                                        </p:tav>
                                      </p:tavLst>
                                    </p:anim>
                                    <p:anim calcmode="lin" valueType="num">
                                      <p:cBhvr>
                                        <p:cTn id="14" dur="1000" fill="hold"/>
                                        <p:tgtEl>
                                          <p:spTgt spid="4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1000"/>
                                        <p:tgtEl>
                                          <p:spTgt spid="40"/>
                                        </p:tgtEl>
                                      </p:cBhvr>
                                    </p:animEffect>
                                    <p:anim calcmode="lin" valueType="num">
                                      <p:cBhvr>
                                        <p:cTn id="18" dur="1000" fill="hold"/>
                                        <p:tgtEl>
                                          <p:spTgt spid="40"/>
                                        </p:tgtEl>
                                        <p:attrNameLst>
                                          <p:attrName>ppt_x</p:attrName>
                                        </p:attrNameLst>
                                      </p:cBhvr>
                                      <p:tavLst>
                                        <p:tav tm="0">
                                          <p:val>
                                            <p:strVal val="#ppt_x"/>
                                          </p:val>
                                        </p:tav>
                                        <p:tav tm="100000">
                                          <p:val>
                                            <p:strVal val="#ppt_x"/>
                                          </p:val>
                                        </p:tav>
                                      </p:tavLst>
                                    </p:anim>
                                    <p:anim calcmode="lin" valueType="num">
                                      <p:cBhvr>
                                        <p:cTn id="19" dur="1000" fill="hold"/>
                                        <p:tgtEl>
                                          <p:spTgt spid="4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1000"/>
                                        <p:tgtEl>
                                          <p:spTgt spid="38"/>
                                        </p:tgtEl>
                                      </p:cBhvr>
                                    </p:animEffect>
                                    <p:anim calcmode="lin" valueType="num">
                                      <p:cBhvr>
                                        <p:cTn id="28" dur="1000" fill="hold"/>
                                        <p:tgtEl>
                                          <p:spTgt spid="38"/>
                                        </p:tgtEl>
                                        <p:attrNameLst>
                                          <p:attrName>ppt_x</p:attrName>
                                        </p:attrNameLst>
                                      </p:cBhvr>
                                      <p:tavLst>
                                        <p:tav tm="0">
                                          <p:val>
                                            <p:strVal val="#ppt_x"/>
                                          </p:val>
                                        </p:tav>
                                        <p:tav tm="100000">
                                          <p:val>
                                            <p:strVal val="#ppt_x"/>
                                          </p:val>
                                        </p:tav>
                                      </p:tavLst>
                                    </p:anim>
                                    <p:anim calcmode="lin" valueType="num">
                                      <p:cBhvr>
                                        <p:cTn id="29" dur="1000" fill="hold"/>
                                        <p:tgtEl>
                                          <p:spTgt spid="3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7315514-B93E-088D-E799-400088F2B4E0}"/>
              </a:ext>
            </a:extLst>
          </p:cNvPr>
          <p:cNvSpPr/>
          <p:nvPr/>
        </p:nvSpPr>
        <p:spPr>
          <a:xfrm>
            <a:off x="168166" y="262760"/>
            <a:ext cx="11519337" cy="624314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1BB6BC36-C7B7-CA60-AA69-3FA7C2D1004D}"/>
              </a:ext>
            </a:extLst>
          </p:cNvPr>
          <p:cNvPicPr>
            <a:picLocks noChangeAspect="1"/>
          </p:cNvPicPr>
          <p:nvPr/>
        </p:nvPicPr>
        <p:blipFill>
          <a:blip r:embed="rId2"/>
          <a:stretch>
            <a:fillRect/>
          </a:stretch>
        </p:blipFill>
        <p:spPr>
          <a:xfrm>
            <a:off x="4960160" y="317471"/>
            <a:ext cx="4541914" cy="1072989"/>
          </a:xfrm>
          <a:prstGeom prst="rect">
            <a:avLst/>
          </a:prstGeom>
        </p:spPr>
      </p:pic>
      <p:pic>
        <p:nvPicPr>
          <p:cNvPr id="33" name="Picture 32">
            <a:extLst>
              <a:ext uri="{FF2B5EF4-FFF2-40B4-BE49-F238E27FC236}">
                <a16:creationId xmlns:a16="http://schemas.microsoft.com/office/drawing/2014/main" id="{D81C6AD7-03F2-AAC7-52C4-800192CE6BE3}"/>
              </a:ext>
            </a:extLst>
          </p:cNvPr>
          <p:cNvPicPr>
            <a:picLocks noChangeAspect="1"/>
          </p:cNvPicPr>
          <p:nvPr/>
        </p:nvPicPr>
        <p:blipFill>
          <a:blip r:embed="rId3"/>
          <a:stretch>
            <a:fillRect/>
          </a:stretch>
        </p:blipFill>
        <p:spPr>
          <a:xfrm>
            <a:off x="8582025" y="1695450"/>
            <a:ext cx="3609975" cy="5162550"/>
          </a:xfrm>
          <a:prstGeom prst="rect">
            <a:avLst/>
          </a:prstGeom>
          <a:ln>
            <a:noFill/>
          </a:ln>
          <a:effectLst>
            <a:softEdge rad="112500"/>
          </a:effectLst>
        </p:spPr>
      </p:pic>
      <p:sp>
        <p:nvSpPr>
          <p:cNvPr id="37" name="TextBox 36">
            <a:extLst>
              <a:ext uri="{FF2B5EF4-FFF2-40B4-BE49-F238E27FC236}">
                <a16:creationId xmlns:a16="http://schemas.microsoft.com/office/drawing/2014/main" id="{D0FB3DD7-0C85-CACB-6AE3-51B67D269884}"/>
              </a:ext>
            </a:extLst>
          </p:cNvPr>
          <p:cNvSpPr txBox="1"/>
          <p:nvPr/>
        </p:nvSpPr>
        <p:spPr>
          <a:xfrm>
            <a:off x="725213" y="1292773"/>
            <a:ext cx="3762704"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Chú bộ đội biên phòng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Rạp mình trên lưng ngựa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Ngựa phi nhanh như bay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Cả cánh rừng nổi gió. </a:t>
            </a:r>
          </a:p>
        </p:txBody>
      </p:sp>
      <p:sp>
        <p:nvSpPr>
          <p:cNvPr id="38" name="TextBox 37">
            <a:extLst>
              <a:ext uri="{FF2B5EF4-FFF2-40B4-BE49-F238E27FC236}">
                <a16:creationId xmlns:a16="http://schemas.microsoft.com/office/drawing/2014/main" id="{17527623-0DE1-8199-668A-F5ED5663D7BE}"/>
              </a:ext>
            </a:extLst>
          </p:cNvPr>
          <p:cNvSpPr txBox="1"/>
          <p:nvPr/>
        </p:nvSpPr>
        <p:spPr>
          <a:xfrm>
            <a:off x="756744" y="3005960"/>
            <a:ext cx="3762704"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Ngựa phăm phăm bốn vó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Như băm xuống mặt đường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Mặc sớm rừng mù sương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Mặc đêm đông giá buốt.</a:t>
            </a:r>
          </a:p>
        </p:txBody>
      </p:sp>
      <p:sp>
        <p:nvSpPr>
          <p:cNvPr id="39" name="TextBox 38">
            <a:extLst>
              <a:ext uri="{FF2B5EF4-FFF2-40B4-BE49-F238E27FC236}">
                <a16:creationId xmlns:a16="http://schemas.microsoft.com/office/drawing/2014/main" id="{DB007543-E778-FE28-AD4A-455C843AAFC4}"/>
              </a:ext>
            </a:extLst>
          </p:cNvPr>
          <p:cNvSpPr txBox="1"/>
          <p:nvPr/>
        </p:nvSpPr>
        <p:spPr>
          <a:xfrm>
            <a:off x="735724" y="4771698"/>
            <a:ext cx="3762704"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Chân ngựa như sắt thép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Luôn săn đuổi quân thù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Vó ngựa như có mắt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Chẳng vấp ngã bao giờ.</a:t>
            </a:r>
          </a:p>
        </p:txBody>
      </p:sp>
      <p:sp>
        <p:nvSpPr>
          <p:cNvPr id="40" name="TextBox 39">
            <a:extLst>
              <a:ext uri="{FF2B5EF4-FFF2-40B4-BE49-F238E27FC236}">
                <a16:creationId xmlns:a16="http://schemas.microsoft.com/office/drawing/2014/main" id="{B6B2F7AC-0817-3D0C-5595-0F366C077686}"/>
              </a:ext>
            </a:extLst>
          </p:cNvPr>
          <p:cNvSpPr txBox="1"/>
          <p:nvPr/>
        </p:nvSpPr>
        <p:spPr>
          <a:xfrm>
            <a:off x="5034454" y="1303283"/>
            <a:ext cx="3762704"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Xong công việc trở về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Ngựa bước đi thong thả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Chú bộ đội đi bên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Tay vỗ về lưng ngựa.</a:t>
            </a:r>
          </a:p>
        </p:txBody>
      </p:sp>
      <p:sp>
        <p:nvSpPr>
          <p:cNvPr id="41" name="TextBox 40">
            <a:extLst>
              <a:ext uri="{FF2B5EF4-FFF2-40B4-BE49-F238E27FC236}">
                <a16:creationId xmlns:a16="http://schemas.microsoft.com/office/drawing/2014/main" id="{62BC3088-E18D-8A34-A70E-567858D4FB0B}"/>
              </a:ext>
            </a:extLst>
          </p:cNvPr>
          <p:cNvSpPr txBox="1"/>
          <p:nvPr/>
        </p:nvSpPr>
        <p:spPr>
          <a:xfrm>
            <a:off x="5055474" y="3121573"/>
            <a:ext cx="4372304"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Chúng em trong bản nhỏ</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Phơi thật nhiều cỏ thơm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Để mùa đông đem tặng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Ngựa biên phòng yêu thương...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(Phan Thị Thanh Nhàn)</a:t>
            </a:r>
          </a:p>
        </p:txBody>
      </p:sp>
      <p:pic>
        <p:nvPicPr>
          <p:cNvPr id="2" name="Picture 1" descr="Shape, rectangle&#10;&#10;Description automatically generated">
            <a:extLst>
              <a:ext uri="{FF2B5EF4-FFF2-40B4-BE49-F238E27FC236}">
                <a16:creationId xmlns:a16="http://schemas.microsoft.com/office/drawing/2014/main" id="{EC1FF76E-2C94-5CA1-3A39-87659DA7D9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698" y="242124"/>
            <a:ext cx="4698124" cy="975993"/>
          </a:xfrm>
          <a:prstGeom prst="rect">
            <a:avLst/>
          </a:prstGeom>
        </p:spPr>
      </p:pic>
      <p:sp>
        <p:nvSpPr>
          <p:cNvPr id="4" name="TextBox 3">
            <a:extLst>
              <a:ext uri="{FF2B5EF4-FFF2-40B4-BE49-F238E27FC236}">
                <a16:creationId xmlns:a16="http://schemas.microsoft.com/office/drawing/2014/main" id="{44748ADC-1EA5-3765-FAC7-9173D0733BE8}"/>
              </a:ext>
            </a:extLst>
          </p:cNvPr>
          <p:cNvSpPr txBox="1"/>
          <p:nvPr/>
        </p:nvSpPr>
        <p:spPr>
          <a:xfrm>
            <a:off x="283780" y="355985"/>
            <a:ext cx="4656082"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CÙNG</a:t>
            </a:r>
            <a:r>
              <a:rPr kumimoji="0" lang="en-US" sz="4400" b="1" i="0" u="none" strike="noStrike" kern="1200" cap="none" spc="0" normalizeH="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CHIA ĐOẠN</a:t>
            </a:r>
            <a:endPar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F3C50A54-FD6D-2F99-B8D6-CA0748D988B6}"/>
              </a:ext>
            </a:extLst>
          </p:cNvPr>
          <p:cNvSpPr/>
          <p:nvPr/>
        </p:nvSpPr>
        <p:spPr>
          <a:xfrm>
            <a:off x="210208" y="1366345"/>
            <a:ext cx="557048" cy="54653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Cambria" panose="02040503050406030204" pitchFamily="18" charset="0"/>
                <a:ea typeface="Cambria" panose="02040503050406030204" pitchFamily="18" charset="0"/>
              </a:rPr>
              <a:t>1</a:t>
            </a:r>
          </a:p>
        </p:txBody>
      </p:sp>
      <p:sp>
        <p:nvSpPr>
          <p:cNvPr id="7" name="Oval 6">
            <a:extLst>
              <a:ext uri="{FF2B5EF4-FFF2-40B4-BE49-F238E27FC236}">
                <a16:creationId xmlns:a16="http://schemas.microsoft.com/office/drawing/2014/main" id="{490AF8C3-8857-74B5-6590-502D9FB682F6}"/>
              </a:ext>
            </a:extLst>
          </p:cNvPr>
          <p:cNvSpPr/>
          <p:nvPr/>
        </p:nvSpPr>
        <p:spPr>
          <a:xfrm>
            <a:off x="210208" y="3090042"/>
            <a:ext cx="557048" cy="54653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Cambria" panose="02040503050406030204" pitchFamily="18" charset="0"/>
                <a:ea typeface="Cambria" panose="02040503050406030204" pitchFamily="18" charset="0"/>
              </a:rPr>
              <a:t>2</a:t>
            </a:r>
          </a:p>
        </p:txBody>
      </p:sp>
      <p:sp>
        <p:nvSpPr>
          <p:cNvPr id="8" name="Oval 7">
            <a:extLst>
              <a:ext uri="{FF2B5EF4-FFF2-40B4-BE49-F238E27FC236}">
                <a16:creationId xmlns:a16="http://schemas.microsoft.com/office/drawing/2014/main" id="{7BF3A53B-E4CF-C3F1-EA58-DDA115424A10}"/>
              </a:ext>
            </a:extLst>
          </p:cNvPr>
          <p:cNvSpPr/>
          <p:nvPr/>
        </p:nvSpPr>
        <p:spPr>
          <a:xfrm>
            <a:off x="220718" y="4855780"/>
            <a:ext cx="557048" cy="54653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Cambria" panose="02040503050406030204" pitchFamily="18" charset="0"/>
                <a:ea typeface="Cambria" panose="02040503050406030204" pitchFamily="18" charset="0"/>
              </a:rPr>
              <a:t>3</a:t>
            </a:r>
          </a:p>
        </p:txBody>
      </p:sp>
      <p:sp>
        <p:nvSpPr>
          <p:cNvPr id="9" name="Oval 8">
            <a:extLst>
              <a:ext uri="{FF2B5EF4-FFF2-40B4-BE49-F238E27FC236}">
                <a16:creationId xmlns:a16="http://schemas.microsoft.com/office/drawing/2014/main" id="{E4CB12E9-64BE-DDFB-0BFD-F82AC13974DC}"/>
              </a:ext>
            </a:extLst>
          </p:cNvPr>
          <p:cNvSpPr/>
          <p:nvPr/>
        </p:nvSpPr>
        <p:spPr>
          <a:xfrm>
            <a:off x="4519449" y="1355835"/>
            <a:ext cx="557048" cy="54653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Cambria" panose="02040503050406030204" pitchFamily="18" charset="0"/>
                <a:ea typeface="Cambria" panose="02040503050406030204" pitchFamily="18" charset="0"/>
              </a:rPr>
              <a:t>4</a:t>
            </a:r>
          </a:p>
        </p:txBody>
      </p:sp>
      <p:sp>
        <p:nvSpPr>
          <p:cNvPr id="10" name="Oval 9">
            <a:extLst>
              <a:ext uri="{FF2B5EF4-FFF2-40B4-BE49-F238E27FC236}">
                <a16:creationId xmlns:a16="http://schemas.microsoft.com/office/drawing/2014/main" id="{46BA764D-ED51-CD04-FC52-3D76548F5E26}"/>
              </a:ext>
            </a:extLst>
          </p:cNvPr>
          <p:cNvSpPr/>
          <p:nvPr/>
        </p:nvSpPr>
        <p:spPr>
          <a:xfrm>
            <a:off x="4529959" y="3100552"/>
            <a:ext cx="557048" cy="54653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Cambria" panose="02040503050406030204" pitchFamily="18" charset="0"/>
                <a:ea typeface="Cambria" panose="02040503050406030204" pitchFamily="18" charset="0"/>
              </a:rPr>
              <a:t>5</a:t>
            </a:r>
          </a:p>
        </p:txBody>
      </p:sp>
    </p:spTree>
    <p:extLst>
      <p:ext uri="{BB962C8B-B14F-4D97-AF65-F5344CB8AC3E}">
        <p14:creationId xmlns:p14="http://schemas.microsoft.com/office/powerpoint/2010/main" val="16275420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619F6C86-58D9-B639-03BE-307DD5B39137}"/>
              </a:ext>
            </a:extLst>
          </p:cNvPr>
          <p:cNvGrpSpPr/>
          <p:nvPr/>
        </p:nvGrpSpPr>
        <p:grpSpPr>
          <a:xfrm>
            <a:off x="1040524" y="1544369"/>
            <a:ext cx="4927048" cy="1916130"/>
            <a:chOff x="3595956" y="2470935"/>
            <a:chExt cx="4416174" cy="1916130"/>
          </a:xfrm>
        </p:grpSpPr>
        <p:sp>
          <p:nvSpPr>
            <p:cNvPr id="13" name="Rectangle: Rounded Corners 12">
              <a:extLst>
                <a:ext uri="{FF2B5EF4-FFF2-40B4-BE49-F238E27FC236}">
                  <a16:creationId xmlns:a16="http://schemas.microsoft.com/office/drawing/2014/main" id="{EF64AE4D-E7BC-2EA5-CA03-311AB63F447C}"/>
                </a:ext>
              </a:extLst>
            </p:cNvPr>
            <p:cNvSpPr/>
            <p:nvPr/>
          </p:nvSpPr>
          <p:spPr>
            <a:xfrm>
              <a:off x="3595956" y="2842698"/>
              <a:ext cx="3328826" cy="1225868"/>
            </a:xfrm>
            <a:prstGeom prst="roundRect">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on Ong Hình ảnh PNG | Vector Và Các Tập Tin PSD | Tải Về ...">
              <a:extLst>
                <a:ext uri="{FF2B5EF4-FFF2-40B4-BE49-F238E27FC236}">
                  <a16:creationId xmlns:a16="http://schemas.microsoft.com/office/drawing/2014/main" id="{E4819E7B-883E-4CED-E0F2-21C978B2063B}"/>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32000" y1="38667" x2="34667" y2="42250"/>
                          <a14:foregroundMark x1="43833" y1="37000" x2="46167" y2="40333"/>
                          <a14:foregroundMark x1="51917" y1="34167" x2="54583" y2="44500"/>
                          <a14:foregroundMark x1="58167" y1="37333" x2="61667" y2="51417"/>
                          <a14:foregroundMark x1="66417" y1="46167" x2="65500" y2="56167"/>
                          <a14:foregroundMark x1="70500" y1="45417" x2="64333" y2="54083"/>
                          <a14:foregroundMark x1="64333" y1="54083" x2="64333" y2="54083"/>
                        </a14:backgroundRemoval>
                      </a14:imgEffect>
                    </a14:imgLayer>
                  </a14:imgProps>
                </a:ext>
                <a:ext uri="{28A0092B-C50C-407E-A947-70E740481C1C}">
                  <a14:useLocalDpi xmlns:a14="http://schemas.microsoft.com/office/drawing/2010/main" val="0"/>
                </a:ext>
              </a:extLst>
            </a:blip>
            <a:srcRect/>
            <a:stretch>
              <a:fillRect/>
            </a:stretch>
          </p:blipFill>
          <p:spPr bwMode="auto">
            <a:xfrm>
              <a:off x="6096000" y="2470935"/>
              <a:ext cx="1916130" cy="191613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4B731DB-0E2D-7633-3452-653AD35D0498}"/>
                </a:ext>
              </a:extLst>
            </p:cNvPr>
            <p:cNvSpPr txBox="1"/>
            <p:nvPr/>
          </p:nvSpPr>
          <p:spPr>
            <a:xfrm>
              <a:off x="3815136" y="3013501"/>
              <a:ext cx="2688405" cy="830997"/>
            </a:xfrm>
            <a:prstGeom prst="rect">
              <a:avLst/>
            </a:prstGeom>
            <a:noFill/>
          </p:spPr>
          <p:txBody>
            <a:bodyPr wrap="square" rtlCol="0">
              <a:spAutoFit/>
            </a:bodyPr>
            <a:lstStyle/>
            <a:p>
              <a:r>
                <a:rPr lang="en-US" sz="4800" b="1" dirty="0" err="1">
                  <a:solidFill>
                    <a:srgbClr val="00B050"/>
                  </a:solidFill>
                </a:rPr>
                <a:t>lưng</a:t>
              </a:r>
              <a:r>
                <a:rPr lang="en-US" sz="4800" b="1" dirty="0">
                  <a:solidFill>
                    <a:srgbClr val="00B050"/>
                  </a:solidFill>
                </a:rPr>
                <a:t> </a:t>
              </a:r>
              <a:r>
                <a:rPr lang="en-US" sz="4800" b="1" dirty="0" err="1">
                  <a:solidFill>
                    <a:srgbClr val="00B050"/>
                  </a:solidFill>
                </a:rPr>
                <a:t>ngựa</a:t>
              </a:r>
              <a:endParaRPr lang="en-US" sz="4800" b="1" dirty="0">
                <a:solidFill>
                  <a:srgbClr val="00B050"/>
                </a:solidFill>
              </a:endParaRPr>
            </a:p>
          </p:txBody>
        </p:sp>
      </p:grpSp>
      <p:grpSp>
        <p:nvGrpSpPr>
          <p:cNvPr id="16" name="Group 15">
            <a:extLst>
              <a:ext uri="{FF2B5EF4-FFF2-40B4-BE49-F238E27FC236}">
                <a16:creationId xmlns:a16="http://schemas.microsoft.com/office/drawing/2014/main" id="{41A1B53A-2E2C-D06B-D1A5-619E3D27AEFA}"/>
              </a:ext>
            </a:extLst>
          </p:cNvPr>
          <p:cNvGrpSpPr/>
          <p:nvPr/>
        </p:nvGrpSpPr>
        <p:grpSpPr>
          <a:xfrm>
            <a:off x="5672189" y="1544369"/>
            <a:ext cx="4848666" cy="1916130"/>
            <a:chOff x="2435830" y="2391310"/>
            <a:chExt cx="4488952" cy="1916130"/>
          </a:xfrm>
        </p:grpSpPr>
        <p:sp>
          <p:nvSpPr>
            <p:cNvPr id="17" name="Rectangle: Rounded Corners 16">
              <a:extLst>
                <a:ext uri="{FF2B5EF4-FFF2-40B4-BE49-F238E27FC236}">
                  <a16:creationId xmlns:a16="http://schemas.microsoft.com/office/drawing/2014/main" id="{3974FC8E-8A28-B08E-7EF1-5E82188499F5}"/>
                </a:ext>
              </a:extLst>
            </p:cNvPr>
            <p:cNvSpPr/>
            <p:nvPr/>
          </p:nvSpPr>
          <p:spPr>
            <a:xfrm>
              <a:off x="3595956" y="2842698"/>
              <a:ext cx="3328826" cy="1225868"/>
            </a:xfrm>
            <a:prstGeom prst="roundRect">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on Ong Hình ảnh PNG | Vector Và Các Tập Tin PSD | Tải Về ...">
              <a:extLst>
                <a:ext uri="{FF2B5EF4-FFF2-40B4-BE49-F238E27FC236}">
                  <a16:creationId xmlns:a16="http://schemas.microsoft.com/office/drawing/2014/main" id="{093325F1-AE90-09AF-C7D8-C00E7B4670F9}"/>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32000" y1="38667" x2="34667" y2="42250"/>
                          <a14:foregroundMark x1="43833" y1="37000" x2="46167" y2="40333"/>
                          <a14:foregroundMark x1="51917" y1="34167" x2="54583" y2="44500"/>
                          <a14:foregroundMark x1="58167" y1="37333" x2="61667" y2="51417"/>
                          <a14:foregroundMark x1="66417" y1="46167" x2="65500" y2="56167"/>
                          <a14:foregroundMark x1="70500" y1="45417" x2="64333" y2="54083"/>
                          <a14:foregroundMark x1="64333" y1="54083" x2="64333" y2="5408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435830" y="2391310"/>
              <a:ext cx="1916130" cy="191613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2BB2222D-91D6-A783-6C78-989B0D6069AC}"/>
                </a:ext>
              </a:extLst>
            </p:cNvPr>
            <p:cNvSpPr txBox="1"/>
            <p:nvPr/>
          </p:nvSpPr>
          <p:spPr>
            <a:xfrm>
              <a:off x="4297520" y="3040133"/>
              <a:ext cx="2558768" cy="830997"/>
            </a:xfrm>
            <a:prstGeom prst="rect">
              <a:avLst/>
            </a:prstGeom>
            <a:noFill/>
          </p:spPr>
          <p:txBody>
            <a:bodyPr wrap="square" rtlCol="0">
              <a:spAutoFit/>
            </a:bodyPr>
            <a:lstStyle/>
            <a:p>
              <a:r>
                <a:rPr lang="en-US" sz="4800" b="1" dirty="0" err="1">
                  <a:solidFill>
                    <a:srgbClr val="0070C0"/>
                  </a:solidFill>
                </a:rPr>
                <a:t>nổi</a:t>
              </a:r>
              <a:r>
                <a:rPr lang="en-US" sz="4800" b="1" dirty="0">
                  <a:solidFill>
                    <a:srgbClr val="0070C0"/>
                  </a:solidFill>
                </a:rPr>
                <a:t> </a:t>
              </a:r>
              <a:r>
                <a:rPr lang="en-US" sz="4800" b="1" dirty="0" err="1">
                  <a:solidFill>
                    <a:srgbClr val="0070C0"/>
                  </a:solidFill>
                </a:rPr>
                <a:t>gió</a:t>
              </a:r>
              <a:endParaRPr lang="en-US" sz="4800" b="1" dirty="0">
                <a:solidFill>
                  <a:srgbClr val="0070C0"/>
                </a:solidFill>
              </a:endParaRPr>
            </a:p>
          </p:txBody>
        </p:sp>
      </p:grpSp>
      <p:grpSp>
        <p:nvGrpSpPr>
          <p:cNvPr id="20" name="Group 19">
            <a:extLst>
              <a:ext uri="{FF2B5EF4-FFF2-40B4-BE49-F238E27FC236}">
                <a16:creationId xmlns:a16="http://schemas.microsoft.com/office/drawing/2014/main" id="{1F090329-5DBA-DFAA-D411-2C70CE68A5A5}"/>
              </a:ext>
            </a:extLst>
          </p:cNvPr>
          <p:cNvGrpSpPr/>
          <p:nvPr/>
        </p:nvGrpSpPr>
        <p:grpSpPr>
          <a:xfrm>
            <a:off x="742305" y="3488753"/>
            <a:ext cx="4267202" cy="1916130"/>
            <a:chOff x="2435830" y="2391310"/>
            <a:chExt cx="4267202" cy="1916130"/>
          </a:xfrm>
        </p:grpSpPr>
        <p:sp>
          <p:nvSpPr>
            <p:cNvPr id="21" name="Rectangle: Rounded Corners 20">
              <a:extLst>
                <a:ext uri="{FF2B5EF4-FFF2-40B4-BE49-F238E27FC236}">
                  <a16:creationId xmlns:a16="http://schemas.microsoft.com/office/drawing/2014/main" id="{7C3D77EB-B58F-C464-82F8-E8295F8DA857}"/>
                </a:ext>
              </a:extLst>
            </p:cNvPr>
            <p:cNvSpPr/>
            <p:nvPr/>
          </p:nvSpPr>
          <p:spPr>
            <a:xfrm>
              <a:off x="3595956" y="2816065"/>
              <a:ext cx="3107076" cy="1110437"/>
            </a:xfrm>
            <a:prstGeom prst="roundRect">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 descr="Con Ong Hình ảnh PNG | Vector Và Các Tập Tin PSD | Tải Về ...">
              <a:extLst>
                <a:ext uri="{FF2B5EF4-FFF2-40B4-BE49-F238E27FC236}">
                  <a16:creationId xmlns:a16="http://schemas.microsoft.com/office/drawing/2014/main" id="{C32CC1B5-ECD8-E9B0-5A60-B48D23EBA879}"/>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32000" y1="38667" x2="34667" y2="42250"/>
                          <a14:foregroundMark x1="43833" y1="37000" x2="46167" y2="40333"/>
                          <a14:foregroundMark x1="51917" y1="34167" x2="54583" y2="44500"/>
                          <a14:foregroundMark x1="58167" y1="37333" x2="61667" y2="51417"/>
                          <a14:foregroundMark x1="66417" y1="46167" x2="65500" y2="56167"/>
                          <a14:foregroundMark x1="70500" y1="45417" x2="64333" y2="54083"/>
                          <a14:foregroundMark x1="64333" y1="54083" x2="64333" y2="54083"/>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435830" y="2391310"/>
              <a:ext cx="1916130" cy="191613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56863360-7B53-D8CF-7EFE-27232BD058BA}"/>
                </a:ext>
              </a:extLst>
            </p:cNvPr>
            <p:cNvSpPr txBox="1"/>
            <p:nvPr/>
          </p:nvSpPr>
          <p:spPr>
            <a:xfrm>
              <a:off x="3685853" y="2849173"/>
              <a:ext cx="2934984" cy="830997"/>
            </a:xfrm>
            <a:prstGeom prst="rect">
              <a:avLst/>
            </a:prstGeom>
            <a:noFill/>
          </p:spPr>
          <p:txBody>
            <a:bodyPr wrap="square" rtlCol="0">
              <a:spAutoFit/>
            </a:bodyPr>
            <a:lstStyle/>
            <a:p>
              <a:pPr algn="ctr"/>
              <a:r>
                <a:rPr lang="en-US" sz="4800" b="1" dirty="0" err="1">
                  <a:solidFill>
                    <a:schemeClr val="accent4">
                      <a:lumMod val="75000"/>
                    </a:schemeClr>
                  </a:solidFill>
                </a:rPr>
                <a:t>rạp</a:t>
              </a:r>
              <a:r>
                <a:rPr lang="en-US" sz="4800" b="1" dirty="0">
                  <a:solidFill>
                    <a:schemeClr val="accent4">
                      <a:lumMod val="75000"/>
                    </a:schemeClr>
                  </a:solidFill>
                </a:rPr>
                <a:t> </a:t>
              </a:r>
              <a:r>
                <a:rPr lang="en-US" sz="4800" b="1" dirty="0" err="1">
                  <a:solidFill>
                    <a:schemeClr val="accent4">
                      <a:lumMod val="75000"/>
                    </a:schemeClr>
                  </a:solidFill>
                </a:rPr>
                <a:t>mình</a:t>
              </a:r>
              <a:endParaRPr lang="en-US" sz="4800" b="1" dirty="0">
                <a:solidFill>
                  <a:schemeClr val="accent4">
                    <a:lumMod val="75000"/>
                  </a:schemeClr>
                </a:solidFill>
              </a:endParaRPr>
            </a:p>
          </p:txBody>
        </p:sp>
      </p:grpSp>
      <p:grpSp>
        <p:nvGrpSpPr>
          <p:cNvPr id="24" name="Group 23">
            <a:extLst>
              <a:ext uri="{FF2B5EF4-FFF2-40B4-BE49-F238E27FC236}">
                <a16:creationId xmlns:a16="http://schemas.microsoft.com/office/drawing/2014/main" id="{3B5987A6-3E36-DFAA-0854-686379B915B3}"/>
              </a:ext>
            </a:extLst>
          </p:cNvPr>
          <p:cNvGrpSpPr/>
          <p:nvPr/>
        </p:nvGrpSpPr>
        <p:grpSpPr>
          <a:xfrm>
            <a:off x="6222124" y="3584444"/>
            <a:ext cx="5969876" cy="1916130"/>
            <a:chOff x="3271890" y="2470935"/>
            <a:chExt cx="4740240" cy="1916130"/>
          </a:xfrm>
        </p:grpSpPr>
        <p:sp>
          <p:nvSpPr>
            <p:cNvPr id="25" name="Rectangle: Rounded Corners 24">
              <a:extLst>
                <a:ext uri="{FF2B5EF4-FFF2-40B4-BE49-F238E27FC236}">
                  <a16:creationId xmlns:a16="http://schemas.microsoft.com/office/drawing/2014/main" id="{B0E4318E-060C-9861-C179-05CBE9FFEB75}"/>
                </a:ext>
              </a:extLst>
            </p:cNvPr>
            <p:cNvSpPr/>
            <p:nvPr/>
          </p:nvSpPr>
          <p:spPr>
            <a:xfrm>
              <a:off x="3271890" y="2842698"/>
              <a:ext cx="3652892" cy="1225868"/>
            </a:xfrm>
            <a:prstGeom prst="roundRect">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 descr="Con Ong Hình ảnh PNG | Vector Và Các Tập Tin PSD | Tải Về ...">
              <a:extLst>
                <a:ext uri="{FF2B5EF4-FFF2-40B4-BE49-F238E27FC236}">
                  <a16:creationId xmlns:a16="http://schemas.microsoft.com/office/drawing/2014/main" id="{C9BDC454-74B8-10C5-C379-A790E3415839}"/>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32000" y1="38667" x2="34667" y2="42250"/>
                          <a14:foregroundMark x1="43833" y1="37000" x2="46167" y2="40333"/>
                          <a14:foregroundMark x1="51917" y1="34167" x2="54583" y2="44500"/>
                          <a14:foregroundMark x1="58167" y1="37333" x2="61667" y2="51417"/>
                          <a14:foregroundMark x1="66417" y1="46167" x2="65500" y2="56167"/>
                          <a14:foregroundMark x1="70500" y1="45417" x2="64333" y2="54083"/>
                          <a14:foregroundMark x1="64333" y1="54083" x2="64333" y2="54083"/>
                        </a14:backgroundRemoval>
                      </a14:imgEffect>
                    </a14:imgLayer>
                  </a14:imgProps>
                </a:ext>
                <a:ext uri="{28A0092B-C50C-407E-A947-70E740481C1C}">
                  <a14:useLocalDpi xmlns:a14="http://schemas.microsoft.com/office/drawing/2010/main" val="0"/>
                </a:ext>
              </a:extLst>
            </a:blip>
            <a:srcRect/>
            <a:stretch>
              <a:fillRect/>
            </a:stretch>
          </p:blipFill>
          <p:spPr bwMode="auto">
            <a:xfrm>
              <a:off x="6096000" y="2470935"/>
              <a:ext cx="1916130" cy="191613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4E877995-1EE5-5369-973F-6B7194E84AB4}"/>
                </a:ext>
              </a:extLst>
            </p:cNvPr>
            <p:cNvSpPr txBox="1"/>
            <p:nvPr/>
          </p:nvSpPr>
          <p:spPr>
            <a:xfrm>
              <a:off x="3355345" y="3040133"/>
              <a:ext cx="3451286" cy="830997"/>
            </a:xfrm>
            <a:prstGeom prst="rect">
              <a:avLst/>
            </a:prstGeom>
            <a:noFill/>
          </p:spPr>
          <p:txBody>
            <a:bodyPr wrap="square" rtlCol="0">
              <a:spAutoFit/>
            </a:bodyPr>
            <a:lstStyle/>
            <a:p>
              <a:r>
                <a:rPr lang="en-US" sz="4800" b="1" dirty="0" err="1">
                  <a:solidFill>
                    <a:schemeClr val="bg2">
                      <a:lumMod val="50000"/>
                    </a:schemeClr>
                  </a:solidFill>
                </a:rPr>
                <a:t>rừng</a:t>
              </a:r>
              <a:r>
                <a:rPr lang="en-US" sz="4800" b="1" dirty="0">
                  <a:solidFill>
                    <a:schemeClr val="bg2">
                      <a:lumMod val="50000"/>
                    </a:schemeClr>
                  </a:solidFill>
                </a:rPr>
                <a:t> </a:t>
              </a:r>
              <a:r>
                <a:rPr lang="en-US" sz="4800" b="1" dirty="0" err="1">
                  <a:solidFill>
                    <a:schemeClr val="bg2">
                      <a:lumMod val="50000"/>
                    </a:schemeClr>
                  </a:solidFill>
                </a:rPr>
                <a:t>sương</a:t>
              </a:r>
              <a:r>
                <a:rPr lang="en-US" sz="4800" b="1" dirty="0">
                  <a:solidFill>
                    <a:schemeClr val="bg2">
                      <a:lumMod val="50000"/>
                    </a:schemeClr>
                  </a:solidFill>
                </a:rPr>
                <a:t> </a:t>
              </a:r>
              <a:r>
                <a:rPr lang="en-US" sz="4800" b="1" dirty="0" err="1">
                  <a:solidFill>
                    <a:schemeClr val="bg2">
                      <a:lumMod val="50000"/>
                    </a:schemeClr>
                  </a:solidFill>
                </a:rPr>
                <a:t>mù</a:t>
              </a:r>
              <a:endParaRPr lang="en-US" sz="4800" b="1" dirty="0">
                <a:solidFill>
                  <a:schemeClr val="bg2">
                    <a:lumMod val="50000"/>
                  </a:schemeClr>
                </a:solidFill>
              </a:endParaRPr>
            </a:p>
          </p:txBody>
        </p:sp>
      </p:grpSp>
      <p:pic>
        <p:nvPicPr>
          <p:cNvPr id="28" name="Picture 27">
            <a:extLst>
              <a:ext uri="{FF2B5EF4-FFF2-40B4-BE49-F238E27FC236}">
                <a16:creationId xmlns:a16="http://schemas.microsoft.com/office/drawing/2014/main" id="{1E67C3BC-B7B9-3EA6-E234-216537636D03}"/>
              </a:ext>
            </a:extLst>
          </p:cNvPr>
          <p:cNvPicPr>
            <a:picLocks noChangeAspect="1"/>
          </p:cNvPicPr>
          <p:nvPr/>
        </p:nvPicPr>
        <p:blipFill>
          <a:blip r:embed="rId4"/>
          <a:stretch>
            <a:fillRect/>
          </a:stretch>
        </p:blipFill>
        <p:spPr>
          <a:xfrm>
            <a:off x="2323517" y="0"/>
            <a:ext cx="7376799" cy="1646063"/>
          </a:xfrm>
          <a:prstGeom prst="rect">
            <a:avLst/>
          </a:prstGeom>
        </p:spPr>
      </p:pic>
    </p:spTree>
    <p:extLst>
      <p:ext uri="{BB962C8B-B14F-4D97-AF65-F5344CB8AC3E}">
        <p14:creationId xmlns:p14="http://schemas.microsoft.com/office/powerpoint/2010/main" val="20047345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322333-CE59-CCFF-DDFB-3CE6050D3FF9}"/>
              </a:ext>
            </a:extLst>
          </p:cNvPr>
          <p:cNvSpPr/>
          <p:nvPr/>
        </p:nvSpPr>
        <p:spPr>
          <a:xfrm>
            <a:off x="2162832" y="2020799"/>
            <a:ext cx="10533794" cy="3416320"/>
          </a:xfrm>
          <a:prstGeom prst="rect">
            <a:avLst/>
          </a:prstGeom>
        </p:spPr>
        <p:txBody>
          <a:bodyPr wrap="square">
            <a:spAutoFit/>
          </a:bodyPr>
          <a:lstStyle/>
          <a:p>
            <a:pPr lvl="0" algn="just">
              <a:defRPr/>
            </a:pPr>
            <a:r>
              <a:rPr lang="vi-VN" sz="5400" dirty="0">
                <a:solidFill>
                  <a:srgbClr val="000000"/>
                </a:solidFill>
                <a:latin typeface="Cambria" panose="02040503050406030204" pitchFamily="18" charset="0"/>
                <a:ea typeface="Cambria" panose="02040503050406030204" pitchFamily="18" charset="0"/>
                <a:cs typeface="Calibri" panose="020F0502020204030204" pitchFamily="34" charset="0"/>
              </a:rPr>
              <a:t>Chú bộ đội </a:t>
            </a:r>
            <a:r>
              <a:rPr lang="vi-VN" sz="5400" dirty="0">
                <a:solidFill>
                  <a:srgbClr val="FF0000"/>
                </a:solidFill>
                <a:latin typeface="Cambria" panose="02040503050406030204" pitchFamily="18" charset="0"/>
                <a:ea typeface="Cambria" panose="02040503050406030204" pitchFamily="18" charset="0"/>
                <a:cs typeface="Calibri" panose="020F0502020204030204" pitchFamily="34" charset="0"/>
              </a:rPr>
              <a:t>/</a:t>
            </a:r>
            <a:r>
              <a:rPr lang="vi-VN" sz="5400" dirty="0">
                <a:solidFill>
                  <a:srgbClr val="000000"/>
                </a:solidFill>
                <a:latin typeface="Cambria" panose="02040503050406030204" pitchFamily="18" charset="0"/>
                <a:ea typeface="Cambria" panose="02040503050406030204" pitchFamily="18" charset="0"/>
                <a:cs typeface="Calibri" panose="020F0502020204030204" pitchFamily="34" charset="0"/>
              </a:rPr>
              <a:t>biên phòng</a:t>
            </a:r>
            <a:r>
              <a:rPr lang="vi-VN" sz="5400" dirty="0">
                <a:solidFill>
                  <a:srgbClr val="FF0000"/>
                </a:solidFill>
                <a:latin typeface="Cambria" panose="02040503050406030204" pitchFamily="18" charset="0"/>
                <a:ea typeface="Cambria" panose="02040503050406030204" pitchFamily="18" charset="0"/>
                <a:cs typeface="Calibri" panose="020F0502020204030204" pitchFamily="34" charset="0"/>
              </a:rPr>
              <a:t>/</a:t>
            </a:r>
          </a:p>
          <a:p>
            <a:pPr lvl="0" algn="just">
              <a:defRPr/>
            </a:pPr>
            <a:r>
              <a:rPr lang="vi-VN" sz="5400" dirty="0">
                <a:solidFill>
                  <a:srgbClr val="000000"/>
                </a:solidFill>
                <a:latin typeface="Cambria" panose="02040503050406030204" pitchFamily="18" charset="0"/>
                <a:ea typeface="Cambria" panose="02040503050406030204" pitchFamily="18" charset="0"/>
                <a:cs typeface="Calibri" panose="020F0502020204030204" pitchFamily="34" charset="0"/>
              </a:rPr>
              <a:t>Rạp mình</a:t>
            </a:r>
            <a:r>
              <a:rPr lang="vi-VN" sz="5400" dirty="0">
                <a:solidFill>
                  <a:srgbClr val="FF0000"/>
                </a:solidFill>
                <a:latin typeface="Cambria" panose="02040503050406030204" pitchFamily="18" charset="0"/>
                <a:ea typeface="Cambria" panose="02040503050406030204" pitchFamily="18" charset="0"/>
                <a:cs typeface="Calibri" panose="020F0502020204030204" pitchFamily="34" charset="0"/>
              </a:rPr>
              <a:t>/</a:t>
            </a:r>
            <a:r>
              <a:rPr lang="vi-VN" sz="5400" dirty="0">
                <a:solidFill>
                  <a:srgbClr val="000000"/>
                </a:solidFill>
                <a:latin typeface="Cambria" panose="02040503050406030204" pitchFamily="18" charset="0"/>
                <a:ea typeface="Cambria" panose="02040503050406030204" pitchFamily="18" charset="0"/>
                <a:cs typeface="Calibri" panose="020F0502020204030204" pitchFamily="34" charset="0"/>
              </a:rPr>
              <a:t>trên lưng ngựa</a:t>
            </a:r>
            <a:r>
              <a:rPr lang="vi-VN" sz="5400" dirty="0">
                <a:solidFill>
                  <a:srgbClr val="FF0000"/>
                </a:solidFill>
                <a:latin typeface="Cambria" panose="02040503050406030204" pitchFamily="18" charset="0"/>
                <a:ea typeface="Cambria" panose="02040503050406030204" pitchFamily="18" charset="0"/>
                <a:cs typeface="Calibri" panose="020F0502020204030204" pitchFamily="34" charset="0"/>
              </a:rPr>
              <a:t>/</a:t>
            </a:r>
          </a:p>
          <a:p>
            <a:pPr lvl="0" algn="just">
              <a:defRPr/>
            </a:pPr>
            <a:r>
              <a:rPr lang="vi-VN" sz="5400" dirty="0">
                <a:solidFill>
                  <a:srgbClr val="000000"/>
                </a:solidFill>
                <a:latin typeface="Cambria" panose="02040503050406030204" pitchFamily="18" charset="0"/>
                <a:ea typeface="Cambria" panose="02040503050406030204" pitchFamily="18" charset="0"/>
                <a:cs typeface="Calibri" panose="020F0502020204030204" pitchFamily="34" charset="0"/>
              </a:rPr>
              <a:t>Ngựa phi nhanh</a:t>
            </a:r>
            <a:r>
              <a:rPr lang="vi-VN" sz="5400" dirty="0">
                <a:solidFill>
                  <a:srgbClr val="FF0000"/>
                </a:solidFill>
                <a:latin typeface="Cambria" panose="02040503050406030204" pitchFamily="18" charset="0"/>
                <a:ea typeface="Cambria" panose="02040503050406030204" pitchFamily="18" charset="0"/>
                <a:cs typeface="Calibri" panose="020F0502020204030204" pitchFamily="34" charset="0"/>
              </a:rPr>
              <a:t>/</a:t>
            </a:r>
            <a:r>
              <a:rPr lang="vi-VN" sz="5400" dirty="0">
                <a:solidFill>
                  <a:srgbClr val="000000"/>
                </a:solidFill>
                <a:latin typeface="Cambria" panose="02040503050406030204" pitchFamily="18" charset="0"/>
                <a:ea typeface="Cambria" panose="02040503050406030204" pitchFamily="18" charset="0"/>
                <a:cs typeface="Calibri" panose="020F0502020204030204" pitchFamily="34" charset="0"/>
              </a:rPr>
              <a:t> như bay</a:t>
            </a:r>
            <a:r>
              <a:rPr lang="vi-VN" sz="5400" dirty="0">
                <a:solidFill>
                  <a:srgbClr val="FF0000"/>
                </a:solidFill>
                <a:latin typeface="Cambria" panose="02040503050406030204" pitchFamily="18" charset="0"/>
                <a:ea typeface="Cambria" panose="02040503050406030204" pitchFamily="18" charset="0"/>
                <a:cs typeface="Calibri" panose="020F0502020204030204" pitchFamily="34" charset="0"/>
              </a:rPr>
              <a:t>/</a:t>
            </a:r>
          </a:p>
          <a:p>
            <a:pPr lvl="0" algn="just">
              <a:defRPr/>
            </a:pPr>
            <a:r>
              <a:rPr lang="vi-VN" sz="5400" dirty="0">
                <a:solidFill>
                  <a:srgbClr val="000000"/>
                </a:solidFill>
                <a:latin typeface="Cambria" panose="02040503050406030204" pitchFamily="18" charset="0"/>
                <a:ea typeface="Cambria" panose="02040503050406030204" pitchFamily="18" charset="0"/>
                <a:cs typeface="Calibri" panose="020F0502020204030204" pitchFamily="34" charset="0"/>
              </a:rPr>
              <a:t>Cả cánh rừng</a:t>
            </a:r>
            <a:r>
              <a:rPr lang="vi-VN" sz="54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vi-VN" sz="5400" dirty="0">
                <a:solidFill>
                  <a:srgbClr val="000000"/>
                </a:solidFill>
                <a:latin typeface="Cambria" panose="02040503050406030204" pitchFamily="18" charset="0"/>
                <a:ea typeface="Cambria" panose="02040503050406030204" pitchFamily="18" charset="0"/>
                <a:cs typeface="Calibri" panose="020F0502020204030204" pitchFamily="34" charset="0"/>
              </a:rPr>
              <a:t>nổi gió</a:t>
            </a:r>
            <a:r>
              <a:rPr lang="vi-VN" sz="5400" dirty="0">
                <a:latin typeface="Cambria" panose="02040503050406030204" pitchFamily="18" charset="0"/>
                <a:ea typeface="Cambria" panose="02040503050406030204" pitchFamily="18" charset="0"/>
                <a:cs typeface="Calibri" panose="020F0502020204030204" pitchFamily="34" charset="0"/>
              </a:rPr>
              <a:t>.</a:t>
            </a:r>
            <a:r>
              <a:rPr lang="vi-VN" sz="5400" dirty="0">
                <a:solidFill>
                  <a:srgbClr val="FF0000"/>
                </a:solidFill>
                <a:latin typeface="Cambria" panose="02040503050406030204" pitchFamily="18" charset="0"/>
                <a:ea typeface="Cambria" panose="02040503050406030204" pitchFamily="18" charset="0"/>
                <a:cs typeface="Calibri" panose="020F0502020204030204" pitchFamily="34" charset="0"/>
              </a:rPr>
              <a:t>//</a:t>
            </a:r>
          </a:p>
        </p:txBody>
      </p:sp>
      <p:sp>
        <p:nvSpPr>
          <p:cNvPr id="3" name="Google Shape;1244;p45">
            <a:extLst>
              <a:ext uri="{FF2B5EF4-FFF2-40B4-BE49-F238E27FC236}">
                <a16:creationId xmlns:a16="http://schemas.microsoft.com/office/drawing/2014/main" id="{0ADFB29A-739F-0265-A11F-861D56BA9CD8}"/>
              </a:ext>
            </a:extLst>
          </p:cNvPr>
          <p:cNvSpPr/>
          <p:nvPr/>
        </p:nvSpPr>
        <p:spPr>
          <a:xfrm>
            <a:off x="3499617" y="597249"/>
            <a:ext cx="5724060" cy="1076200"/>
          </a:xfrm>
          <a:prstGeom prst="hexagon">
            <a:avLst>
              <a:gd name="adj" fmla="val 25000"/>
              <a:gd name="vf" fmla="val 115470"/>
            </a:avLst>
          </a:prstGeom>
          <a:solidFill>
            <a:srgbClr val="FFDB45">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4" name="Picture 3">
            <a:extLst>
              <a:ext uri="{FF2B5EF4-FFF2-40B4-BE49-F238E27FC236}">
                <a16:creationId xmlns:a16="http://schemas.microsoft.com/office/drawing/2014/main" id="{0AE02D87-FF56-A2CF-D623-2F95D4D88445}"/>
              </a:ext>
            </a:extLst>
          </p:cNvPr>
          <p:cNvPicPr>
            <a:picLocks noChangeAspect="1"/>
          </p:cNvPicPr>
          <p:nvPr/>
        </p:nvPicPr>
        <p:blipFill>
          <a:blip r:embed="rId2"/>
          <a:stretch>
            <a:fillRect/>
          </a:stretch>
        </p:blipFill>
        <p:spPr>
          <a:xfrm>
            <a:off x="2813126" y="691573"/>
            <a:ext cx="7145131" cy="1072989"/>
          </a:xfrm>
          <a:prstGeom prst="rect">
            <a:avLst/>
          </a:prstGeom>
        </p:spPr>
      </p:pic>
    </p:spTree>
    <p:extLst>
      <p:ext uri="{BB962C8B-B14F-4D97-AF65-F5344CB8AC3E}">
        <p14:creationId xmlns:p14="http://schemas.microsoft.com/office/powerpoint/2010/main" val="39760125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749040" y="666586"/>
            <a:ext cx="8246382" cy="59603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8" name="椭圆 7"/>
          <p:cNvSpPr/>
          <p:nvPr/>
        </p:nvSpPr>
        <p:spPr>
          <a:xfrm>
            <a:off x="6771075" y="2654535"/>
            <a:ext cx="765085" cy="765085"/>
          </a:xfrm>
          <a:prstGeom prst="ellipse">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dirty="0">
              <a:ln>
                <a:noFill/>
              </a:ln>
              <a:solidFill>
                <a:prstClr val="white"/>
              </a:solidFill>
              <a:effectLst/>
              <a:uLnTx/>
              <a:uFillTx/>
              <a:latin typeface="字魂17号-萌趣果冻体" panose="02000000000000000000" pitchFamily="2" charset="-122"/>
              <a:ea typeface="字魂17号-萌趣果冻体" panose="02000000000000000000" pitchFamily="2" charset="-122"/>
              <a:cs typeface="+mn-cs"/>
              <a:sym typeface="字魂17号-萌趣果冻体" panose="02000000000000000000" pitchFamily="2" charset="-122"/>
            </a:endParaRPr>
          </a:p>
        </p:txBody>
      </p:sp>
      <p:pic>
        <p:nvPicPr>
          <p:cNvPr id="9" name="图片 2" descr="763c1674daee8b8daecedbe0c84ba00a">
            <a:extLst>
              <a:ext uri="{FF2B5EF4-FFF2-40B4-BE49-F238E27FC236}">
                <a16:creationId xmlns:a16="http://schemas.microsoft.com/office/drawing/2014/main" id="{A7C9DC41-6C9F-9044-B52E-ACE4EDEF5C8E}"/>
              </a:ext>
            </a:extLst>
          </p:cNvPr>
          <p:cNvPicPr>
            <a:picLocks noChangeAspect="1"/>
          </p:cNvPicPr>
          <p:nvPr/>
        </p:nvPicPr>
        <p:blipFill>
          <a:blip r:embed="rId3"/>
          <a:stretch>
            <a:fillRect/>
          </a:stretch>
        </p:blipFill>
        <p:spPr>
          <a:xfrm>
            <a:off x="181440" y="2600903"/>
            <a:ext cx="4257097" cy="4257097"/>
          </a:xfrm>
          <a:prstGeom prst="rect">
            <a:avLst/>
          </a:prstGeom>
        </p:spPr>
      </p:pic>
      <p:grpSp>
        <p:nvGrpSpPr>
          <p:cNvPr id="11" name="Group 10">
            <a:extLst>
              <a:ext uri="{FF2B5EF4-FFF2-40B4-BE49-F238E27FC236}">
                <a16:creationId xmlns:a16="http://schemas.microsoft.com/office/drawing/2014/main" id="{60A1C2CB-35DE-864A-AACA-07B552225545}"/>
              </a:ext>
            </a:extLst>
          </p:cNvPr>
          <p:cNvGrpSpPr/>
          <p:nvPr/>
        </p:nvGrpSpPr>
        <p:grpSpPr>
          <a:xfrm>
            <a:off x="505567" y="0"/>
            <a:ext cx="3041015" cy="3041015"/>
            <a:chOff x="521011" y="1250148"/>
            <a:chExt cx="3041015" cy="3041015"/>
          </a:xfrm>
        </p:grpSpPr>
        <p:pic>
          <p:nvPicPr>
            <p:cNvPr id="12" name="图片 9" descr="f8af23e2025f4b01419eb6f7dfa1d36e">
              <a:extLst>
                <a:ext uri="{FF2B5EF4-FFF2-40B4-BE49-F238E27FC236}">
                  <a16:creationId xmlns:a16="http://schemas.microsoft.com/office/drawing/2014/main" id="{81E3C325-A1B6-D648-B283-49898360E5CF}"/>
                </a:ext>
              </a:extLst>
            </p:cNvPr>
            <p:cNvPicPr>
              <a:picLocks noChangeAspect="1"/>
            </p:cNvPicPr>
            <p:nvPr/>
          </p:nvPicPr>
          <p:blipFill>
            <a:blip r:embed="rId4"/>
            <a:stretch>
              <a:fillRect/>
            </a:stretch>
          </p:blipFill>
          <p:spPr>
            <a:xfrm>
              <a:off x="521011" y="1250148"/>
              <a:ext cx="3041015" cy="3041015"/>
            </a:xfrm>
            <a:prstGeom prst="rect">
              <a:avLst/>
            </a:prstGeom>
          </p:spPr>
        </p:pic>
        <p:sp>
          <p:nvSpPr>
            <p:cNvPr id="13" name="TextBox 22">
              <a:extLst>
                <a:ext uri="{FF2B5EF4-FFF2-40B4-BE49-F238E27FC236}">
                  <a16:creationId xmlns:a16="http://schemas.microsoft.com/office/drawing/2014/main" id="{234156BF-FA5B-5442-96BB-50BB2F1C977F}"/>
                </a:ext>
              </a:extLst>
            </p:cNvPr>
            <p:cNvSpPr>
              <a:spLocks noChangeArrowheads="1"/>
            </p:cNvSpPr>
            <p:nvPr/>
          </p:nvSpPr>
          <p:spPr bwMode="auto">
            <a:xfrm>
              <a:off x="1066341" y="2048468"/>
              <a:ext cx="1950354"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sym typeface="字魂17号-萌趣果冻体" panose="02000000000000000000" pitchFamily="2" charset="-122"/>
                </a:rPr>
                <a:t>GIẢI NGHĨA TỪ</a:t>
              </a:r>
              <a:endParaRPr kumimoji="0" lang="zh-CN" altLang="en-US" sz="3200" b="1" i="0" u="none" strike="noStrike" kern="0" cap="none" spc="0" normalizeH="0" baseline="0" noProof="0" dirty="0">
                <a:ln>
                  <a:noFill/>
                </a:ln>
                <a:solidFill>
                  <a:srgbClr val="C00000"/>
                </a:solidFill>
                <a:effectLst/>
                <a:uLnTx/>
                <a:uFillTx/>
                <a:latin typeface="Cambria" panose="02040503050406030204" pitchFamily="18" charset="0"/>
                <a:ea typeface="字魂17号-萌趣果冻体" panose="02000000000000000000" pitchFamily="2" charset="-122"/>
                <a:cs typeface="+mn-cs"/>
                <a:sym typeface="字魂17号-萌趣果冻体" panose="02000000000000000000" pitchFamily="2" charset="-122"/>
              </a:endParaRPr>
            </a:p>
          </p:txBody>
        </p:sp>
      </p:grpSp>
      <p:sp>
        <p:nvSpPr>
          <p:cNvPr id="5" name="Rectangle 4">
            <a:extLst>
              <a:ext uri="{FF2B5EF4-FFF2-40B4-BE49-F238E27FC236}">
                <a16:creationId xmlns:a16="http://schemas.microsoft.com/office/drawing/2014/main" id="{70BE23E4-34B6-3842-97BC-667ED379989E}"/>
              </a:ext>
            </a:extLst>
          </p:cNvPr>
          <p:cNvSpPr/>
          <p:nvPr/>
        </p:nvSpPr>
        <p:spPr>
          <a:xfrm>
            <a:off x="4017208" y="2891727"/>
            <a:ext cx="2635840" cy="1245492"/>
          </a:xfrm>
          <a:prstGeom prst="rect">
            <a:avLst/>
          </a:prstGeom>
          <a:solidFill>
            <a:schemeClr val="accent3">
              <a:lumMod val="40000"/>
              <a:lumOff val="6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200000"/>
              </a:lnSpc>
              <a:spcBef>
                <a:spcPct val="50000"/>
              </a:spcBef>
              <a:spcAft>
                <a:spcPts val="0"/>
              </a:spcAft>
              <a:buClrTx/>
              <a:buSzTx/>
              <a:buFontTx/>
              <a:buNone/>
              <a:tabLst/>
              <a:defRPr/>
            </a:pPr>
            <a:r>
              <a:rPr kumimoji="0" lang="en-US" altLang="zh-CN" sz="3600" b="1" i="0" u="none" strike="noStrike" kern="0" cap="none" spc="0" normalizeH="0" baseline="0" noProof="0" dirty="0" err="1">
                <a:ln>
                  <a:noFill/>
                </a:ln>
                <a:solidFill>
                  <a:srgbClr val="72016A"/>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Biên</a:t>
            </a:r>
            <a:r>
              <a:rPr kumimoji="0" lang="en-US" altLang="zh-CN" sz="3600" b="1" i="0" u="none" strike="noStrike" kern="0" cap="none" spc="0" normalizeH="0" noProof="0" dirty="0">
                <a:ln>
                  <a:noFill/>
                </a:ln>
                <a:solidFill>
                  <a:srgbClr val="72016A"/>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kumimoji="0" lang="en-US" altLang="zh-CN" sz="3600" b="1" i="0" u="none" strike="noStrike" kern="0" cap="none" spc="0" normalizeH="0" noProof="0" dirty="0" err="1">
                <a:ln>
                  <a:noFill/>
                </a:ln>
                <a:solidFill>
                  <a:srgbClr val="72016A"/>
                </a:solidFill>
                <a:effectLst/>
                <a:uLnTx/>
                <a:uFillTx/>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phòng</a:t>
            </a:r>
            <a:endParaRPr kumimoji="0" lang="en-VN" sz="3600" b="1" i="0" u="none" strike="noStrike" kern="1200" cap="none" spc="0" normalizeH="0" baseline="0" noProof="0" dirty="0">
              <a:ln>
                <a:noFill/>
              </a:ln>
              <a:solidFill>
                <a:srgbClr val="72016A"/>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4" name="Rectangle 3"/>
          <p:cNvSpPr/>
          <p:nvPr/>
        </p:nvSpPr>
        <p:spPr>
          <a:xfrm>
            <a:off x="7046272" y="2846643"/>
            <a:ext cx="4579093"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Phòng</a:t>
            </a:r>
            <a:r>
              <a:rPr kumimoji="0" lang="en-US" sz="4000" b="0"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0"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thủ</a:t>
            </a:r>
            <a:r>
              <a:rPr kumimoji="0" lang="en-US" sz="4000" b="0"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0"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và</a:t>
            </a:r>
            <a:r>
              <a:rPr kumimoji="0" lang="en-US" sz="4000" b="0"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0"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bảo</a:t>
            </a:r>
            <a:r>
              <a:rPr kumimoji="0" lang="en-US" sz="4000" b="0"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0"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vệ</a:t>
            </a:r>
            <a:r>
              <a:rPr kumimoji="0" lang="en-US" sz="4000" b="0"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0"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vùng</a:t>
            </a:r>
            <a:r>
              <a:rPr kumimoji="0" lang="en-US" sz="4000" b="0"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000" b="0"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biê</a:t>
            </a:r>
            <a:r>
              <a:rPr lang="en-US" sz="4000" i="1" dirty="0">
                <a:solidFill>
                  <a:prstClr val="black"/>
                </a:solidFill>
                <a:latin typeface="Cambria" panose="02040503050406030204" pitchFamily="18" charset="0"/>
                <a:ea typeface="Cambria" panose="02040503050406030204" pitchFamily="18" charset="0"/>
                <a:cs typeface="Times New Roman" panose="02020603050405020304" pitchFamily="18" charset="0"/>
              </a:rPr>
              <a:t>n </a:t>
            </a:r>
            <a:r>
              <a:rPr lang="en-US" sz="4000" i="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giới</a:t>
            </a:r>
            <a:endParaRPr kumimoji="0" lang="en-V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13522437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16CEF05-17CB-A61B-7543-04D706376F9F}"/>
              </a:ext>
            </a:extLst>
          </p:cNvPr>
          <p:cNvGrpSpPr/>
          <p:nvPr/>
        </p:nvGrpSpPr>
        <p:grpSpPr>
          <a:xfrm>
            <a:off x="162560" y="1978339"/>
            <a:ext cx="6326163" cy="3322163"/>
            <a:chOff x="390828" y="1959068"/>
            <a:chExt cx="7592255" cy="3322163"/>
          </a:xfrm>
        </p:grpSpPr>
        <p:sp>
          <p:nvSpPr>
            <p:cNvPr id="8" name="Rectangle: Rounded Corners 4">
              <a:extLst>
                <a:ext uri="{FF2B5EF4-FFF2-40B4-BE49-F238E27FC236}">
                  <a16:creationId xmlns:a16="http://schemas.microsoft.com/office/drawing/2014/main" id="{50ABCE39-F96F-03D2-EDC7-B05B0ABF71B0}"/>
                </a:ext>
              </a:extLst>
            </p:cNvPr>
            <p:cNvSpPr/>
            <p:nvPr/>
          </p:nvSpPr>
          <p:spPr>
            <a:xfrm>
              <a:off x="431199" y="2212312"/>
              <a:ext cx="7551884" cy="3068919"/>
            </a:xfrm>
            <a:custGeom>
              <a:avLst/>
              <a:gdLst>
                <a:gd name="connsiteX0" fmla="*/ 0 w 7551884"/>
                <a:gd name="connsiteY0" fmla="*/ 619062 h 3068919"/>
                <a:gd name="connsiteX1" fmla="*/ 619062 w 7551884"/>
                <a:gd name="connsiteY1" fmla="*/ 0 h 3068919"/>
                <a:gd name="connsiteX2" fmla="*/ 1187300 w 7551884"/>
                <a:gd name="connsiteY2" fmla="*/ 0 h 3068919"/>
                <a:gd name="connsiteX3" fmla="*/ 1629264 w 7551884"/>
                <a:gd name="connsiteY3" fmla="*/ 0 h 3068919"/>
                <a:gd name="connsiteX4" fmla="*/ 2071227 w 7551884"/>
                <a:gd name="connsiteY4" fmla="*/ 0 h 3068919"/>
                <a:gd name="connsiteX5" fmla="*/ 2513190 w 7551884"/>
                <a:gd name="connsiteY5" fmla="*/ 0 h 3068919"/>
                <a:gd name="connsiteX6" fmla="*/ 3144566 w 7551884"/>
                <a:gd name="connsiteY6" fmla="*/ 0 h 3068919"/>
                <a:gd name="connsiteX7" fmla="*/ 3775942 w 7551884"/>
                <a:gd name="connsiteY7" fmla="*/ 0 h 3068919"/>
                <a:gd name="connsiteX8" fmla="*/ 4407318 w 7551884"/>
                <a:gd name="connsiteY8" fmla="*/ 0 h 3068919"/>
                <a:gd name="connsiteX9" fmla="*/ 5164969 w 7551884"/>
                <a:gd name="connsiteY9" fmla="*/ 0 h 3068919"/>
                <a:gd name="connsiteX10" fmla="*/ 5796345 w 7551884"/>
                <a:gd name="connsiteY10" fmla="*/ 0 h 3068919"/>
                <a:gd name="connsiteX11" fmla="*/ 6932822 w 7551884"/>
                <a:gd name="connsiteY11" fmla="*/ 0 h 3068919"/>
                <a:gd name="connsiteX12" fmla="*/ 7551884 w 7551884"/>
                <a:gd name="connsiteY12" fmla="*/ 619062 h 3068919"/>
                <a:gd name="connsiteX13" fmla="*/ 7551884 w 7551884"/>
                <a:gd name="connsiteY13" fmla="*/ 1229327 h 3068919"/>
                <a:gd name="connsiteX14" fmla="*/ 7551884 w 7551884"/>
                <a:gd name="connsiteY14" fmla="*/ 1821284 h 3068919"/>
                <a:gd name="connsiteX15" fmla="*/ 7551884 w 7551884"/>
                <a:gd name="connsiteY15" fmla="*/ 2449857 h 3068919"/>
                <a:gd name="connsiteX16" fmla="*/ 6932822 w 7551884"/>
                <a:gd name="connsiteY16" fmla="*/ 3068919 h 3068919"/>
                <a:gd name="connsiteX17" fmla="*/ 6301446 w 7551884"/>
                <a:gd name="connsiteY17" fmla="*/ 3068919 h 3068919"/>
                <a:gd name="connsiteX18" fmla="*/ 5543795 w 7551884"/>
                <a:gd name="connsiteY18" fmla="*/ 3068919 h 3068919"/>
                <a:gd name="connsiteX19" fmla="*/ 4912419 w 7551884"/>
                <a:gd name="connsiteY19" fmla="*/ 3068919 h 3068919"/>
                <a:gd name="connsiteX20" fmla="*/ 4344180 w 7551884"/>
                <a:gd name="connsiteY20" fmla="*/ 3068919 h 3068919"/>
                <a:gd name="connsiteX21" fmla="*/ 3649667 w 7551884"/>
                <a:gd name="connsiteY21" fmla="*/ 3068919 h 3068919"/>
                <a:gd name="connsiteX22" fmla="*/ 3018291 w 7551884"/>
                <a:gd name="connsiteY22" fmla="*/ 3068919 h 3068919"/>
                <a:gd name="connsiteX23" fmla="*/ 2450052 w 7551884"/>
                <a:gd name="connsiteY23" fmla="*/ 3068919 h 3068919"/>
                <a:gd name="connsiteX24" fmla="*/ 2008089 w 7551884"/>
                <a:gd name="connsiteY24" fmla="*/ 3068919 h 3068919"/>
                <a:gd name="connsiteX25" fmla="*/ 1439851 w 7551884"/>
                <a:gd name="connsiteY25" fmla="*/ 3068919 h 3068919"/>
                <a:gd name="connsiteX26" fmla="*/ 619062 w 7551884"/>
                <a:gd name="connsiteY26" fmla="*/ 3068919 h 3068919"/>
                <a:gd name="connsiteX27" fmla="*/ 0 w 7551884"/>
                <a:gd name="connsiteY27" fmla="*/ 2449857 h 3068919"/>
                <a:gd name="connsiteX28" fmla="*/ 0 w 7551884"/>
                <a:gd name="connsiteY28" fmla="*/ 1894516 h 3068919"/>
                <a:gd name="connsiteX29" fmla="*/ 0 w 7551884"/>
                <a:gd name="connsiteY29" fmla="*/ 1247635 h 3068919"/>
                <a:gd name="connsiteX30" fmla="*/ 0 w 7551884"/>
                <a:gd name="connsiteY30" fmla="*/ 619062 h 306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551884" h="3068919" fill="none" extrusionOk="0">
                  <a:moveTo>
                    <a:pt x="0" y="619062"/>
                  </a:moveTo>
                  <a:cubicBezTo>
                    <a:pt x="54179" y="339615"/>
                    <a:pt x="317354" y="-47389"/>
                    <a:pt x="619062" y="0"/>
                  </a:cubicBezTo>
                  <a:cubicBezTo>
                    <a:pt x="899349" y="-21292"/>
                    <a:pt x="1044006" y="4755"/>
                    <a:pt x="1187300" y="0"/>
                  </a:cubicBezTo>
                  <a:cubicBezTo>
                    <a:pt x="1330594" y="-4755"/>
                    <a:pt x="1462438" y="5014"/>
                    <a:pt x="1629264" y="0"/>
                  </a:cubicBezTo>
                  <a:cubicBezTo>
                    <a:pt x="1796090" y="-5014"/>
                    <a:pt x="1960266" y="-10738"/>
                    <a:pt x="2071227" y="0"/>
                  </a:cubicBezTo>
                  <a:cubicBezTo>
                    <a:pt x="2182188" y="10738"/>
                    <a:pt x="2370526" y="-4972"/>
                    <a:pt x="2513190" y="0"/>
                  </a:cubicBezTo>
                  <a:cubicBezTo>
                    <a:pt x="2655854" y="4972"/>
                    <a:pt x="2945859" y="5032"/>
                    <a:pt x="3144566" y="0"/>
                  </a:cubicBezTo>
                  <a:cubicBezTo>
                    <a:pt x="3343273" y="-5032"/>
                    <a:pt x="3634821" y="-22682"/>
                    <a:pt x="3775942" y="0"/>
                  </a:cubicBezTo>
                  <a:cubicBezTo>
                    <a:pt x="3917063" y="22682"/>
                    <a:pt x="4093239" y="-24478"/>
                    <a:pt x="4407318" y="0"/>
                  </a:cubicBezTo>
                  <a:cubicBezTo>
                    <a:pt x="4721397" y="24478"/>
                    <a:pt x="4962088" y="3173"/>
                    <a:pt x="5164969" y="0"/>
                  </a:cubicBezTo>
                  <a:cubicBezTo>
                    <a:pt x="5367850" y="-3173"/>
                    <a:pt x="5660053" y="14330"/>
                    <a:pt x="5796345" y="0"/>
                  </a:cubicBezTo>
                  <a:cubicBezTo>
                    <a:pt x="5932637" y="-14330"/>
                    <a:pt x="6394708" y="407"/>
                    <a:pt x="6932822" y="0"/>
                  </a:cubicBezTo>
                  <a:cubicBezTo>
                    <a:pt x="7267913" y="-14378"/>
                    <a:pt x="7486649" y="328492"/>
                    <a:pt x="7551884" y="619062"/>
                  </a:cubicBezTo>
                  <a:cubicBezTo>
                    <a:pt x="7532667" y="858982"/>
                    <a:pt x="7566618" y="1100570"/>
                    <a:pt x="7551884" y="1229327"/>
                  </a:cubicBezTo>
                  <a:cubicBezTo>
                    <a:pt x="7537150" y="1358085"/>
                    <a:pt x="7545011" y="1659006"/>
                    <a:pt x="7551884" y="1821284"/>
                  </a:cubicBezTo>
                  <a:cubicBezTo>
                    <a:pt x="7558757" y="1983562"/>
                    <a:pt x="7552533" y="2244917"/>
                    <a:pt x="7551884" y="2449857"/>
                  </a:cubicBezTo>
                  <a:cubicBezTo>
                    <a:pt x="7596770" y="2840672"/>
                    <a:pt x="7336545" y="3082697"/>
                    <a:pt x="6932822" y="3068919"/>
                  </a:cubicBezTo>
                  <a:cubicBezTo>
                    <a:pt x="6775614" y="3069973"/>
                    <a:pt x="6598190" y="3039124"/>
                    <a:pt x="6301446" y="3068919"/>
                  </a:cubicBezTo>
                  <a:cubicBezTo>
                    <a:pt x="6004702" y="3098714"/>
                    <a:pt x="5710798" y="3074652"/>
                    <a:pt x="5543795" y="3068919"/>
                  </a:cubicBezTo>
                  <a:cubicBezTo>
                    <a:pt x="5376792" y="3063186"/>
                    <a:pt x="5203873" y="3096968"/>
                    <a:pt x="4912419" y="3068919"/>
                  </a:cubicBezTo>
                  <a:cubicBezTo>
                    <a:pt x="4620965" y="3040870"/>
                    <a:pt x="4612019" y="3068359"/>
                    <a:pt x="4344180" y="3068919"/>
                  </a:cubicBezTo>
                  <a:cubicBezTo>
                    <a:pt x="4076341" y="3069479"/>
                    <a:pt x="3848453" y="3090602"/>
                    <a:pt x="3649667" y="3068919"/>
                  </a:cubicBezTo>
                  <a:cubicBezTo>
                    <a:pt x="3450881" y="3047236"/>
                    <a:pt x="3197307" y="3095304"/>
                    <a:pt x="3018291" y="3068919"/>
                  </a:cubicBezTo>
                  <a:cubicBezTo>
                    <a:pt x="2839275" y="3042534"/>
                    <a:pt x="2639038" y="3086616"/>
                    <a:pt x="2450052" y="3068919"/>
                  </a:cubicBezTo>
                  <a:cubicBezTo>
                    <a:pt x="2261066" y="3051222"/>
                    <a:pt x="2108878" y="3066507"/>
                    <a:pt x="2008089" y="3068919"/>
                  </a:cubicBezTo>
                  <a:cubicBezTo>
                    <a:pt x="1907300" y="3071331"/>
                    <a:pt x="1558747" y="3055937"/>
                    <a:pt x="1439851" y="3068919"/>
                  </a:cubicBezTo>
                  <a:cubicBezTo>
                    <a:pt x="1320955" y="3081901"/>
                    <a:pt x="807675" y="3045125"/>
                    <a:pt x="619062" y="3068919"/>
                  </a:cubicBezTo>
                  <a:cubicBezTo>
                    <a:pt x="238551" y="3017640"/>
                    <a:pt x="34921" y="2824994"/>
                    <a:pt x="0" y="2449857"/>
                  </a:cubicBezTo>
                  <a:cubicBezTo>
                    <a:pt x="-15221" y="2194138"/>
                    <a:pt x="8879" y="2030063"/>
                    <a:pt x="0" y="1894516"/>
                  </a:cubicBezTo>
                  <a:cubicBezTo>
                    <a:pt x="-8879" y="1758969"/>
                    <a:pt x="-3852" y="1392228"/>
                    <a:pt x="0" y="1247635"/>
                  </a:cubicBezTo>
                  <a:cubicBezTo>
                    <a:pt x="3852" y="1103042"/>
                    <a:pt x="-11573" y="933129"/>
                    <a:pt x="0" y="619062"/>
                  </a:cubicBezTo>
                  <a:close/>
                </a:path>
                <a:path w="7551884" h="3068919" stroke="0" extrusionOk="0">
                  <a:moveTo>
                    <a:pt x="0" y="619062"/>
                  </a:moveTo>
                  <a:cubicBezTo>
                    <a:pt x="1869" y="334327"/>
                    <a:pt x="288241" y="19796"/>
                    <a:pt x="619062" y="0"/>
                  </a:cubicBezTo>
                  <a:cubicBezTo>
                    <a:pt x="855549" y="10213"/>
                    <a:pt x="1063050" y="6461"/>
                    <a:pt x="1313576" y="0"/>
                  </a:cubicBezTo>
                  <a:cubicBezTo>
                    <a:pt x="1564102" y="-6461"/>
                    <a:pt x="1638555" y="22398"/>
                    <a:pt x="1818676" y="0"/>
                  </a:cubicBezTo>
                  <a:cubicBezTo>
                    <a:pt x="1998797" y="-22398"/>
                    <a:pt x="2142331" y="5049"/>
                    <a:pt x="2323777" y="0"/>
                  </a:cubicBezTo>
                  <a:cubicBezTo>
                    <a:pt x="2505223" y="-5049"/>
                    <a:pt x="2878499" y="-33602"/>
                    <a:pt x="3018291" y="0"/>
                  </a:cubicBezTo>
                  <a:cubicBezTo>
                    <a:pt x="3158083" y="33602"/>
                    <a:pt x="3412272" y="-26316"/>
                    <a:pt x="3586529" y="0"/>
                  </a:cubicBezTo>
                  <a:cubicBezTo>
                    <a:pt x="3760786" y="26316"/>
                    <a:pt x="4109217" y="1093"/>
                    <a:pt x="4344180" y="0"/>
                  </a:cubicBezTo>
                  <a:cubicBezTo>
                    <a:pt x="4579143" y="-1093"/>
                    <a:pt x="4881772" y="7593"/>
                    <a:pt x="5101832" y="0"/>
                  </a:cubicBezTo>
                  <a:cubicBezTo>
                    <a:pt x="5321892" y="-7593"/>
                    <a:pt x="5533643" y="-811"/>
                    <a:pt x="5796345" y="0"/>
                  </a:cubicBezTo>
                  <a:cubicBezTo>
                    <a:pt x="6059047" y="811"/>
                    <a:pt x="6178445" y="8300"/>
                    <a:pt x="6301446" y="0"/>
                  </a:cubicBezTo>
                  <a:cubicBezTo>
                    <a:pt x="6424447" y="-8300"/>
                    <a:pt x="6623579" y="-19323"/>
                    <a:pt x="6932822" y="0"/>
                  </a:cubicBezTo>
                  <a:cubicBezTo>
                    <a:pt x="7278802" y="-26694"/>
                    <a:pt x="7571947" y="281357"/>
                    <a:pt x="7551884" y="619062"/>
                  </a:cubicBezTo>
                  <a:cubicBezTo>
                    <a:pt x="7539797" y="778949"/>
                    <a:pt x="7535639" y="963350"/>
                    <a:pt x="7551884" y="1192711"/>
                  </a:cubicBezTo>
                  <a:cubicBezTo>
                    <a:pt x="7568129" y="1422072"/>
                    <a:pt x="7546055" y="1605047"/>
                    <a:pt x="7551884" y="1766360"/>
                  </a:cubicBezTo>
                  <a:cubicBezTo>
                    <a:pt x="7557713" y="1927673"/>
                    <a:pt x="7540367" y="2258031"/>
                    <a:pt x="7551884" y="2449857"/>
                  </a:cubicBezTo>
                  <a:cubicBezTo>
                    <a:pt x="7627376" y="2808887"/>
                    <a:pt x="7197132" y="3043238"/>
                    <a:pt x="6932822" y="3068919"/>
                  </a:cubicBezTo>
                  <a:cubicBezTo>
                    <a:pt x="6798142" y="3069108"/>
                    <a:pt x="6594149" y="3048039"/>
                    <a:pt x="6427721" y="3068919"/>
                  </a:cubicBezTo>
                  <a:cubicBezTo>
                    <a:pt x="6261293" y="3089799"/>
                    <a:pt x="5888159" y="3101342"/>
                    <a:pt x="5670070" y="3068919"/>
                  </a:cubicBezTo>
                  <a:cubicBezTo>
                    <a:pt x="5451981" y="3036496"/>
                    <a:pt x="5313654" y="3052203"/>
                    <a:pt x="4975556" y="3068919"/>
                  </a:cubicBezTo>
                  <a:cubicBezTo>
                    <a:pt x="4637458" y="3085635"/>
                    <a:pt x="4566824" y="3095172"/>
                    <a:pt x="4407318" y="3068919"/>
                  </a:cubicBezTo>
                  <a:cubicBezTo>
                    <a:pt x="4247812" y="3042666"/>
                    <a:pt x="4100962" y="3046184"/>
                    <a:pt x="3902217" y="3068919"/>
                  </a:cubicBezTo>
                  <a:cubicBezTo>
                    <a:pt x="3703472" y="3091654"/>
                    <a:pt x="3577201" y="3060519"/>
                    <a:pt x="3397116" y="3068919"/>
                  </a:cubicBezTo>
                  <a:cubicBezTo>
                    <a:pt x="3217031" y="3077319"/>
                    <a:pt x="2973195" y="3101539"/>
                    <a:pt x="2639465" y="3068919"/>
                  </a:cubicBezTo>
                  <a:cubicBezTo>
                    <a:pt x="2305735" y="3036299"/>
                    <a:pt x="2227059" y="3043128"/>
                    <a:pt x="2071227" y="3068919"/>
                  </a:cubicBezTo>
                  <a:cubicBezTo>
                    <a:pt x="1915395" y="3094710"/>
                    <a:pt x="1630363" y="3093215"/>
                    <a:pt x="1313576" y="3068919"/>
                  </a:cubicBezTo>
                  <a:cubicBezTo>
                    <a:pt x="996789" y="3044623"/>
                    <a:pt x="817568" y="3053778"/>
                    <a:pt x="619062" y="3068919"/>
                  </a:cubicBezTo>
                  <a:cubicBezTo>
                    <a:pt x="306332" y="3104760"/>
                    <a:pt x="-36798" y="2722804"/>
                    <a:pt x="0" y="2449857"/>
                  </a:cubicBezTo>
                  <a:cubicBezTo>
                    <a:pt x="-3324" y="2310135"/>
                    <a:pt x="6287" y="2098118"/>
                    <a:pt x="0" y="1839592"/>
                  </a:cubicBezTo>
                  <a:cubicBezTo>
                    <a:pt x="-6287" y="1581067"/>
                    <a:pt x="-22645" y="1474260"/>
                    <a:pt x="0" y="1265943"/>
                  </a:cubicBezTo>
                  <a:cubicBezTo>
                    <a:pt x="22645" y="1057626"/>
                    <a:pt x="-10305" y="899344"/>
                    <a:pt x="0" y="61906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tabLst/>
                <a:defRPr/>
              </a:pPr>
              <a:endParaRPr kumimoji="0" lang="vi-VN" sz="3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nvGrpSpPr>
            <p:cNvPr id="21" name="Group 20">
              <a:extLst>
                <a:ext uri="{FF2B5EF4-FFF2-40B4-BE49-F238E27FC236}">
                  <a16:creationId xmlns:a16="http://schemas.microsoft.com/office/drawing/2014/main" id="{DEABF84D-1833-3BE6-3347-494076FA4CD7}"/>
                </a:ext>
              </a:extLst>
            </p:cNvPr>
            <p:cNvGrpSpPr/>
            <p:nvPr/>
          </p:nvGrpSpPr>
          <p:grpSpPr>
            <a:xfrm>
              <a:off x="2478135" y="1959068"/>
              <a:ext cx="3048179" cy="798448"/>
              <a:chOff x="1681484" y="1519310"/>
              <a:chExt cx="3048179" cy="798448"/>
            </a:xfrm>
          </p:grpSpPr>
          <p:pic>
            <p:nvPicPr>
              <p:cNvPr id="23" name="Picture 22" descr="Shape, rectangle&#10;&#10;Description automatically generated">
                <a:extLst>
                  <a:ext uri="{FF2B5EF4-FFF2-40B4-BE49-F238E27FC236}">
                    <a16:creationId xmlns:a16="http://schemas.microsoft.com/office/drawing/2014/main" id="{67366745-0AB7-0E5B-6987-365FA01038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1484" y="1532928"/>
                <a:ext cx="2978130" cy="784830"/>
              </a:xfrm>
              <a:prstGeom prst="rect">
                <a:avLst/>
              </a:prstGeom>
            </p:spPr>
          </p:pic>
          <p:sp>
            <p:nvSpPr>
              <p:cNvPr id="25" name="TextBox 24">
                <a:extLst>
                  <a:ext uri="{FF2B5EF4-FFF2-40B4-BE49-F238E27FC236}">
                    <a16:creationId xmlns:a16="http://schemas.microsoft.com/office/drawing/2014/main" id="{FF53CCC0-1433-0800-0920-6691176A83B3}"/>
                  </a:ext>
                </a:extLst>
              </p:cNvPr>
              <p:cNvSpPr txBox="1"/>
              <p:nvPr/>
            </p:nvSpPr>
            <p:spPr>
              <a:xfrm>
                <a:off x="1784358" y="1519310"/>
                <a:ext cx="2945305"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mn-cs"/>
                  </a:rPr>
                  <a:t>Yêu</a:t>
                </a: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mn-cs"/>
                  </a:rPr>
                  <a:t> </a:t>
                </a: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mn-cs"/>
                  </a:rPr>
                  <a:t>Cầu</a:t>
                </a:r>
                <a:endPar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mn-cs"/>
                </a:endParaRPr>
              </a:p>
            </p:txBody>
          </p:sp>
        </p:grpSp>
        <p:grpSp>
          <p:nvGrpSpPr>
            <p:cNvPr id="10" name="Group 9">
              <a:extLst>
                <a:ext uri="{FF2B5EF4-FFF2-40B4-BE49-F238E27FC236}">
                  <a16:creationId xmlns:a16="http://schemas.microsoft.com/office/drawing/2014/main" id="{BE863BFE-1BE5-CF54-21F4-7692F5BEB049}"/>
                </a:ext>
              </a:extLst>
            </p:cNvPr>
            <p:cNvGrpSpPr/>
            <p:nvPr/>
          </p:nvGrpSpPr>
          <p:grpSpPr>
            <a:xfrm>
              <a:off x="390828" y="2447967"/>
              <a:ext cx="7431043" cy="2580903"/>
              <a:chOff x="390828" y="2447967"/>
              <a:chExt cx="7431043" cy="2580903"/>
            </a:xfrm>
          </p:grpSpPr>
          <p:grpSp>
            <p:nvGrpSpPr>
              <p:cNvPr id="11" name="Group 10">
                <a:extLst>
                  <a:ext uri="{FF2B5EF4-FFF2-40B4-BE49-F238E27FC236}">
                    <a16:creationId xmlns:a16="http://schemas.microsoft.com/office/drawing/2014/main" id="{BB330D18-AC41-D426-2C28-5C3FD36A7961}"/>
                  </a:ext>
                </a:extLst>
              </p:cNvPr>
              <p:cNvGrpSpPr/>
              <p:nvPr/>
            </p:nvGrpSpPr>
            <p:grpSpPr>
              <a:xfrm>
                <a:off x="490202" y="2447967"/>
                <a:ext cx="1194847" cy="1194847"/>
                <a:chOff x="1145146" y="2405567"/>
                <a:chExt cx="1194847" cy="1194847"/>
              </a:xfrm>
            </p:grpSpPr>
            <p:sp>
              <p:nvSpPr>
                <p:cNvPr id="19" name="Rectangle: Rounded Corners 16">
                  <a:extLst>
                    <a:ext uri="{FF2B5EF4-FFF2-40B4-BE49-F238E27FC236}">
                      <a16:creationId xmlns:a16="http://schemas.microsoft.com/office/drawing/2014/main" id="{2F75D31F-1815-C134-9C11-915E8675D799}"/>
                    </a:ext>
                  </a:extLst>
                </p:cNvPr>
                <p:cNvSpPr/>
                <p:nvPr/>
              </p:nvSpPr>
              <p:spPr>
                <a:xfrm>
                  <a:off x="1479098" y="2902058"/>
                  <a:ext cx="526942" cy="526942"/>
                </a:xfrm>
                <a:prstGeom prst="roundRect">
                  <a:avLst/>
                </a:prstGeom>
                <a:ln w="57150">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 name="Picture 2" descr="Sticker of Green Check Mark for Indicate Right Choice with Contour Stock  Vector - Illustration of checkmark, decorative: 103229668">
                  <a:extLst>
                    <a:ext uri="{FF2B5EF4-FFF2-40B4-BE49-F238E27FC236}">
                      <a16:creationId xmlns:a16="http://schemas.microsoft.com/office/drawing/2014/main" id="{9E9630AF-FC70-9142-B942-7152A421A89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5146" y="2405567"/>
                  <a:ext cx="1194847" cy="11948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2AE50461-0DC3-870E-8098-523819913A20}"/>
                  </a:ext>
                </a:extLst>
              </p:cNvPr>
              <p:cNvGrpSpPr/>
              <p:nvPr/>
            </p:nvGrpSpPr>
            <p:grpSpPr>
              <a:xfrm>
                <a:off x="390828" y="3135667"/>
                <a:ext cx="1194847" cy="1194847"/>
                <a:chOff x="1104774" y="2410136"/>
                <a:chExt cx="1194847" cy="1194847"/>
              </a:xfrm>
            </p:grpSpPr>
            <p:sp>
              <p:nvSpPr>
                <p:cNvPr id="17" name="Rectangle: Rounded Corners 19">
                  <a:extLst>
                    <a:ext uri="{FF2B5EF4-FFF2-40B4-BE49-F238E27FC236}">
                      <a16:creationId xmlns:a16="http://schemas.microsoft.com/office/drawing/2014/main" id="{94D806A7-18B1-9FEA-F38B-A707AFF2AEA7}"/>
                    </a:ext>
                  </a:extLst>
                </p:cNvPr>
                <p:cNvSpPr/>
                <p:nvPr/>
              </p:nvSpPr>
              <p:spPr>
                <a:xfrm>
                  <a:off x="1479098" y="2902058"/>
                  <a:ext cx="526942" cy="526942"/>
                </a:xfrm>
                <a:prstGeom prst="roundRect">
                  <a:avLst/>
                </a:prstGeom>
                <a:ln w="57150">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8" name="Picture 2" descr="Sticker of Green Check Mark for Indicate Right Choice with Contour Stock  Vector - Illustration of checkmark, decorative: 103229668">
                  <a:extLst>
                    <a:ext uri="{FF2B5EF4-FFF2-40B4-BE49-F238E27FC236}">
                      <a16:creationId xmlns:a16="http://schemas.microsoft.com/office/drawing/2014/main" id="{7A0AC274-477B-28B0-1D59-61A1E2B6F739}"/>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04774" y="2410136"/>
                  <a:ext cx="1194847" cy="11948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a16="http://schemas.microsoft.com/office/drawing/2014/main" id="{18B9DB52-594B-D695-6F6D-FD9B54B2582B}"/>
                  </a:ext>
                </a:extLst>
              </p:cNvPr>
              <p:cNvGrpSpPr/>
              <p:nvPr/>
            </p:nvGrpSpPr>
            <p:grpSpPr>
              <a:xfrm>
                <a:off x="431200" y="3834023"/>
                <a:ext cx="1194847" cy="1194847"/>
                <a:chOff x="1145146" y="2405567"/>
                <a:chExt cx="1194847" cy="1194847"/>
              </a:xfrm>
            </p:grpSpPr>
            <p:sp>
              <p:nvSpPr>
                <p:cNvPr id="15" name="Rectangle: Rounded Corners 22">
                  <a:extLst>
                    <a:ext uri="{FF2B5EF4-FFF2-40B4-BE49-F238E27FC236}">
                      <a16:creationId xmlns:a16="http://schemas.microsoft.com/office/drawing/2014/main" id="{D9274720-A4D3-C0BD-6821-37B73363890E}"/>
                    </a:ext>
                  </a:extLst>
                </p:cNvPr>
                <p:cNvSpPr/>
                <p:nvPr/>
              </p:nvSpPr>
              <p:spPr>
                <a:xfrm>
                  <a:off x="1479098" y="2902058"/>
                  <a:ext cx="526942" cy="526942"/>
                </a:xfrm>
                <a:prstGeom prst="roundRect">
                  <a:avLst/>
                </a:prstGeom>
                <a:ln w="57150">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6" name="Picture 2" descr="Sticker of Green Check Mark for Indicate Right Choice with Contour Stock  Vector - Illustration of checkmark, decorative: 103229668">
                  <a:extLst>
                    <a:ext uri="{FF2B5EF4-FFF2-40B4-BE49-F238E27FC236}">
                      <a16:creationId xmlns:a16="http://schemas.microsoft.com/office/drawing/2014/main" id="{2184BF04-DD3D-164D-D6E8-4E7642A7127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5146" y="2405567"/>
                  <a:ext cx="1194847" cy="1194847"/>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C64EAD11-3F10-7D55-9313-D939722F8F02}"/>
                  </a:ext>
                </a:extLst>
              </p:cNvPr>
              <p:cNvSpPr txBox="1"/>
              <p:nvPr/>
            </p:nvSpPr>
            <p:spPr>
              <a:xfrm>
                <a:off x="988251" y="2757516"/>
                <a:ext cx="6833620" cy="2086725"/>
              </a:xfrm>
              <a:prstGeom prst="rect">
                <a:avLst/>
              </a:prstGeom>
              <a:noFill/>
            </p:spPr>
            <p:txBody>
              <a:bodyPr wrap="square">
                <a:spAutoFit/>
              </a:bodyPr>
              <a:lstStyle/>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Phân</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công</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đọc</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theo</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đoạn</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Tất</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cả</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thành</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viên</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đều</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đọc</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Giải</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nghĩa</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từ</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cùng</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nhau</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endParaRPr kumimoji="0" lang="vi-VN" sz="3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grpSp>
      <p:grpSp>
        <p:nvGrpSpPr>
          <p:cNvPr id="26" name="Group 25">
            <a:extLst>
              <a:ext uri="{FF2B5EF4-FFF2-40B4-BE49-F238E27FC236}">
                <a16:creationId xmlns:a16="http://schemas.microsoft.com/office/drawing/2014/main" id="{3010AE8C-9A62-7597-D2F8-52A31F298A33}"/>
              </a:ext>
            </a:extLst>
          </p:cNvPr>
          <p:cNvGrpSpPr/>
          <p:nvPr/>
        </p:nvGrpSpPr>
        <p:grpSpPr>
          <a:xfrm>
            <a:off x="6249698" y="3266869"/>
            <a:ext cx="5779742" cy="3174571"/>
            <a:chOff x="6290338" y="3266869"/>
            <a:chExt cx="5779742" cy="3174571"/>
          </a:xfrm>
        </p:grpSpPr>
        <p:sp>
          <p:nvSpPr>
            <p:cNvPr id="27" name="Rectangle: Rounded Corners 27">
              <a:extLst>
                <a:ext uri="{FF2B5EF4-FFF2-40B4-BE49-F238E27FC236}">
                  <a16:creationId xmlns:a16="http://schemas.microsoft.com/office/drawing/2014/main" id="{BF36031F-6F3E-A347-FA90-87FAAFF63E76}"/>
                </a:ext>
              </a:extLst>
            </p:cNvPr>
            <p:cNvSpPr/>
            <p:nvPr/>
          </p:nvSpPr>
          <p:spPr>
            <a:xfrm>
              <a:off x="6290338" y="3766043"/>
              <a:ext cx="5779742" cy="2675397"/>
            </a:xfrm>
            <a:custGeom>
              <a:avLst/>
              <a:gdLst>
                <a:gd name="connsiteX0" fmla="*/ 0 w 5779742"/>
                <a:gd name="connsiteY0" fmla="*/ 539681 h 2675397"/>
                <a:gd name="connsiteX1" fmla="*/ 539681 w 5779742"/>
                <a:gd name="connsiteY1" fmla="*/ 0 h 2675397"/>
                <a:gd name="connsiteX2" fmla="*/ 1211164 w 5779742"/>
                <a:gd name="connsiteY2" fmla="*/ 0 h 2675397"/>
                <a:gd name="connsiteX3" fmla="*/ 1788639 w 5779742"/>
                <a:gd name="connsiteY3" fmla="*/ 0 h 2675397"/>
                <a:gd name="connsiteX4" fmla="*/ 2366114 w 5779742"/>
                <a:gd name="connsiteY4" fmla="*/ 0 h 2675397"/>
                <a:gd name="connsiteX5" fmla="*/ 3084601 w 5779742"/>
                <a:gd name="connsiteY5" fmla="*/ 0 h 2675397"/>
                <a:gd name="connsiteX6" fmla="*/ 3615072 w 5779742"/>
                <a:gd name="connsiteY6" fmla="*/ 0 h 2675397"/>
                <a:gd name="connsiteX7" fmla="*/ 4192548 w 5779742"/>
                <a:gd name="connsiteY7" fmla="*/ 0 h 2675397"/>
                <a:gd name="connsiteX8" fmla="*/ 5240061 w 5779742"/>
                <a:gd name="connsiteY8" fmla="*/ 0 h 2675397"/>
                <a:gd name="connsiteX9" fmla="*/ 5779742 w 5779742"/>
                <a:gd name="connsiteY9" fmla="*/ 539681 h 2675397"/>
                <a:gd name="connsiteX10" fmla="*/ 5779742 w 5779742"/>
                <a:gd name="connsiteY10" fmla="*/ 1087653 h 2675397"/>
                <a:gd name="connsiteX11" fmla="*/ 5779742 w 5779742"/>
                <a:gd name="connsiteY11" fmla="*/ 1619665 h 2675397"/>
                <a:gd name="connsiteX12" fmla="*/ 5779742 w 5779742"/>
                <a:gd name="connsiteY12" fmla="*/ 2135716 h 2675397"/>
                <a:gd name="connsiteX13" fmla="*/ 5240061 w 5779742"/>
                <a:gd name="connsiteY13" fmla="*/ 2675397 h 2675397"/>
                <a:gd name="connsiteX14" fmla="*/ 4568578 w 5779742"/>
                <a:gd name="connsiteY14" fmla="*/ 2675397 h 2675397"/>
                <a:gd name="connsiteX15" fmla="*/ 3897095 w 5779742"/>
                <a:gd name="connsiteY15" fmla="*/ 2675397 h 2675397"/>
                <a:gd name="connsiteX16" fmla="*/ 3178609 w 5779742"/>
                <a:gd name="connsiteY16" fmla="*/ 2675397 h 2675397"/>
                <a:gd name="connsiteX17" fmla="*/ 2507126 w 5779742"/>
                <a:gd name="connsiteY17" fmla="*/ 2675397 h 2675397"/>
                <a:gd name="connsiteX18" fmla="*/ 1882647 w 5779742"/>
                <a:gd name="connsiteY18" fmla="*/ 2675397 h 2675397"/>
                <a:gd name="connsiteX19" fmla="*/ 1258168 w 5779742"/>
                <a:gd name="connsiteY19" fmla="*/ 2675397 h 2675397"/>
                <a:gd name="connsiteX20" fmla="*/ 539681 w 5779742"/>
                <a:gd name="connsiteY20" fmla="*/ 2675397 h 2675397"/>
                <a:gd name="connsiteX21" fmla="*/ 0 w 5779742"/>
                <a:gd name="connsiteY21" fmla="*/ 2135716 h 2675397"/>
                <a:gd name="connsiteX22" fmla="*/ 0 w 5779742"/>
                <a:gd name="connsiteY22" fmla="*/ 1603704 h 2675397"/>
                <a:gd name="connsiteX23" fmla="*/ 0 w 5779742"/>
                <a:gd name="connsiteY23" fmla="*/ 1039772 h 2675397"/>
                <a:gd name="connsiteX24" fmla="*/ 0 w 5779742"/>
                <a:gd name="connsiteY24" fmla="*/ 539681 h 267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79742" h="2675397" fill="none" extrusionOk="0">
                  <a:moveTo>
                    <a:pt x="0" y="539681"/>
                  </a:moveTo>
                  <a:cubicBezTo>
                    <a:pt x="-21706" y="176889"/>
                    <a:pt x="260563" y="27727"/>
                    <a:pt x="539681" y="0"/>
                  </a:cubicBezTo>
                  <a:cubicBezTo>
                    <a:pt x="752879" y="-16999"/>
                    <a:pt x="1071826" y="11627"/>
                    <a:pt x="1211164" y="0"/>
                  </a:cubicBezTo>
                  <a:cubicBezTo>
                    <a:pt x="1350502" y="-11627"/>
                    <a:pt x="1558797" y="-10591"/>
                    <a:pt x="1788639" y="0"/>
                  </a:cubicBezTo>
                  <a:cubicBezTo>
                    <a:pt x="2018482" y="10591"/>
                    <a:pt x="2174813" y="-9355"/>
                    <a:pt x="2366114" y="0"/>
                  </a:cubicBezTo>
                  <a:cubicBezTo>
                    <a:pt x="2557416" y="9355"/>
                    <a:pt x="2917590" y="-31513"/>
                    <a:pt x="3084601" y="0"/>
                  </a:cubicBezTo>
                  <a:cubicBezTo>
                    <a:pt x="3251612" y="31513"/>
                    <a:pt x="3416101" y="-14130"/>
                    <a:pt x="3615072" y="0"/>
                  </a:cubicBezTo>
                  <a:cubicBezTo>
                    <a:pt x="3814043" y="14130"/>
                    <a:pt x="3961080" y="-14460"/>
                    <a:pt x="4192548" y="0"/>
                  </a:cubicBezTo>
                  <a:cubicBezTo>
                    <a:pt x="4424016" y="14460"/>
                    <a:pt x="4742799" y="-48824"/>
                    <a:pt x="5240061" y="0"/>
                  </a:cubicBezTo>
                  <a:cubicBezTo>
                    <a:pt x="5540046" y="-30117"/>
                    <a:pt x="5765058" y="186313"/>
                    <a:pt x="5779742" y="539681"/>
                  </a:cubicBezTo>
                  <a:cubicBezTo>
                    <a:pt x="5794568" y="754695"/>
                    <a:pt x="5801448" y="831895"/>
                    <a:pt x="5779742" y="1087653"/>
                  </a:cubicBezTo>
                  <a:cubicBezTo>
                    <a:pt x="5758036" y="1343411"/>
                    <a:pt x="5770353" y="1486373"/>
                    <a:pt x="5779742" y="1619665"/>
                  </a:cubicBezTo>
                  <a:cubicBezTo>
                    <a:pt x="5789131" y="1752957"/>
                    <a:pt x="5767750" y="1965932"/>
                    <a:pt x="5779742" y="2135716"/>
                  </a:cubicBezTo>
                  <a:cubicBezTo>
                    <a:pt x="5845170" y="2422172"/>
                    <a:pt x="5506767" y="2642488"/>
                    <a:pt x="5240061" y="2675397"/>
                  </a:cubicBezTo>
                  <a:cubicBezTo>
                    <a:pt x="4921117" y="2690108"/>
                    <a:pt x="4822648" y="2688307"/>
                    <a:pt x="4568578" y="2675397"/>
                  </a:cubicBezTo>
                  <a:cubicBezTo>
                    <a:pt x="4314508" y="2662487"/>
                    <a:pt x="4174897" y="2654261"/>
                    <a:pt x="3897095" y="2675397"/>
                  </a:cubicBezTo>
                  <a:cubicBezTo>
                    <a:pt x="3619293" y="2696533"/>
                    <a:pt x="3453442" y="2675017"/>
                    <a:pt x="3178609" y="2675397"/>
                  </a:cubicBezTo>
                  <a:cubicBezTo>
                    <a:pt x="2903776" y="2675777"/>
                    <a:pt x="2725929" y="2686045"/>
                    <a:pt x="2507126" y="2675397"/>
                  </a:cubicBezTo>
                  <a:cubicBezTo>
                    <a:pt x="2288323" y="2664749"/>
                    <a:pt x="2165321" y="2703371"/>
                    <a:pt x="1882647" y="2675397"/>
                  </a:cubicBezTo>
                  <a:cubicBezTo>
                    <a:pt x="1599973" y="2647423"/>
                    <a:pt x="1500000" y="2647859"/>
                    <a:pt x="1258168" y="2675397"/>
                  </a:cubicBezTo>
                  <a:cubicBezTo>
                    <a:pt x="1016336" y="2702935"/>
                    <a:pt x="811446" y="2696514"/>
                    <a:pt x="539681" y="2675397"/>
                  </a:cubicBezTo>
                  <a:cubicBezTo>
                    <a:pt x="261176" y="2696705"/>
                    <a:pt x="28536" y="2440134"/>
                    <a:pt x="0" y="2135716"/>
                  </a:cubicBezTo>
                  <a:cubicBezTo>
                    <a:pt x="17648" y="1926070"/>
                    <a:pt x="26290" y="1758143"/>
                    <a:pt x="0" y="1603704"/>
                  </a:cubicBezTo>
                  <a:cubicBezTo>
                    <a:pt x="-26290" y="1449265"/>
                    <a:pt x="13086" y="1302590"/>
                    <a:pt x="0" y="1039772"/>
                  </a:cubicBezTo>
                  <a:cubicBezTo>
                    <a:pt x="-13086" y="776954"/>
                    <a:pt x="14724" y="680589"/>
                    <a:pt x="0" y="539681"/>
                  </a:cubicBezTo>
                  <a:close/>
                </a:path>
                <a:path w="5779742" h="2675397" stroke="0" extrusionOk="0">
                  <a:moveTo>
                    <a:pt x="0" y="539681"/>
                  </a:moveTo>
                  <a:cubicBezTo>
                    <a:pt x="452" y="255450"/>
                    <a:pt x="248748" y="12731"/>
                    <a:pt x="539681" y="0"/>
                  </a:cubicBezTo>
                  <a:cubicBezTo>
                    <a:pt x="690583" y="-24234"/>
                    <a:pt x="1103247" y="-1098"/>
                    <a:pt x="1258168" y="0"/>
                  </a:cubicBezTo>
                  <a:cubicBezTo>
                    <a:pt x="1413089" y="1098"/>
                    <a:pt x="1575457" y="14197"/>
                    <a:pt x="1835643" y="0"/>
                  </a:cubicBezTo>
                  <a:cubicBezTo>
                    <a:pt x="2095830" y="-14197"/>
                    <a:pt x="2159727" y="4466"/>
                    <a:pt x="2413118" y="0"/>
                  </a:cubicBezTo>
                  <a:cubicBezTo>
                    <a:pt x="2666510" y="-4466"/>
                    <a:pt x="2940400" y="18752"/>
                    <a:pt x="3131605" y="0"/>
                  </a:cubicBezTo>
                  <a:cubicBezTo>
                    <a:pt x="3322810" y="-18752"/>
                    <a:pt x="3619535" y="-12889"/>
                    <a:pt x="3756084" y="0"/>
                  </a:cubicBezTo>
                  <a:cubicBezTo>
                    <a:pt x="3892633" y="12889"/>
                    <a:pt x="4203079" y="-14246"/>
                    <a:pt x="4521574" y="0"/>
                  </a:cubicBezTo>
                  <a:cubicBezTo>
                    <a:pt x="4840069" y="14246"/>
                    <a:pt x="4942112" y="-8166"/>
                    <a:pt x="5240061" y="0"/>
                  </a:cubicBezTo>
                  <a:cubicBezTo>
                    <a:pt x="5495643" y="22358"/>
                    <a:pt x="5809376" y="208819"/>
                    <a:pt x="5779742" y="539681"/>
                  </a:cubicBezTo>
                  <a:cubicBezTo>
                    <a:pt x="5756177" y="686226"/>
                    <a:pt x="5767387" y="881148"/>
                    <a:pt x="5779742" y="1039772"/>
                  </a:cubicBezTo>
                  <a:cubicBezTo>
                    <a:pt x="5792097" y="1198396"/>
                    <a:pt x="5763834" y="1435676"/>
                    <a:pt x="5779742" y="1603704"/>
                  </a:cubicBezTo>
                  <a:cubicBezTo>
                    <a:pt x="5795650" y="1771732"/>
                    <a:pt x="5754299" y="1916429"/>
                    <a:pt x="5779742" y="2135716"/>
                  </a:cubicBezTo>
                  <a:cubicBezTo>
                    <a:pt x="5782002" y="2404464"/>
                    <a:pt x="5515844" y="2633117"/>
                    <a:pt x="5240061" y="2675397"/>
                  </a:cubicBezTo>
                  <a:cubicBezTo>
                    <a:pt x="5031058" y="2658467"/>
                    <a:pt x="4912826" y="2699028"/>
                    <a:pt x="4709590" y="2675397"/>
                  </a:cubicBezTo>
                  <a:cubicBezTo>
                    <a:pt x="4506354" y="2651766"/>
                    <a:pt x="4189662" y="2638031"/>
                    <a:pt x="3944099" y="2675397"/>
                  </a:cubicBezTo>
                  <a:cubicBezTo>
                    <a:pt x="3698536" y="2712763"/>
                    <a:pt x="3470655" y="2646348"/>
                    <a:pt x="3319620" y="2675397"/>
                  </a:cubicBezTo>
                  <a:cubicBezTo>
                    <a:pt x="3168585" y="2704446"/>
                    <a:pt x="2905011" y="2696967"/>
                    <a:pt x="2695141" y="2675397"/>
                  </a:cubicBezTo>
                  <a:cubicBezTo>
                    <a:pt x="2485271" y="2653827"/>
                    <a:pt x="2276413" y="2642404"/>
                    <a:pt x="1929651" y="2675397"/>
                  </a:cubicBezTo>
                  <a:cubicBezTo>
                    <a:pt x="1582889" y="2708391"/>
                    <a:pt x="1376137" y="2655378"/>
                    <a:pt x="1211164" y="2675397"/>
                  </a:cubicBezTo>
                  <a:cubicBezTo>
                    <a:pt x="1046191" y="2695416"/>
                    <a:pt x="842785" y="2677831"/>
                    <a:pt x="539681" y="2675397"/>
                  </a:cubicBezTo>
                  <a:cubicBezTo>
                    <a:pt x="217459" y="2629828"/>
                    <a:pt x="18626" y="2485652"/>
                    <a:pt x="0" y="2135716"/>
                  </a:cubicBezTo>
                  <a:cubicBezTo>
                    <a:pt x="21622" y="1948575"/>
                    <a:pt x="6448" y="1720478"/>
                    <a:pt x="0" y="1603704"/>
                  </a:cubicBezTo>
                  <a:cubicBezTo>
                    <a:pt x="-6448" y="1486930"/>
                    <a:pt x="17629" y="1270140"/>
                    <a:pt x="0" y="1087653"/>
                  </a:cubicBezTo>
                  <a:cubicBezTo>
                    <a:pt x="-17629" y="905166"/>
                    <a:pt x="6717" y="730450"/>
                    <a:pt x="0" y="539681"/>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tabLst/>
                <a:defRPr/>
              </a:pPr>
              <a:endParaRPr kumimoji="0" lang="vi-VN" sz="3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28" name="Picture 27">
              <a:extLst>
                <a:ext uri="{FF2B5EF4-FFF2-40B4-BE49-F238E27FC236}">
                  <a16:creationId xmlns:a16="http://schemas.microsoft.com/office/drawing/2014/main" id="{1D0A4F01-6306-3E89-A0A6-EB8A33B2109F}"/>
                </a:ext>
              </a:extLst>
            </p:cNvPr>
            <p:cNvPicPr>
              <a:picLocks noChangeAspect="1"/>
            </p:cNvPicPr>
            <p:nvPr/>
          </p:nvPicPr>
          <p:blipFill rotWithShape="1">
            <a:blip r:embed="rId5"/>
            <a:srcRect t="19779"/>
            <a:stretch/>
          </p:blipFill>
          <p:spPr>
            <a:xfrm>
              <a:off x="6763133" y="4101083"/>
              <a:ext cx="5065398" cy="2044342"/>
            </a:xfrm>
            <a:prstGeom prst="rect">
              <a:avLst/>
            </a:prstGeom>
          </p:spPr>
        </p:pic>
        <p:grpSp>
          <p:nvGrpSpPr>
            <p:cNvPr id="30" name="Group 29">
              <a:extLst>
                <a:ext uri="{FF2B5EF4-FFF2-40B4-BE49-F238E27FC236}">
                  <a16:creationId xmlns:a16="http://schemas.microsoft.com/office/drawing/2014/main" id="{0DAA8D36-5A4E-803F-5E22-024A3D9708CA}"/>
                </a:ext>
              </a:extLst>
            </p:cNvPr>
            <p:cNvGrpSpPr/>
            <p:nvPr/>
          </p:nvGrpSpPr>
          <p:grpSpPr>
            <a:xfrm>
              <a:off x="6762202" y="3266869"/>
              <a:ext cx="5029522" cy="784830"/>
              <a:chOff x="963950" y="1519310"/>
              <a:chExt cx="5029522" cy="784830"/>
            </a:xfrm>
          </p:grpSpPr>
          <p:pic>
            <p:nvPicPr>
              <p:cNvPr id="32" name="Picture 31" descr="Shape, rectangle&#10;&#10;Description automatically generated">
                <a:extLst>
                  <a:ext uri="{FF2B5EF4-FFF2-40B4-BE49-F238E27FC236}">
                    <a16:creationId xmlns:a16="http://schemas.microsoft.com/office/drawing/2014/main" id="{5CE4C8D0-4178-E75F-C11E-BCF83D3C93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950" y="1519310"/>
                <a:ext cx="5029522" cy="784830"/>
              </a:xfrm>
              <a:prstGeom prst="rect">
                <a:avLst/>
              </a:prstGeom>
            </p:spPr>
          </p:pic>
          <p:sp>
            <p:nvSpPr>
              <p:cNvPr id="34" name="TextBox 33">
                <a:extLst>
                  <a:ext uri="{FF2B5EF4-FFF2-40B4-BE49-F238E27FC236}">
                    <a16:creationId xmlns:a16="http://schemas.microsoft.com/office/drawing/2014/main" id="{91C3542F-52E6-F115-8BA8-5501E7A23CF5}"/>
                  </a:ext>
                </a:extLst>
              </p:cNvPr>
              <p:cNvSpPr txBox="1"/>
              <p:nvPr/>
            </p:nvSpPr>
            <p:spPr>
              <a:xfrm>
                <a:off x="1698973" y="1568694"/>
                <a:ext cx="3887885"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mn-cs"/>
                  </a:rPr>
                  <a:t>Tiêu</a:t>
                </a: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mn-cs"/>
                  </a:rPr>
                  <a:t> </a:t>
                </a: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mn-cs"/>
                  </a:rPr>
                  <a:t>chí</a:t>
                </a: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mn-cs"/>
                  </a:rPr>
                  <a:t> </a:t>
                </a: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mn-cs"/>
                  </a:rPr>
                  <a:t>đánh</a:t>
                </a: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mn-cs"/>
                  </a:rPr>
                  <a:t> </a:t>
                </a: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mn-cs"/>
                  </a:rPr>
                  <a:t>giá</a:t>
                </a:r>
                <a:endPar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mn-cs"/>
                </a:endParaRPr>
              </a:p>
            </p:txBody>
          </p:sp>
        </p:grpSp>
      </p:grpSp>
      <p:pic>
        <p:nvPicPr>
          <p:cNvPr id="35" name="Picture 34" descr="A group of people in clothing&#10;&#10;Description automatically generated with low confidence">
            <a:extLst>
              <a:ext uri="{FF2B5EF4-FFF2-40B4-BE49-F238E27FC236}">
                <a16:creationId xmlns:a16="http://schemas.microsoft.com/office/drawing/2014/main" id="{5F467817-D8A5-470C-B89C-73AF3DCE554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7091" y="5504471"/>
            <a:ext cx="3158934" cy="1987898"/>
          </a:xfrm>
          <a:prstGeom prst="rect">
            <a:avLst/>
          </a:prstGeom>
        </p:spPr>
      </p:pic>
      <p:pic>
        <p:nvPicPr>
          <p:cNvPr id="36" name="Picture 2" descr="Happy Flower Power Sticker for iOS &amp; Android | GIPHY | Happy flowers, Love  heart gif, Happy stickers">
            <a:extLst>
              <a:ext uri="{FF2B5EF4-FFF2-40B4-BE49-F238E27FC236}">
                <a16:creationId xmlns:a16="http://schemas.microsoft.com/office/drawing/2014/main" id="{8A71919D-47DE-C92E-17FB-36034D7DE6E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75070" y="646209"/>
            <a:ext cx="1513671" cy="1513671"/>
          </a:xfrm>
          <a:prstGeom prst="rect">
            <a:avLst/>
          </a:prstGeom>
          <a:noFill/>
          <a:effectLst>
            <a:innerShdw blurRad="63500">
              <a:schemeClr val="bg1">
                <a:lumMod val="65000"/>
                <a:alpha val="50000"/>
              </a:schemeClr>
            </a:innerShdw>
          </a:effectLst>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90E2F55-31BB-4A3B-BE94-C859CEBF3BEA}"/>
              </a:ext>
            </a:extLst>
          </p:cNvPr>
          <p:cNvPicPr>
            <a:picLocks noChangeAspect="1"/>
          </p:cNvPicPr>
          <p:nvPr/>
        </p:nvPicPr>
        <p:blipFill>
          <a:blip r:embed="rId8"/>
          <a:stretch>
            <a:fillRect/>
          </a:stretch>
        </p:blipFill>
        <p:spPr>
          <a:xfrm>
            <a:off x="2066589" y="189923"/>
            <a:ext cx="7492633" cy="1816765"/>
          </a:xfrm>
          <a:prstGeom prst="rect">
            <a:avLst/>
          </a:prstGeom>
        </p:spPr>
      </p:pic>
    </p:spTree>
    <p:extLst>
      <p:ext uri="{BB962C8B-B14F-4D97-AF65-F5344CB8AC3E}">
        <p14:creationId xmlns:p14="http://schemas.microsoft.com/office/powerpoint/2010/main" val="21816659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8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8000">
                                          <p:cBhvr additive="base">
                                            <p:cTn id="7" dur="1000" fill="hold"/>
                                            <p:tgtEl>
                                              <p:spTgt spid="7"/>
                                            </p:tgtEl>
                                            <p:attrNameLst>
                                              <p:attrName>ppt_x</p:attrName>
                                            </p:attrNameLst>
                                          </p:cBhvr>
                                          <p:tavLst>
                                            <p:tav tm="0">
                                              <p:val>
                                                <p:strVal val="#ppt_x"/>
                                              </p:val>
                                            </p:tav>
                                            <p:tav tm="100000">
                                              <p:val>
                                                <p:strVal val="#ppt_x"/>
                                              </p:val>
                                            </p:tav>
                                          </p:tavLst>
                                        </p:anim>
                                        <p:anim calcmode="lin" valueType="num" p14:bounceEnd="68000">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14:presetBounceEnd="68000">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14:bounceEnd="68000">
                                          <p:cBhvr additive="base">
                                            <p:cTn id="13" dur="1000" fill="hold"/>
                                            <p:tgtEl>
                                              <p:spTgt spid="26"/>
                                            </p:tgtEl>
                                            <p:attrNameLst>
                                              <p:attrName>ppt_x</p:attrName>
                                            </p:attrNameLst>
                                          </p:cBhvr>
                                          <p:tavLst>
                                            <p:tav tm="0">
                                              <p:val>
                                                <p:strVal val="#ppt_x"/>
                                              </p:val>
                                            </p:tav>
                                            <p:tav tm="100000">
                                              <p:val>
                                                <p:strVal val="#ppt_x"/>
                                              </p:val>
                                            </p:tav>
                                          </p:tavLst>
                                        </p:anim>
                                        <p:anim calcmode="lin" valueType="num" p14:bounceEnd="68000">
                                          <p:cBhvr additive="base">
                                            <p:cTn id="14" dur="1000" fill="hold"/>
                                            <p:tgtEl>
                                              <p:spTgt spid="26"/>
                                            </p:tgtEl>
                                            <p:attrNameLst>
                                              <p:attrName>ppt_y</p:attrName>
                                            </p:attrNameLst>
                                          </p:cBhvr>
                                          <p:tavLst>
                                            <p:tav tm="0">
                                              <p:val>
                                                <p:strVal val="1+#ppt_h/2"/>
                                              </p:val>
                                            </p:tav>
                                            <p:tav tm="100000">
                                              <p:val>
                                                <p:strVal val="#ppt_y"/>
                                              </p:val>
                                            </p:tav>
                                          </p:tavLst>
                                        </p:anim>
                                      </p:childTnLst>
                                    </p:cTn>
                                  </p:par>
                                  <p:par>
                                    <p:cTn id="15" presetID="49" presetClass="entr" presetSubtype="0" decel="10000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fltVal val="0"/>
                                              </p:val>
                                            </p:tav>
                                            <p:tav tm="100000">
                                              <p:val>
                                                <p:strVal val="#ppt_w"/>
                                              </p:val>
                                            </p:tav>
                                          </p:tavLst>
                                        </p:anim>
                                        <p:anim calcmode="lin" valueType="num">
                                          <p:cBhvr>
                                            <p:cTn id="18" dur="500" fill="hold"/>
                                            <p:tgtEl>
                                              <p:spTgt spid="36"/>
                                            </p:tgtEl>
                                            <p:attrNameLst>
                                              <p:attrName>ppt_h</p:attrName>
                                            </p:attrNameLst>
                                          </p:cBhvr>
                                          <p:tavLst>
                                            <p:tav tm="0">
                                              <p:val>
                                                <p:fltVal val="0"/>
                                              </p:val>
                                            </p:tav>
                                            <p:tav tm="100000">
                                              <p:val>
                                                <p:strVal val="#ppt_h"/>
                                              </p:val>
                                            </p:tav>
                                          </p:tavLst>
                                        </p:anim>
                                        <p:anim calcmode="lin" valueType="num">
                                          <p:cBhvr>
                                            <p:cTn id="19" dur="500" fill="hold"/>
                                            <p:tgtEl>
                                              <p:spTgt spid="36"/>
                                            </p:tgtEl>
                                            <p:attrNameLst>
                                              <p:attrName>style.rotation</p:attrName>
                                            </p:attrNameLst>
                                          </p:cBhvr>
                                          <p:tavLst>
                                            <p:tav tm="0">
                                              <p:val>
                                                <p:fltVal val="360"/>
                                              </p:val>
                                            </p:tav>
                                            <p:tav tm="100000">
                                              <p:val>
                                                <p:fltVal val="0"/>
                                              </p:val>
                                            </p:tav>
                                          </p:tavLst>
                                        </p:anim>
                                        <p:animEffect transition="in" filter="fade">
                                          <p:cBhvr>
                                            <p:cTn id="2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ppt_x"/>
                                              </p:val>
                                            </p:tav>
                                            <p:tav tm="100000">
                                              <p:val>
                                                <p:strVal val="#ppt_x"/>
                                              </p:val>
                                            </p:tav>
                                          </p:tavLst>
                                        </p:anim>
                                        <p:anim calcmode="lin" valueType="num">
                                          <p:cBhvr additive="base">
                                            <p:cTn id="14"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1000" fill="hold"/>
                                            <p:tgtEl>
                                              <p:spTgt spid="26"/>
                                            </p:tgtEl>
                                            <p:attrNameLst>
                                              <p:attrName>ppt_x</p:attrName>
                                            </p:attrNameLst>
                                          </p:cBhvr>
                                          <p:tavLst>
                                            <p:tav tm="0">
                                              <p:val>
                                                <p:strVal val="#ppt_x"/>
                                              </p:val>
                                            </p:tav>
                                            <p:tav tm="100000">
                                              <p:val>
                                                <p:strVal val="#ppt_x"/>
                                              </p:val>
                                            </p:tav>
                                          </p:tavLst>
                                        </p:anim>
                                        <p:anim calcmode="lin" valueType="num">
                                          <p:cBhvr additive="base">
                                            <p:cTn id="20" dur="1000" fill="hold"/>
                                            <p:tgtEl>
                                              <p:spTgt spid="26"/>
                                            </p:tgtEl>
                                            <p:attrNameLst>
                                              <p:attrName>ppt_y</p:attrName>
                                            </p:attrNameLst>
                                          </p:cBhvr>
                                          <p:tavLst>
                                            <p:tav tm="0">
                                              <p:val>
                                                <p:strVal val="1+#ppt_h/2"/>
                                              </p:val>
                                            </p:tav>
                                            <p:tav tm="100000">
                                              <p:val>
                                                <p:strVal val="#ppt_y"/>
                                              </p:val>
                                            </p:tav>
                                          </p:tavLst>
                                        </p:anim>
                                      </p:childTnLst>
                                    </p:cTn>
                                  </p:par>
                                  <p:par>
                                    <p:cTn id="21" presetID="49" presetClass="entr" presetSubtype="0" decel="10000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p:cTn id="23" dur="500" fill="hold"/>
                                            <p:tgtEl>
                                              <p:spTgt spid="36"/>
                                            </p:tgtEl>
                                            <p:attrNameLst>
                                              <p:attrName>ppt_w</p:attrName>
                                            </p:attrNameLst>
                                          </p:cBhvr>
                                          <p:tavLst>
                                            <p:tav tm="0">
                                              <p:val>
                                                <p:fltVal val="0"/>
                                              </p:val>
                                            </p:tav>
                                            <p:tav tm="100000">
                                              <p:val>
                                                <p:strVal val="#ppt_w"/>
                                              </p:val>
                                            </p:tav>
                                          </p:tavLst>
                                        </p:anim>
                                        <p:anim calcmode="lin" valueType="num">
                                          <p:cBhvr>
                                            <p:cTn id="24" dur="500" fill="hold"/>
                                            <p:tgtEl>
                                              <p:spTgt spid="36"/>
                                            </p:tgtEl>
                                            <p:attrNameLst>
                                              <p:attrName>ppt_h</p:attrName>
                                            </p:attrNameLst>
                                          </p:cBhvr>
                                          <p:tavLst>
                                            <p:tav tm="0">
                                              <p:val>
                                                <p:fltVal val="0"/>
                                              </p:val>
                                            </p:tav>
                                            <p:tav tm="100000">
                                              <p:val>
                                                <p:strVal val="#ppt_h"/>
                                              </p:val>
                                            </p:tav>
                                          </p:tavLst>
                                        </p:anim>
                                        <p:anim calcmode="lin" valueType="num">
                                          <p:cBhvr>
                                            <p:cTn id="25" dur="500" fill="hold"/>
                                            <p:tgtEl>
                                              <p:spTgt spid="36"/>
                                            </p:tgtEl>
                                            <p:attrNameLst>
                                              <p:attrName>style.rotation</p:attrName>
                                            </p:attrNameLst>
                                          </p:cBhvr>
                                          <p:tavLst>
                                            <p:tav tm="0">
                                              <p:val>
                                                <p:fltVal val="360"/>
                                              </p:val>
                                            </p:tav>
                                            <p:tav tm="100000">
                                              <p:val>
                                                <p:fltVal val="0"/>
                                              </p:val>
                                            </p:tav>
                                          </p:tavLst>
                                        </p:anim>
                                        <p:animEffect transition="in" filter="fade">
                                          <p:cBhvr>
                                            <p:cTn id="2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010AE8C-9A62-7597-D2F8-52A31F298A33}"/>
              </a:ext>
            </a:extLst>
          </p:cNvPr>
          <p:cNvGrpSpPr/>
          <p:nvPr/>
        </p:nvGrpSpPr>
        <p:grpSpPr>
          <a:xfrm>
            <a:off x="2697606" y="1573300"/>
            <a:ext cx="6692578" cy="3947808"/>
            <a:chOff x="6290338" y="3266869"/>
            <a:chExt cx="5779742" cy="3174571"/>
          </a:xfrm>
        </p:grpSpPr>
        <p:sp>
          <p:nvSpPr>
            <p:cNvPr id="27" name="Rectangle: Rounded Corners 27">
              <a:extLst>
                <a:ext uri="{FF2B5EF4-FFF2-40B4-BE49-F238E27FC236}">
                  <a16:creationId xmlns:a16="http://schemas.microsoft.com/office/drawing/2014/main" id="{BF36031F-6F3E-A347-FA90-87FAAFF63E76}"/>
                </a:ext>
              </a:extLst>
            </p:cNvPr>
            <p:cNvSpPr/>
            <p:nvPr/>
          </p:nvSpPr>
          <p:spPr>
            <a:xfrm>
              <a:off x="6290338" y="3766043"/>
              <a:ext cx="5779742" cy="2675397"/>
            </a:xfrm>
            <a:custGeom>
              <a:avLst/>
              <a:gdLst>
                <a:gd name="connsiteX0" fmla="*/ 0 w 5779742"/>
                <a:gd name="connsiteY0" fmla="*/ 539681 h 2675397"/>
                <a:gd name="connsiteX1" fmla="*/ 539681 w 5779742"/>
                <a:gd name="connsiteY1" fmla="*/ 0 h 2675397"/>
                <a:gd name="connsiteX2" fmla="*/ 1211164 w 5779742"/>
                <a:gd name="connsiteY2" fmla="*/ 0 h 2675397"/>
                <a:gd name="connsiteX3" fmla="*/ 1788639 w 5779742"/>
                <a:gd name="connsiteY3" fmla="*/ 0 h 2675397"/>
                <a:gd name="connsiteX4" fmla="*/ 2366114 w 5779742"/>
                <a:gd name="connsiteY4" fmla="*/ 0 h 2675397"/>
                <a:gd name="connsiteX5" fmla="*/ 3084601 w 5779742"/>
                <a:gd name="connsiteY5" fmla="*/ 0 h 2675397"/>
                <a:gd name="connsiteX6" fmla="*/ 3615072 w 5779742"/>
                <a:gd name="connsiteY6" fmla="*/ 0 h 2675397"/>
                <a:gd name="connsiteX7" fmla="*/ 4192548 w 5779742"/>
                <a:gd name="connsiteY7" fmla="*/ 0 h 2675397"/>
                <a:gd name="connsiteX8" fmla="*/ 5240061 w 5779742"/>
                <a:gd name="connsiteY8" fmla="*/ 0 h 2675397"/>
                <a:gd name="connsiteX9" fmla="*/ 5779742 w 5779742"/>
                <a:gd name="connsiteY9" fmla="*/ 539681 h 2675397"/>
                <a:gd name="connsiteX10" fmla="*/ 5779742 w 5779742"/>
                <a:gd name="connsiteY10" fmla="*/ 1087653 h 2675397"/>
                <a:gd name="connsiteX11" fmla="*/ 5779742 w 5779742"/>
                <a:gd name="connsiteY11" fmla="*/ 1619665 h 2675397"/>
                <a:gd name="connsiteX12" fmla="*/ 5779742 w 5779742"/>
                <a:gd name="connsiteY12" fmla="*/ 2135716 h 2675397"/>
                <a:gd name="connsiteX13" fmla="*/ 5240061 w 5779742"/>
                <a:gd name="connsiteY13" fmla="*/ 2675397 h 2675397"/>
                <a:gd name="connsiteX14" fmla="*/ 4568578 w 5779742"/>
                <a:gd name="connsiteY14" fmla="*/ 2675397 h 2675397"/>
                <a:gd name="connsiteX15" fmla="*/ 3897095 w 5779742"/>
                <a:gd name="connsiteY15" fmla="*/ 2675397 h 2675397"/>
                <a:gd name="connsiteX16" fmla="*/ 3178609 w 5779742"/>
                <a:gd name="connsiteY16" fmla="*/ 2675397 h 2675397"/>
                <a:gd name="connsiteX17" fmla="*/ 2507126 w 5779742"/>
                <a:gd name="connsiteY17" fmla="*/ 2675397 h 2675397"/>
                <a:gd name="connsiteX18" fmla="*/ 1882647 w 5779742"/>
                <a:gd name="connsiteY18" fmla="*/ 2675397 h 2675397"/>
                <a:gd name="connsiteX19" fmla="*/ 1258168 w 5779742"/>
                <a:gd name="connsiteY19" fmla="*/ 2675397 h 2675397"/>
                <a:gd name="connsiteX20" fmla="*/ 539681 w 5779742"/>
                <a:gd name="connsiteY20" fmla="*/ 2675397 h 2675397"/>
                <a:gd name="connsiteX21" fmla="*/ 0 w 5779742"/>
                <a:gd name="connsiteY21" fmla="*/ 2135716 h 2675397"/>
                <a:gd name="connsiteX22" fmla="*/ 0 w 5779742"/>
                <a:gd name="connsiteY22" fmla="*/ 1603704 h 2675397"/>
                <a:gd name="connsiteX23" fmla="*/ 0 w 5779742"/>
                <a:gd name="connsiteY23" fmla="*/ 1039772 h 2675397"/>
                <a:gd name="connsiteX24" fmla="*/ 0 w 5779742"/>
                <a:gd name="connsiteY24" fmla="*/ 539681 h 267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79742" h="2675397" fill="none" extrusionOk="0">
                  <a:moveTo>
                    <a:pt x="0" y="539681"/>
                  </a:moveTo>
                  <a:cubicBezTo>
                    <a:pt x="-21706" y="176889"/>
                    <a:pt x="260563" y="27727"/>
                    <a:pt x="539681" y="0"/>
                  </a:cubicBezTo>
                  <a:cubicBezTo>
                    <a:pt x="752879" y="-16999"/>
                    <a:pt x="1071826" y="11627"/>
                    <a:pt x="1211164" y="0"/>
                  </a:cubicBezTo>
                  <a:cubicBezTo>
                    <a:pt x="1350502" y="-11627"/>
                    <a:pt x="1558797" y="-10591"/>
                    <a:pt x="1788639" y="0"/>
                  </a:cubicBezTo>
                  <a:cubicBezTo>
                    <a:pt x="2018482" y="10591"/>
                    <a:pt x="2174813" y="-9355"/>
                    <a:pt x="2366114" y="0"/>
                  </a:cubicBezTo>
                  <a:cubicBezTo>
                    <a:pt x="2557416" y="9355"/>
                    <a:pt x="2917590" y="-31513"/>
                    <a:pt x="3084601" y="0"/>
                  </a:cubicBezTo>
                  <a:cubicBezTo>
                    <a:pt x="3251612" y="31513"/>
                    <a:pt x="3416101" y="-14130"/>
                    <a:pt x="3615072" y="0"/>
                  </a:cubicBezTo>
                  <a:cubicBezTo>
                    <a:pt x="3814043" y="14130"/>
                    <a:pt x="3961080" y="-14460"/>
                    <a:pt x="4192548" y="0"/>
                  </a:cubicBezTo>
                  <a:cubicBezTo>
                    <a:pt x="4424016" y="14460"/>
                    <a:pt x="4742799" y="-48824"/>
                    <a:pt x="5240061" y="0"/>
                  </a:cubicBezTo>
                  <a:cubicBezTo>
                    <a:pt x="5540046" y="-30117"/>
                    <a:pt x="5765058" y="186313"/>
                    <a:pt x="5779742" y="539681"/>
                  </a:cubicBezTo>
                  <a:cubicBezTo>
                    <a:pt x="5794568" y="754695"/>
                    <a:pt x="5801448" y="831895"/>
                    <a:pt x="5779742" y="1087653"/>
                  </a:cubicBezTo>
                  <a:cubicBezTo>
                    <a:pt x="5758036" y="1343411"/>
                    <a:pt x="5770353" y="1486373"/>
                    <a:pt x="5779742" y="1619665"/>
                  </a:cubicBezTo>
                  <a:cubicBezTo>
                    <a:pt x="5789131" y="1752957"/>
                    <a:pt x="5767750" y="1965932"/>
                    <a:pt x="5779742" y="2135716"/>
                  </a:cubicBezTo>
                  <a:cubicBezTo>
                    <a:pt x="5845170" y="2422172"/>
                    <a:pt x="5506767" y="2642488"/>
                    <a:pt x="5240061" y="2675397"/>
                  </a:cubicBezTo>
                  <a:cubicBezTo>
                    <a:pt x="4921117" y="2690108"/>
                    <a:pt x="4822648" y="2688307"/>
                    <a:pt x="4568578" y="2675397"/>
                  </a:cubicBezTo>
                  <a:cubicBezTo>
                    <a:pt x="4314508" y="2662487"/>
                    <a:pt x="4174897" y="2654261"/>
                    <a:pt x="3897095" y="2675397"/>
                  </a:cubicBezTo>
                  <a:cubicBezTo>
                    <a:pt x="3619293" y="2696533"/>
                    <a:pt x="3453442" y="2675017"/>
                    <a:pt x="3178609" y="2675397"/>
                  </a:cubicBezTo>
                  <a:cubicBezTo>
                    <a:pt x="2903776" y="2675777"/>
                    <a:pt x="2725929" y="2686045"/>
                    <a:pt x="2507126" y="2675397"/>
                  </a:cubicBezTo>
                  <a:cubicBezTo>
                    <a:pt x="2288323" y="2664749"/>
                    <a:pt x="2165321" y="2703371"/>
                    <a:pt x="1882647" y="2675397"/>
                  </a:cubicBezTo>
                  <a:cubicBezTo>
                    <a:pt x="1599973" y="2647423"/>
                    <a:pt x="1500000" y="2647859"/>
                    <a:pt x="1258168" y="2675397"/>
                  </a:cubicBezTo>
                  <a:cubicBezTo>
                    <a:pt x="1016336" y="2702935"/>
                    <a:pt x="811446" y="2696514"/>
                    <a:pt x="539681" y="2675397"/>
                  </a:cubicBezTo>
                  <a:cubicBezTo>
                    <a:pt x="261176" y="2696705"/>
                    <a:pt x="28536" y="2440134"/>
                    <a:pt x="0" y="2135716"/>
                  </a:cubicBezTo>
                  <a:cubicBezTo>
                    <a:pt x="17648" y="1926070"/>
                    <a:pt x="26290" y="1758143"/>
                    <a:pt x="0" y="1603704"/>
                  </a:cubicBezTo>
                  <a:cubicBezTo>
                    <a:pt x="-26290" y="1449265"/>
                    <a:pt x="13086" y="1302590"/>
                    <a:pt x="0" y="1039772"/>
                  </a:cubicBezTo>
                  <a:cubicBezTo>
                    <a:pt x="-13086" y="776954"/>
                    <a:pt x="14724" y="680589"/>
                    <a:pt x="0" y="539681"/>
                  </a:cubicBezTo>
                  <a:close/>
                </a:path>
                <a:path w="5779742" h="2675397" stroke="0" extrusionOk="0">
                  <a:moveTo>
                    <a:pt x="0" y="539681"/>
                  </a:moveTo>
                  <a:cubicBezTo>
                    <a:pt x="452" y="255450"/>
                    <a:pt x="248748" y="12731"/>
                    <a:pt x="539681" y="0"/>
                  </a:cubicBezTo>
                  <a:cubicBezTo>
                    <a:pt x="690583" y="-24234"/>
                    <a:pt x="1103247" y="-1098"/>
                    <a:pt x="1258168" y="0"/>
                  </a:cubicBezTo>
                  <a:cubicBezTo>
                    <a:pt x="1413089" y="1098"/>
                    <a:pt x="1575457" y="14197"/>
                    <a:pt x="1835643" y="0"/>
                  </a:cubicBezTo>
                  <a:cubicBezTo>
                    <a:pt x="2095830" y="-14197"/>
                    <a:pt x="2159727" y="4466"/>
                    <a:pt x="2413118" y="0"/>
                  </a:cubicBezTo>
                  <a:cubicBezTo>
                    <a:pt x="2666510" y="-4466"/>
                    <a:pt x="2940400" y="18752"/>
                    <a:pt x="3131605" y="0"/>
                  </a:cubicBezTo>
                  <a:cubicBezTo>
                    <a:pt x="3322810" y="-18752"/>
                    <a:pt x="3619535" y="-12889"/>
                    <a:pt x="3756084" y="0"/>
                  </a:cubicBezTo>
                  <a:cubicBezTo>
                    <a:pt x="3892633" y="12889"/>
                    <a:pt x="4203079" y="-14246"/>
                    <a:pt x="4521574" y="0"/>
                  </a:cubicBezTo>
                  <a:cubicBezTo>
                    <a:pt x="4840069" y="14246"/>
                    <a:pt x="4942112" y="-8166"/>
                    <a:pt x="5240061" y="0"/>
                  </a:cubicBezTo>
                  <a:cubicBezTo>
                    <a:pt x="5495643" y="22358"/>
                    <a:pt x="5809376" y="208819"/>
                    <a:pt x="5779742" y="539681"/>
                  </a:cubicBezTo>
                  <a:cubicBezTo>
                    <a:pt x="5756177" y="686226"/>
                    <a:pt x="5767387" y="881148"/>
                    <a:pt x="5779742" y="1039772"/>
                  </a:cubicBezTo>
                  <a:cubicBezTo>
                    <a:pt x="5792097" y="1198396"/>
                    <a:pt x="5763834" y="1435676"/>
                    <a:pt x="5779742" y="1603704"/>
                  </a:cubicBezTo>
                  <a:cubicBezTo>
                    <a:pt x="5795650" y="1771732"/>
                    <a:pt x="5754299" y="1916429"/>
                    <a:pt x="5779742" y="2135716"/>
                  </a:cubicBezTo>
                  <a:cubicBezTo>
                    <a:pt x="5782002" y="2404464"/>
                    <a:pt x="5515844" y="2633117"/>
                    <a:pt x="5240061" y="2675397"/>
                  </a:cubicBezTo>
                  <a:cubicBezTo>
                    <a:pt x="5031058" y="2658467"/>
                    <a:pt x="4912826" y="2699028"/>
                    <a:pt x="4709590" y="2675397"/>
                  </a:cubicBezTo>
                  <a:cubicBezTo>
                    <a:pt x="4506354" y="2651766"/>
                    <a:pt x="4189662" y="2638031"/>
                    <a:pt x="3944099" y="2675397"/>
                  </a:cubicBezTo>
                  <a:cubicBezTo>
                    <a:pt x="3698536" y="2712763"/>
                    <a:pt x="3470655" y="2646348"/>
                    <a:pt x="3319620" y="2675397"/>
                  </a:cubicBezTo>
                  <a:cubicBezTo>
                    <a:pt x="3168585" y="2704446"/>
                    <a:pt x="2905011" y="2696967"/>
                    <a:pt x="2695141" y="2675397"/>
                  </a:cubicBezTo>
                  <a:cubicBezTo>
                    <a:pt x="2485271" y="2653827"/>
                    <a:pt x="2276413" y="2642404"/>
                    <a:pt x="1929651" y="2675397"/>
                  </a:cubicBezTo>
                  <a:cubicBezTo>
                    <a:pt x="1582889" y="2708391"/>
                    <a:pt x="1376137" y="2655378"/>
                    <a:pt x="1211164" y="2675397"/>
                  </a:cubicBezTo>
                  <a:cubicBezTo>
                    <a:pt x="1046191" y="2695416"/>
                    <a:pt x="842785" y="2677831"/>
                    <a:pt x="539681" y="2675397"/>
                  </a:cubicBezTo>
                  <a:cubicBezTo>
                    <a:pt x="217459" y="2629828"/>
                    <a:pt x="18626" y="2485652"/>
                    <a:pt x="0" y="2135716"/>
                  </a:cubicBezTo>
                  <a:cubicBezTo>
                    <a:pt x="21622" y="1948575"/>
                    <a:pt x="6448" y="1720478"/>
                    <a:pt x="0" y="1603704"/>
                  </a:cubicBezTo>
                  <a:cubicBezTo>
                    <a:pt x="-6448" y="1486930"/>
                    <a:pt x="17629" y="1270140"/>
                    <a:pt x="0" y="1087653"/>
                  </a:cubicBezTo>
                  <a:cubicBezTo>
                    <a:pt x="-17629" y="905166"/>
                    <a:pt x="6717" y="730450"/>
                    <a:pt x="0" y="539681"/>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tabLst/>
                <a:defRPr/>
              </a:pPr>
              <a:endParaRPr kumimoji="0" lang="vi-VN" sz="3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28" name="Picture 27">
              <a:extLst>
                <a:ext uri="{FF2B5EF4-FFF2-40B4-BE49-F238E27FC236}">
                  <a16:creationId xmlns:a16="http://schemas.microsoft.com/office/drawing/2014/main" id="{1D0A4F01-6306-3E89-A0A6-EB8A33B2109F}"/>
                </a:ext>
              </a:extLst>
            </p:cNvPr>
            <p:cNvPicPr>
              <a:picLocks noChangeAspect="1"/>
            </p:cNvPicPr>
            <p:nvPr/>
          </p:nvPicPr>
          <p:blipFill rotWithShape="1">
            <a:blip r:embed="rId2"/>
            <a:srcRect t="19779"/>
            <a:stretch/>
          </p:blipFill>
          <p:spPr>
            <a:xfrm>
              <a:off x="6763133" y="4101083"/>
              <a:ext cx="5065398" cy="2044342"/>
            </a:xfrm>
            <a:prstGeom prst="rect">
              <a:avLst/>
            </a:prstGeom>
          </p:spPr>
        </p:pic>
        <p:grpSp>
          <p:nvGrpSpPr>
            <p:cNvPr id="30" name="Group 29">
              <a:extLst>
                <a:ext uri="{FF2B5EF4-FFF2-40B4-BE49-F238E27FC236}">
                  <a16:creationId xmlns:a16="http://schemas.microsoft.com/office/drawing/2014/main" id="{0DAA8D36-5A4E-803F-5E22-024A3D9708CA}"/>
                </a:ext>
              </a:extLst>
            </p:cNvPr>
            <p:cNvGrpSpPr/>
            <p:nvPr/>
          </p:nvGrpSpPr>
          <p:grpSpPr>
            <a:xfrm>
              <a:off x="6762202" y="3266869"/>
              <a:ext cx="5029522" cy="784830"/>
              <a:chOff x="963950" y="1519310"/>
              <a:chExt cx="5029522" cy="784830"/>
            </a:xfrm>
          </p:grpSpPr>
          <p:pic>
            <p:nvPicPr>
              <p:cNvPr id="32" name="Picture 31" descr="Shape, rectangle&#10;&#10;Description automatically generated">
                <a:extLst>
                  <a:ext uri="{FF2B5EF4-FFF2-40B4-BE49-F238E27FC236}">
                    <a16:creationId xmlns:a16="http://schemas.microsoft.com/office/drawing/2014/main" id="{5CE4C8D0-4178-E75F-C11E-BCF83D3C9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950" y="1519310"/>
                <a:ext cx="5029522" cy="784830"/>
              </a:xfrm>
              <a:prstGeom prst="rect">
                <a:avLst/>
              </a:prstGeom>
            </p:spPr>
          </p:pic>
          <p:sp>
            <p:nvSpPr>
              <p:cNvPr id="34" name="TextBox 33">
                <a:extLst>
                  <a:ext uri="{FF2B5EF4-FFF2-40B4-BE49-F238E27FC236}">
                    <a16:creationId xmlns:a16="http://schemas.microsoft.com/office/drawing/2014/main" id="{91C3542F-52E6-F115-8BA8-5501E7A23CF5}"/>
                  </a:ext>
                </a:extLst>
              </p:cNvPr>
              <p:cNvSpPr txBox="1"/>
              <p:nvPr/>
            </p:nvSpPr>
            <p:spPr>
              <a:xfrm>
                <a:off x="1698973" y="1568694"/>
                <a:ext cx="3887885"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mn-cs"/>
                  </a:rPr>
                  <a:t>Tiêu</a:t>
                </a: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mn-cs"/>
                  </a:rPr>
                  <a:t> </a:t>
                </a: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mn-cs"/>
                  </a:rPr>
                  <a:t>chí</a:t>
                </a: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mn-cs"/>
                  </a:rPr>
                  <a:t> </a:t>
                </a: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mn-cs"/>
                  </a:rPr>
                  <a:t>đánh</a:t>
                </a: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mn-cs"/>
                  </a:rPr>
                  <a:t> </a:t>
                </a: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mn-cs"/>
                  </a:rPr>
                  <a:t>giá</a:t>
                </a:r>
                <a:endPar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a:ea typeface="+mn-ea"/>
                  <a:cs typeface="+mn-cs"/>
                </a:endParaRPr>
              </a:p>
            </p:txBody>
          </p:sp>
        </p:grpSp>
      </p:grpSp>
      <p:pic>
        <p:nvPicPr>
          <p:cNvPr id="35" name="Picture 34" descr="A group of people in clothing&#10;&#10;Description automatically generated with low confidence">
            <a:extLst>
              <a:ext uri="{FF2B5EF4-FFF2-40B4-BE49-F238E27FC236}">
                <a16:creationId xmlns:a16="http://schemas.microsoft.com/office/drawing/2014/main" id="{5F467817-D8A5-470C-B89C-73AF3DCE55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091" y="5504471"/>
            <a:ext cx="3158934" cy="1987898"/>
          </a:xfrm>
          <a:prstGeom prst="rect">
            <a:avLst/>
          </a:prstGeom>
        </p:spPr>
      </p:pic>
      <p:pic>
        <p:nvPicPr>
          <p:cNvPr id="36" name="Picture 2" descr="Happy Flower Power Sticker for iOS &amp; Android | GIPHY | Happy flowers, Love  heart gif, Happy stickers">
            <a:extLst>
              <a:ext uri="{FF2B5EF4-FFF2-40B4-BE49-F238E27FC236}">
                <a16:creationId xmlns:a16="http://schemas.microsoft.com/office/drawing/2014/main" id="{8A71919D-47DE-C92E-17FB-36034D7DE6E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75070" y="646209"/>
            <a:ext cx="1513671" cy="1513671"/>
          </a:xfrm>
          <a:prstGeom prst="rect">
            <a:avLst/>
          </a:prstGeom>
          <a:noFill/>
          <a:effectLst>
            <a:innerShdw blurRad="63500">
              <a:schemeClr val="bg1">
                <a:lumMod val="65000"/>
                <a:alpha val="50000"/>
              </a:schemeClr>
            </a:innerShdw>
          </a:effectLst>
          <a:extLst>
            <a:ext uri="{909E8E84-426E-40DD-AFC4-6F175D3DCCD1}">
              <a14:hiddenFill xmlns:a14="http://schemas.microsoft.com/office/drawing/2010/main">
                <a:solidFill>
                  <a:srgbClr val="FFFFFF"/>
                </a:solidFill>
              </a14:hiddenFill>
            </a:ext>
          </a:extLst>
        </p:spPr>
      </p:pic>
      <p:pic>
        <p:nvPicPr>
          <p:cNvPr id="13" name="Picture 4" descr="A guitar on white background"/>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9657953" y="4838600"/>
            <a:ext cx="2581275" cy="215656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02F1C2A1-CB0F-4344-BBEB-9529EC3D682F}"/>
              </a:ext>
            </a:extLst>
          </p:cNvPr>
          <p:cNvPicPr>
            <a:picLocks noChangeAspect="1"/>
          </p:cNvPicPr>
          <p:nvPr/>
        </p:nvPicPr>
        <p:blipFill>
          <a:blip r:embed="rId7"/>
          <a:stretch>
            <a:fillRect/>
          </a:stretch>
        </p:blipFill>
        <p:spPr>
          <a:xfrm>
            <a:off x="2082437" y="222798"/>
            <a:ext cx="7492633" cy="1835055"/>
          </a:xfrm>
          <a:prstGeom prst="rect">
            <a:avLst/>
          </a:prstGeom>
        </p:spPr>
      </p:pic>
    </p:spTree>
    <p:extLst>
      <p:ext uri="{BB962C8B-B14F-4D97-AF65-F5344CB8AC3E}">
        <p14:creationId xmlns:p14="http://schemas.microsoft.com/office/powerpoint/2010/main" val="4013355995"/>
      </p:ext>
    </p:extLst>
  </p:cSld>
  <p:clrMapOvr>
    <a:masterClrMapping/>
  </p:clrMapOvr>
  <p:transition spd="slow">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8000">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14:bounceEnd="68000">
                                          <p:cBhvr additive="base">
                                            <p:cTn id="7" dur="1000" fill="hold"/>
                                            <p:tgtEl>
                                              <p:spTgt spid="26"/>
                                            </p:tgtEl>
                                            <p:attrNameLst>
                                              <p:attrName>ppt_x</p:attrName>
                                            </p:attrNameLst>
                                          </p:cBhvr>
                                          <p:tavLst>
                                            <p:tav tm="0">
                                              <p:val>
                                                <p:strVal val="#ppt_x"/>
                                              </p:val>
                                            </p:tav>
                                            <p:tav tm="100000">
                                              <p:val>
                                                <p:strVal val="#ppt_x"/>
                                              </p:val>
                                            </p:tav>
                                          </p:tavLst>
                                        </p:anim>
                                        <p:anim calcmode="lin" valueType="num" p14:bounceEnd="68000">
                                          <p:cBhvr additive="base">
                                            <p:cTn id="8" dur="1000" fill="hold"/>
                                            <p:tgtEl>
                                              <p:spTgt spid="26"/>
                                            </p:tgtEl>
                                            <p:attrNameLst>
                                              <p:attrName>ppt_y</p:attrName>
                                            </p:attrNameLst>
                                          </p:cBhvr>
                                          <p:tavLst>
                                            <p:tav tm="0">
                                              <p:val>
                                                <p:strVal val="1+#ppt_h/2"/>
                                              </p:val>
                                            </p:tav>
                                            <p:tav tm="100000">
                                              <p:val>
                                                <p:strVal val="#ppt_y"/>
                                              </p:val>
                                            </p:tav>
                                          </p:tavLst>
                                        </p:anim>
                                      </p:childTnLst>
                                    </p:cTn>
                                  </p:par>
                                  <p:par>
                                    <p:cTn id="9" presetID="49" presetClass="entr" presetSubtype="0" decel="10000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 calcmode="lin" valueType="num">
                                          <p:cBhvr>
                                            <p:cTn id="13" dur="500" fill="hold"/>
                                            <p:tgtEl>
                                              <p:spTgt spid="36"/>
                                            </p:tgtEl>
                                            <p:attrNameLst>
                                              <p:attrName>style.rotation</p:attrName>
                                            </p:attrNameLst>
                                          </p:cBhvr>
                                          <p:tavLst>
                                            <p:tav tm="0">
                                              <p:val>
                                                <p:fltVal val="360"/>
                                              </p:val>
                                            </p:tav>
                                            <p:tav tm="100000">
                                              <p:val>
                                                <p:fltVal val="0"/>
                                              </p:val>
                                            </p:tav>
                                          </p:tavLst>
                                        </p:anim>
                                        <p:animEffect transition="in" filter="fade">
                                          <p:cBhvr>
                                            <p:cTn id="1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ppt_x"/>
                                              </p:val>
                                            </p:tav>
                                            <p:tav tm="100000">
                                              <p:val>
                                                <p:strVal val="#ppt_x"/>
                                              </p:val>
                                            </p:tav>
                                          </p:tavLst>
                                        </p:anim>
                                        <p:anim calcmode="lin" valueType="num">
                                          <p:cBhvr additive="base">
                                            <p:cTn id="8" dur="1000" fill="hold"/>
                                            <p:tgtEl>
                                              <p:spTgt spid="26"/>
                                            </p:tgtEl>
                                            <p:attrNameLst>
                                              <p:attrName>ppt_y</p:attrName>
                                            </p:attrNameLst>
                                          </p:cBhvr>
                                          <p:tavLst>
                                            <p:tav tm="0">
                                              <p:val>
                                                <p:strVal val="1+#ppt_h/2"/>
                                              </p:val>
                                            </p:tav>
                                            <p:tav tm="100000">
                                              <p:val>
                                                <p:strVal val="#ppt_y"/>
                                              </p:val>
                                            </p:tav>
                                          </p:tavLst>
                                        </p:anim>
                                      </p:childTnLst>
                                    </p:cTn>
                                  </p:par>
                                  <p:par>
                                    <p:cTn id="9" presetID="49" presetClass="entr" presetSubtype="0" decel="10000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 calcmode="lin" valueType="num">
                                          <p:cBhvr>
                                            <p:cTn id="13" dur="500" fill="hold"/>
                                            <p:tgtEl>
                                              <p:spTgt spid="36"/>
                                            </p:tgtEl>
                                            <p:attrNameLst>
                                              <p:attrName>style.rotation</p:attrName>
                                            </p:attrNameLst>
                                          </p:cBhvr>
                                          <p:tavLst>
                                            <p:tav tm="0">
                                              <p:val>
                                                <p:fltVal val="360"/>
                                              </p:val>
                                            </p:tav>
                                            <p:tav tm="100000">
                                              <p:val>
                                                <p:fltVal val="0"/>
                                              </p:val>
                                            </p:tav>
                                          </p:tavLst>
                                        </p:anim>
                                        <p:animEffect transition="in" filter="fade">
                                          <p:cBhvr>
                                            <p:cTn id="14" dur="500"/>
                                            <p:tgtEl>
                                              <p:spTgt spid="36"/>
                                            </p:tgtEl>
                                          </p:cBhvr>
                                        </p:animEffect>
                                      </p:childTnLst>
                                    </p:cTn>
                                  </p:par>
                                  <p:par>
                                    <p:cTn id="15" presetID="17" presetClass="entr" presetSubtype="1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724</Words>
  <Application>Microsoft Office PowerPoint</Application>
  <PresentationFormat>Widescreen</PresentationFormat>
  <Paragraphs>91</Paragraphs>
  <Slides>18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等线</vt:lpstr>
      <vt:lpstr>Arial</vt:lpstr>
      <vt:lpstr>Calibri</vt:lpstr>
      <vt:lpstr>Calibri Light</vt:lpstr>
      <vt:lpstr>Cambria</vt:lpstr>
      <vt:lpstr>Times New Roman</vt:lpstr>
      <vt:lpstr>字魂17号-萌趣果冻体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Windows</dc:creator>
  <cp:lastModifiedBy>Windows</cp:lastModifiedBy>
  <cp:revision>1</cp:revision>
  <dcterms:created xsi:type="dcterms:W3CDTF">2026-03-12T06:50:45Z</dcterms:created>
  <dcterms:modified xsi:type="dcterms:W3CDTF">2026-03-12T06:51:54Z</dcterms:modified>
</cp:coreProperties>
</file>