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59" r:id="rId4"/>
    <p:sldId id="289" r:id="rId5"/>
    <p:sldId id="290" r:id="rId6"/>
    <p:sldId id="291" r:id="rId7"/>
    <p:sldId id="261" r:id="rId8"/>
    <p:sldId id="278" r:id="rId9"/>
    <p:sldId id="292" r:id="rId10"/>
    <p:sldId id="293" r:id="rId11"/>
    <p:sldId id="294" r:id="rId12"/>
    <p:sldId id="295" r:id="rId13"/>
    <p:sldId id="296" r:id="rId14"/>
    <p:sldId id="284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947-7262-4E48-8D5B-7AC3A72ACF8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9D8-F329-46A5-84C1-72B2A67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4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4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73F6-E60E-218E-FBA9-6A0CE9BF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8E290-27A6-2A7D-E10D-B4A49A19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D05D9-4851-99BC-14D0-96D2434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3177-5736-C6CF-566B-24D7C2B3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99A7-2BBB-21DC-6A23-27BC935A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5328-29F7-2C9F-A460-0ABDE85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9E251-CF22-2BC9-6C52-DB1C6E62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B681-C35D-FAD4-4D41-6F762B4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CBF7-9E19-6E85-A331-8676FBE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9EF4-9BC2-A52F-5E82-3EC54A4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11A25-5342-7229-0C4C-A677B133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BF7-6E61-492B-07A5-34757B2A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865A-A9CB-22BF-46C6-944B827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6C5-B79D-6B62-A0BE-BD2FC7C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ED0C-E250-F6A6-9AC4-8BDC880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0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4AAF-4024-A432-BA45-B3528DC2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A537-19AD-58E8-3BA8-00FC0EF0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A75E-CEB5-523B-A2C7-1B2AD09A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2BD5-165B-6F01-4D67-3CC1E63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80DB-293B-EA00-3926-54F83A2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6E6B-46DB-9460-B49F-A5B2DE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51D5-F733-8CAA-022D-AE225FB1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D0357-1C48-1CEF-70FF-D84358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8B68-3B39-BA4A-E9C8-F095E7D8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FEDA-0131-E099-70FE-AA0C35A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0EA0-1008-B33F-8DBE-DCEF61F3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0ACC-14E3-800E-E0CD-8489668B3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5EC72-C81E-A604-C8D4-9CFF356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6E4CC-B4A0-A0DE-4746-671069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AAAB-EEA9-C79E-372E-C4F71C82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FD076-613B-6921-9785-10D2B0E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2F17-C56D-6F00-9C3E-E831869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24B9-D3B3-B68E-B720-DF9374F9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A4878-92D1-6A27-A4AB-BF584BC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DF5FD-CBF4-464E-B300-898B27B0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E1074-30C8-AB0D-3099-389A42170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073F3-B6A6-B33C-286D-D30B9A7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8EA90-6AE6-E90D-41FC-55000227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AF75A-8EF4-7B9D-3FFF-5A65A20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796D-DEA8-53EC-843F-0F3FFAC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C7BC8-23FB-4190-AFD0-7353FF2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A3D48-D33B-967D-2CEF-9499B10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39F0-7ACF-B2E3-CB44-ADB8A68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5EE2F-59E5-2218-8C15-C6A532E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35AF-706A-8DC5-7451-D23DFE0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8849B-F98D-3B84-3603-4A20ED4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B52F-74C8-7E08-5318-4A1E82B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8B90-98B5-3F1C-B540-DD6AFA0E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CF55-90B5-C6B3-7EA9-5EF91AEE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733D-6C52-9AAE-AEB3-FF934631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28C63-83FA-B980-BAF9-485EB49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3E6B3-5229-6E1E-3CF6-99FA7EC3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2A15-745F-82B5-9022-55DA971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B6161-F393-8EA5-F6A1-1542B82D1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48409-185F-E31F-005B-57C03310A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3A7C-31E8-C515-0850-34C5A1C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78D6A-12D9-9930-1530-FF07FF6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56A58-27DE-8F16-EDE5-6BED1BE8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0E73-49F7-4C33-85FF-A916E821AEA3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517573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DE168-0C05-C190-4918-9884B1351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704" y="1129580"/>
            <a:ext cx="4230991" cy="195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3ED87-5174-1FC9-C6CF-5417AFCF5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4" y="2458065"/>
            <a:ext cx="7045395" cy="3192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2C3FA-957B-A960-C3A9-E8B4ACA5E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820" y="4938486"/>
            <a:ext cx="226790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219451" y="152400"/>
            <a:ext cx="5610224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04875" y="914400"/>
            <a:ext cx="10582275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bốn bộ vít ngắn và đai ốc lắp ghép các bộ phận để hoàn thiện mô hình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như Hình 5.</a:t>
            </a:r>
          </a:p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và điều chỉnh lại sản phẩm (nếu cần).</a:t>
            </a:r>
          </a:p>
          <a:p>
            <a:pPr lvl="0" algn="just">
              <a:spcAft>
                <a:spcPts val="500"/>
              </a:spcAft>
            </a:pP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ý: Sử dụng dụng cụ lắp ghép đúng cách và an toàn.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B4571-E695-3986-E981-20BEAB750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2890020"/>
            <a:ext cx="4986337" cy="36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97BF8-D44A-AD63-87BE-76CFAF7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4" y="637215"/>
            <a:ext cx="6410325" cy="56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8443F-E866-C687-773F-FED9D43C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255" y="1500589"/>
            <a:ext cx="779746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5015" r="4519" b="4636"/>
          <a:stretch/>
        </p:blipFill>
        <p:spPr>
          <a:xfrm>
            <a:off x="1" y="-26126"/>
            <a:ext cx="12226834" cy="6894452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52821" y="890941"/>
            <a:ext cx="11366956" cy="5096285"/>
            <a:chOff x="-214721" y="1633891"/>
            <a:chExt cx="11366956" cy="50962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163825" y="1633891"/>
              <a:ext cx="7988410" cy="23495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6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nhắc lại các bước lắp rô – bốt</a:t>
              </a:r>
              <a:endParaRPr kumimoji="0" lang="en-US" sz="3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6" t="5079" r="28961" b="40202"/>
            <a:stretch/>
          </p:blipFill>
          <p:spPr>
            <a:xfrm flipH="1">
              <a:off x="-214721" y="2510873"/>
              <a:ext cx="5056042" cy="4219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50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8EA1C-86C6-9736-BC28-D271B138D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496" y="543940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B36FAA-A1A5-4045-4B5A-8C5D8972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1" y="63833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881300" y="742659"/>
              <a:ext cx="7922075" cy="941180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Rô- bốt gồm mấy bộ phận chính?</a:t>
              </a:r>
              <a:endPara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19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2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5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99834" y="343701"/>
            <a:ext cx="13153910" cy="2539697"/>
            <a:chOff x="-99833" y="294969"/>
            <a:chExt cx="13153910" cy="2539697"/>
          </a:xfrm>
        </p:grpSpPr>
        <p:grpSp>
          <p:nvGrpSpPr>
            <p:cNvPr id="2" name="Group 1"/>
            <p:cNvGrpSpPr/>
            <p:nvPr/>
          </p:nvGrpSpPr>
          <p:grpSpPr>
            <a:xfrm>
              <a:off x="-99833" y="294969"/>
              <a:ext cx="12013926" cy="2539697"/>
              <a:chOff x="-99833" y="294969"/>
              <a:chExt cx="12013926" cy="2539697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99833" y="1452428"/>
                <a:ext cx="4280542" cy="1382238"/>
                <a:chOff x="1901632" y="4395837"/>
                <a:chExt cx="4280542" cy="1382238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901632" y="4395837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901632" y="439660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943351" y="867004"/>
              <a:ext cx="9110726" cy="86491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Đầu rô- bốt cần mấy thanh thẳng 5 lỗ?</a:t>
              </a:r>
              <a:endPara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009999"/>
                  </a:solidFill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8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351666" cy="2508084"/>
            <a:chOff x="135684" y="294969"/>
            <a:chExt cx="12351666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306186" y="303038"/>
              <a:ext cx="9181164" cy="197500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Thân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robot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gồm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mấy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thanh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chữ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U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dài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6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ECAE8C-CFA3-530F-BD82-B2D32FC9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6" y="73358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145998-21EA-AAAD-6AFC-8A73659C0527}"/>
              </a:ext>
            </a:extLst>
          </p:cNvPr>
          <p:cNvSpPr/>
          <p:nvPr/>
        </p:nvSpPr>
        <p:spPr>
          <a:xfrm>
            <a:off x="1027617" y="441621"/>
            <a:ext cx="10098666" cy="777579"/>
          </a:xfrm>
          <a:custGeom>
            <a:avLst/>
            <a:gdLst>
              <a:gd name="connsiteX0" fmla="*/ 0 w 10098666"/>
              <a:gd name="connsiteY0" fmla="*/ 129599 h 777579"/>
              <a:gd name="connsiteX1" fmla="*/ 129599 w 10098666"/>
              <a:gd name="connsiteY1" fmla="*/ 0 h 777579"/>
              <a:gd name="connsiteX2" fmla="*/ 9969067 w 10098666"/>
              <a:gd name="connsiteY2" fmla="*/ 0 h 777579"/>
              <a:gd name="connsiteX3" fmla="*/ 10098666 w 10098666"/>
              <a:gd name="connsiteY3" fmla="*/ 129599 h 777579"/>
              <a:gd name="connsiteX4" fmla="*/ 10098666 w 10098666"/>
              <a:gd name="connsiteY4" fmla="*/ 647980 h 777579"/>
              <a:gd name="connsiteX5" fmla="*/ 9969067 w 10098666"/>
              <a:gd name="connsiteY5" fmla="*/ 777579 h 777579"/>
              <a:gd name="connsiteX6" fmla="*/ 129599 w 10098666"/>
              <a:gd name="connsiteY6" fmla="*/ 777579 h 777579"/>
              <a:gd name="connsiteX7" fmla="*/ 0 w 10098666"/>
              <a:gd name="connsiteY7" fmla="*/ 647980 h 777579"/>
              <a:gd name="connsiteX8" fmla="*/ 0 w 10098666"/>
              <a:gd name="connsiteY8" fmla="*/ 129599 h 7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8666" h="777579" fill="none" extrusionOk="0">
                <a:moveTo>
                  <a:pt x="0" y="129599"/>
                </a:moveTo>
                <a:cubicBezTo>
                  <a:pt x="320" y="66693"/>
                  <a:pt x="65055" y="11801"/>
                  <a:pt x="129599" y="0"/>
                </a:cubicBezTo>
                <a:cubicBezTo>
                  <a:pt x="2956754" y="72427"/>
                  <a:pt x="8733851" y="61419"/>
                  <a:pt x="9969067" y="0"/>
                </a:cubicBezTo>
                <a:cubicBezTo>
                  <a:pt x="10040373" y="-1856"/>
                  <a:pt x="10092788" y="56245"/>
                  <a:pt x="10098666" y="129599"/>
                </a:cubicBezTo>
                <a:cubicBezTo>
                  <a:pt x="10066370" y="315091"/>
                  <a:pt x="10073476" y="444274"/>
                  <a:pt x="10098666" y="647980"/>
                </a:cubicBezTo>
                <a:cubicBezTo>
                  <a:pt x="10099711" y="714254"/>
                  <a:pt x="10036816" y="773289"/>
                  <a:pt x="9969067" y="777579"/>
                </a:cubicBezTo>
                <a:cubicBezTo>
                  <a:pt x="6026189" y="807406"/>
                  <a:pt x="3854118" y="698273"/>
                  <a:pt x="129599" y="777579"/>
                </a:cubicBezTo>
                <a:cubicBezTo>
                  <a:pt x="62303" y="777095"/>
                  <a:pt x="-12802" y="722088"/>
                  <a:pt x="0" y="647980"/>
                </a:cubicBezTo>
                <a:cubicBezTo>
                  <a:pt x="37180" y="591997"/>
                  <a:pt x="-149" y="250867"/>
                  <a:pt x="0" y="129599"/>
                </a:cubicBezTo>
                <a:close/>
              </a:path>
              <a:path w="10098666" h="777579" stroke="0" extrusionOk="0">
                <a:moveTo>
                  <a:pt x="0" y="129599"/>
                </a:moveTo>
                <a:cubicBezTo>
                  <a:pt x="2426" y="58684"/>
                  <a:pt x="59453" y="2980"/>
                  <a:pt x="129599" y="0"/>
                </a:cubicBezTo>
                <a:cubicBezTo>
                  <a:pt x="1423167" y="123000"/>
                  <a:pt x="6370304" y="-96860"/>
                  <a:pt x="9969067" y="0"/>
                </a:cubicBezTo>
                <a:cubicBezTo>
                  <a:pt x="10034348" y="-4798"/>
                  <a:pt x="10103298" y="48685"/>
                  <a:pt x="10098666" y="129599"/>
                </a:cubicBezTo>
                <a:cubicBezTo>
                  <a:pt x="10104126" y="373515"/>
                  <a:pt x="10105208" y="466831"/>
                  <a:pt x="10098666" y="647980"/>
                </a:cubicBezTo>
                <a:cubicBezTo>
                  <a:pt x="10089549" y="722859"/>
                  <a:pt x="10031101" y="776017"/>
                  <a:pt x="9969067" y="777579"/>
                </a:cubicBezTo>
                <a:cubicBezTo>
                  <a:pt x="6010422" y="616872"/>
                  <a:pt x="2641213" y="817246"/>
                  <a:pt x="129599" y="777579"/>
                </a:cubicBezTo>
                <a:cubicBezTo>
                  <a:pt x="54354" y="776838"/>
                  <a:pt x="-4083" y="717706"/>
                  <a:pt x="0" y="647980"/>
                </a:cubicBezTo>
                <a:cubicBezTo>
                  <a:pt x="-15735" y="439004"/>
                  <a:pt x="33843" y="267352"/>
                  <a:pt x="0" y="129599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ghép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952875" y="1457325"/>
            <a:ext cx="4933950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Bước</a:t>
            </a:r>
            <a:r>
              <a:rPr lang="en-US" sz="4000" dirty="0">
                <a:solidFill>
                  <a:srgbClr val="002060"/>
                </a:solidFill>
              </a:rPr>
              <a:t> 1: </a:t>
            </a:r>
            <a:r>
              <a:rPr lang="en-US" sz="4000" dirty="0" err="1">
                <a:solidFill>
                  <a:srgbClr val="002060"/>
                </a:solidFill>
              </a:rPr>
              <a:t>Lắp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đầu</a:t>
            </a:r>
            <a:r>
              <a:rPr lang="en-US" sz="4000" dirty="0">
                <a:solidFill>
                  <a:srgbClr val="002060"/>
                </a:solidFill>
              </a:rPr>
              <a:t> robot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87B3-1F3B-A12B-B457-DB77F7964888}"/>
              </a:ext>
            </a:extLst>
          </p:cNvPr>
          <p:cNvSpPr txBox="1"/>
          <p:nvPr/>
        </p:nvSpPr>
        <p:spPr>
          <a:xfrm>
            <a:off x="914400" y="222885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một thanh chữ U dài, một tấm 3 lỗ, hai bánh đai, ba thanh thẳng 5 lỗ, ba bộ vít ngắn, hai bộ vít dài và đai ốc để lắp đầu robot như Hình 2.</a:t>
            </a:r>
            <a:endParaRPr lang="vi-VN" sz="2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C101D-14C6-C7BC-8326-6553C46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254827"/>
            <a:ext cx="6310312" cy="28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tấm lớn, bốn thanh chữ U dài, hai thanh chữ L dài, một tấm 2 lỗ, mười bộ vít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 và đai ốc để lắp thân robot như Hình 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3AE22-6D4B-F7DB-A084-3381E758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2419350"/>
            <a:ext cx="667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nhỏ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robot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71413-6E42-545C-B07B-B31620EA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2" y="2524125"/>
            <a:ext cx="79533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296</Words>
  <Application>Microsoft Office PowerPoint</Application>
  <PresentationFormat>Widescreen</PresentationFormat>
  <Paragraphs>36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LNTH-LuoLuoNotangYuanTi 1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Vu</cp:lastModifiedBy>
  <cp:revision>18</cp:revision>
  <dcterms:created xsi:type="dcterms:W3CDTF">2023-11-07T12:36:51Z</dcterms:created>
  <dcterms:modified xsi:type="dcterms:W3CDTF">2026-03-12T13:37:50Z</dcterms:modified>
</cp:coreProperties>
</file>