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16"/>
  </p:notesMasterIdLst>
  <p:sldIdLst>
    <p:sldId id="291" r:id="rId4"/>
    <p:sldId id="305" r:id="rId5"/>
    <p:sldId id="306" r:id="rId6"/>
    <p:sldId id="257" r:id="rId7"/>
    <p:sldId id="292" r:id="rId8"/>
    <p:sldId id="260" r:id="rId9"/>
    <p:sldId id="308" r:id="rId10"/>
    <p:sldId id="293" r:id="rId11"/>
    <p:sldId id="282" r:id="rId12"/>
    <p:sldId id="309" r:id="rId13"/>
    <p:sldId id="294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616" autoAdjust="0"/>
  </p:normalViewPr>
  <p:slideViewPr>
    <p:cSldViewPr snapToGrid="0">
      <p:cViewPr varScale="1">
        <p:scale>
          <a:sx n="67" d="100"/>
          <a:sy n="67" d="100"/>
        </p:scale>
        <p:origin x="6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671E7-A73C-4AFD-ACB3-6011B45A54A0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8BFA7-ADEE-4892-BFD4-D94CCDCF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5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BFA7-ADEE-4892-BFD4-D94CCDCFD1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BFA7-ADEE-4892-BFD4-D94CCDCFD1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4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F818F-2952-4267-8C7F-CFA750855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50E7D3-2A50-4CBD-9214-DDE0AEFCD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7E135-B111-417B-A144-D1C17074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EE1FB-226E-406E-B25D-B9997F0F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41AE4F-C38A-41D1-BCFD-CDF50962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69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9BFD2-CE4D-43D3-996C-23F5E400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9B94CF-0586-41DC-8B6C-D328C7C8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E28A71-1D6D-44F0-9C8E-3B192810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DAF72A-8C34-4358-BE04-15EDF9DC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5CF42D-1A78-4124-8427-270E7EF9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4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CC050E-3838-46E4-BEE2-11D2DBDBA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D409E1-E310-4841-A941-456EFBE52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D99554-04AC-4E8B-BEC2-D8D6462D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2070D1-DBCD-4BB5-9E9E-D92E9D3D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54A1A-5B9A-4A25-B60A-2278601C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90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774383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899535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502716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959748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519603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64098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020436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76758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18CCD-9554-43AE-A657-E3B2528A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63B093-F176-42A0-9895-82D56A07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14F7BF-03BC-43CC-9A0C-385E57CE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D0E14E-2474-4E1F-AE03-BA6074C7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68CCAC-BFB0-4597-8525-9B9996D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FB0534E-E61C-6624-CD37-F8A24EC58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90" y="0"/>
            <a:ext cx="1607522" cy="16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81176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955719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442735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2F0D-DF3C-4371-92DC-E5359CD57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96911-8500-4EBB-A0F1-698B0E8CA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301E5-EE62-44B6-9E88-F0E5C9C1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21B67-83E7-4FEB-A95E-BFA039A5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006ED-8169-48D5-9E4A-60B6607B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43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453F-42DE-49E2-A517-80C800EF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9E450-E8D0-4107-9F3D-527306EE9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27337-6A3B-4BD3-BA47-65F3D80E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59986-2396-4905-BF68-A93B6393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A4D88-184C-4FDA-89AD-31247477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2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2235-590D-4871-A904-7F88F2CF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6075E-B422-4546-A159-FD8FED26F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65784-B90C-48C3-839D-EDBD386C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E4EE2-1224-480F-B680-100359EC8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6E4B1-DE8B-4FF7-9831-B1AD1BA0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64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CBF04-EF03-432A-9D5B-6F8B1BF7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C839-3517-4839-85C8-7FC1B6BA9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9DD1E-B7CC-448E-BC2D-D94BC0F33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19249-7C55-4D93-A705-F246D23C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87E17-6BAA-44F0-8274-7D60B243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02EC6-B849-4FDA-9128-B799EFD4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64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3ED6-28D1-4432-8238-8E8DDFA3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56132-869D-43EA-A812-A66220963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5FF6C-DFC9-425E-841A-1E5842995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29A74-07A7-4BE5-8ADA-4A758C898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A5787-D13A-48C7-BE27-2F9480FC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4938E-035C-4D1B-9345-A916F6AD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BA638-EA6D-4DA1-A958-19CD6840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7FBB5-4394-4712-941D-9D547943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37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2496-0545-429A-87B9-34978411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0F370-DD78-49D9-A5A9-79BFC943C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EAD76-72B5-4CFB-8E5C-0F9819F0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1625C-63BA-4155-9739-D2CAAF23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00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7F1C1-F07B-4E26-A14D-87265CDB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65043-8909-471E-9369-4B00351B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BBD22-BCD4-4DB9-8B15-1F3B76E4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39C07-73DC-499D-9C13-4A581888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A709A7-1EE1-4FE4-8A91-C6FEF9DFE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B888AB-FDD4-4362-BD6E-40B9C045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17250-CAFF-4BC2-B95D-1D791D3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00611-A3A7-4991-967F-75D16E63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555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25A6E-EE7B-4D6D-AF27-6A3C34FE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72B57-073E-42F3-9812-1F06E498E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FA039-E836-4413-A11C-3F6CC60D5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F654C-30D8-42E9-BEAD-C3695FAA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5F469-64A3-45FA-B3E0-725CAB98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9A5FF-59F2-4F72-8AF3-BFBFB101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88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AC84-3FA5-4515-A5AF-4BEA9702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0DEF8-F625-427F-9295-C7A5491E3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875CE-FEF7-44B4-BD62-09888040A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600C2-8E5A-4AF4-ADF6-A944B041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340B2-7FE2-42DE-9E50-7639F35A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E11DC-7F2C-4956-B232-4326A045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9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9984E-90ED-4AEC-B644-856DB0B1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72E2E-1DD7-4C96-A876-EE8A9AF2E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DA5C8-51D1-49DD-ACB9-D7220FB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08BF3-107C-4E75-BFCC-772600FD6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EC3D-F90B-4720-A660-CB4C2AAC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26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937A8-000B-40B1-8CD4-202B725D7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56F5C-B03A-4E3C-861E-DE42719BC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74F38-D71F-4F1B-98ED-3221DB4F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85E3A-9E25-43F3-9555-C36E505B98B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5F458-469B-4C17-A589-2F388761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A2210-61FD-462F-A48D-7530B1C8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12052-C55A-49A2-95E7-765AA258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1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19AE5-2FC0-45A6-9147-3D5F4BB2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14306-96B5-42CF-AC72-630A6850B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167F6-E483-4701-B70D-09C3DE7C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737D49-9CAB-4905-BB39-98B80C90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9F817C-99C9-492C-AF2B-87B798DB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2D848C-6496-4331-9A2D-C1C9538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9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A98A2-ACF6-4D4B-9291-0AF9DE8E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B1DE18-2767-4FE8-9698-8341543D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847CB5-58B7-4817-8E15-5C3A9C39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30DE89-E4DF-4DEC-B08C-3F0194313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2807FC-0BE9-4861-BA42-D9BEA86D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070560-59C8-42AB-AF0C-A4BAB53E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149474-67AA-4218-A9D4-F83628CF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0703877-B652-4CA4-90A1-292E3D41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5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55296-BC27-4D69-9767-62A38D63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3190C1-1C03-48A9-B950-4D4CB746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555B3B-F62F-4C47-9A11-88D7F446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5FE9BB-231A-41F4-9893-C5AAD064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61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E171A5-C87C-4652-9841-C4855310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063C82-4C9B-4FAC-9EEC-2A17BB25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B7E8E2-E037-42BE-8788-944E09D1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28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994D5-BD4B-40F0-BE22-60D52A4A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CA46E8-CA4A-4870-BACA-30188002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ABE3C6-87FB-492F-B1F5-F455D995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BFA2C3-370F-483F-872A-3F5E8D72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2506B7-3566-453A-8D58-B13F2752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50F377-A542-4763-9F03-9E3BE4C3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77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7B565-3D97-49BB-AB6C-78D9B981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0748F5-D17F-428F-B22C-F7A6B47CD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DA79B7-F940-4309-96F3-CB596B2B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25381B-4F62-4D2B-8A9C-ECB063A9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D73948-E6BE-4B7A-9C73-24220ABD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22179F-482D-40BA-9080-D8C3A2BC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02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65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4722294E-797C-4E50-A301-EFD15D146E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BFD359A-444B-8D51-6FCF-D0876193A4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90" y="0"/>
            <a:ext cx="1607522" cy="16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38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18" Type="http://schemas.openxmlformats.org/officeDocument/2006/relationships/image" Target="../media/image26.png"/><Relationship Id="rId3" Type="http://schemas.openxmlformats.org/officeDocument/2006/relationships/image" Target="../media/image12.png"/><Relationship Id="rId21" Type="http://schemas.openxmlformats.org/officeDocument/2006/relationships/image" Target="../media/image29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23" Type="http://schemas.openxmlformats.org/officeDocument/2006/relationships/image" Target="../media/image45.png"/><Relationship Id="rId10" Type="http://schemas.openxmlformats.org/officeDocument/2006/relationships/image" Target="../media/image16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4" Type="http://schemas.openxmlformats.org/officeDocument/2006/relationships/image" Target="../media/image19.png"/><Relationship Id="rId2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18" Type="http://schemas.openxmlformats.org/officeDocument/2006/relationships/image" Target="../media/image26.png"/><Relationship Id="rId3" Type="http://schemas.openxmlformats.org/officeDocument/2006/relationships/image" Target="../media/image12.png"/><Relationship Id="rId21" Type="http://schemas.openxmlformats.org/officeDocument/2006/relationships/image" Target="../media/image29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22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24" Type="http://schemas.openxmlformats.org/officeDocument/2006/relationships/image" Target="../media/image32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23" Type="http://schemas.openxmlformats.org/officeDocument/2006/relationships/image" Target="../media/image31.png"/><Relationship Id="rId10" Type="http://schemas.openxmlformats.org/officeDocument/2006/relationships/image" Target="../media/image16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4" Type="http://schemas.openxmlformats.org/officeDocument/2006/relationships/image" Target="../media/image19.pn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8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9.png"/><Relationship Id="rId7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28.png"/><Relationship Id="rId10" Type="http://schemas.openxmlformats.org/officeDocument/2006/relationships/image" Target="../media/image61.png"/><Relationship Id="rId4" Type="http://schemas.openxmlformats.org/officeDocument/2006/relationships/image" Target="../media/image40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9.png"/><Relationship Id="rId7" Type="http://schemas.openxmlformats.org/officeDocument/2006/relationships/image" Target="../media/image6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70A4-2FF4-483B-BEC4-DDDCF541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7179-3233-48EB-A468-3A14C8465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831AC6-2D3C-44AA-B5F0-3455F557F0E5}"/>
              </a:ext>
            </a:extLst>
          </p:cNvPr>
          <p:cNvGrpSpPr/>
          <p:nvPr/>
        </p:nvGrpSpPr>
        <p:grpSpPr>
          <a:xfrm>
            <a:off x="-323438" y="-45250"/>
            <a:ext cx="12763088" cy="7507435"/>
            <a:chOff x="-323438" y="-45250"/>
            <a:chExt cx="12763088" cy="7507435"/>
          </a:xfrm>
        </p:grpSpPr>
        <p:pic>
          <p:nvPicPr>
            <p:cNvPr id="5" name="Picture 2" descr="F:\未标题-1.png">
              <a:extLst>
                <a:ext uri="{FF2B5EF4-FFF2-40B4-BE49-F238E27FC236}">
                  <a16:creationId xmlns:a16="http://schemas.microsoft.com/office/drawing/2014/main" id="{9308C2F6-448F-4CBE-96DD-0423B26A8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"/>
            <a:stretch/>
          </p:blipFill>
          <p:spPr bwMode="auto">
            <a:xfrm>
              <a:off x="0" y="-45250"/>
              <a:ext cx="12192000" cy="689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id="{EC395064-EC33-4EDC-A088-4DD39ED65C99}"/>
                </a:ext>
              </a:extLst>
            </p:cNvPr>
            <p:cNvGrpSpPr/>
            <p:nvPr/>
          </p:nvGrpSpPr>
          <p:grpSpPr>
            <a:xfrm>
              <a:off x="-323438" y="5434260"/>
              <a:ext cx="12763088" cy="2027925"/>
              <a:chOff x="-323438" y="5434260"/>
              <a:chExt cx="11629422" cy="2027925"/>
            </a:xfrm>
          </p:grpSpPr>
          <p:sp>
            <p:nvSpPr>
              <p:cNvPr id="7" name="弧形 8">
                <a:extLst>
                  <a:ext uri="{FF2B5EF4-FFF2-40B4-BE49-F238E27FC236}">
                    <a16:creationId xmlns:a16="http://schemas.microsoft.com/office/drawing/2014/main" id="{E8FFFE47-5FA9-444B-B890-A567CFFB835A}"/>
                  </a:ext>
                </a:extLst>
              </p:cNvPr>
              <p:cNvSpPr/>
              <p:nvPr/>
            </p:nvSpPr>
            <p:spPr>
              <a:xfrm>
                <a:off x="-323438" y="5633353"/>
                <a:ext cx="1511806" cy="1531332"/>
              </a:xfrm>
              <a:prstGeom prst="arc">
                <a:avLst>
                  <a:gd name="adj1" fmla="val 14157981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9">
                <a:extLst>
                  <a:ext uri="{FF2B5EF4-FFF2-40B4-BE49-F238E27FC236}">
                    <a16:creationId xmlns:a16="http://schemas.microsoft.com/office/drawing/2014/main" id="{986BF617-A716-4B9D-8A0B-F25EAC0FB14E}"/>
                  </a:ext>
                </a:extLst>
              </p:cNvPr>
              <p:cNvSpPr/>
              <p:nvPr/>
            </p:nvSpPr>
            <p:spPr>
              <a:xfrm rot="19595165">
                <a:off x="992957" y="6332777"/>
                <a:ext cx="914400" cy="91440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17">
                <a:extLst>
                  <a:ext uri="{FF2B5EF4-FFF2-40B4-BE49-F238E27FC236}">
                    <a16:creationId xmlns:a16="http://schemas.microsoft.com/office/drawing/2014/main" id="{D7DC0AA0-B0D0-4A52-9E29-AE116171CEE7}"/>
                  </a:ext>
                </a:extLst>
              </p:cNvPr>
              <p:cNvSpPr/>
              <p:nvPr/>
            </p:nvSpPr>
            <p:spPr>
              <a:xfrm rot="16200000">
                <a:off x="1823419" y="6072990"/>
                <a:ext cx="914400" cy="914400"/>
              </a:xfrm>
              <a:prstGeom prst="arc">
                <a:avLst>
                  <a:gd name="adj1" fmla="val 16200000"/>
                  <a:gd name="adj2" fmla="val 568343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18">
                <a:extLst>
                  <a:ext uri="{FF2B5EF4-FFF2-40B4-BE49-F238E27FC236}">
                    <a16:creationId xmlns:a16="http://schemas.microsoft.com/office/drawing/2014/main" id="{CB3A753D-2479-4ECF-9611-88BEB36C7E6D}"/>
                  </a:ext>
                </a:extLst>
              </p:cNvPr>
              <p:cNvSpPr/>
              <p:nvPr/>
            </p:nvSpPr>
            <p:spPr>
              <a:xfrm rot="18853990">
                <a:off x="2624975" y="6429477"/>
                <a:ext cx="914400" cy="914400"/>
              </a:xfrm>
              <a:prstGeom prst="arc">
                <a:avLst>
                  <a:gd name="adj1" fmla="val 16200000"/>
                  <a:gd name="adj2" fmla="val 134322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弧形 19">
                <a:extLst>
                  <a:ext uri="{FF2B5EF4-FFF2-40B4-BE49-F238E27FC236}">
                    <a16:creationId xmlns:a16="http://schemas.microsoft.com/office/drawing/2014/main" id="{B68EAD90-C2E2-4031-BEFD-21B7A504B258}"/>
                  </a:ext>
                </a:extLst>
              </p:cNvPr>
              <p:cNvSpPr/>
              <p:nvPr/>
            </p:nvSpPr>
            <p:spPr>
              <a:xfrm rot="18853990">
                <a:off x="3362290" y="6547785"/>
                <a:ext cx="914400" cy="914400"/>
              </a:xfrm>
              <a:prstGeom prst="arc">
                <a:avLst>
                  <a:gd name="adj1" fmla="val 16200000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弧形 20">
                <a:extLst>
                  <a:ext uri="{FF2B5EF4-FFF2-40B4-BE49-F238E27FC236}">
                    <a16:creationId xmlns:a16="http://schemas.microsoft.com/office/drawing/2014/main" id="{FD09BCC3-026C-4B5C-BE87-6A8971733F41}"/>
                  </a:ext>
                </a:extLst>
              </p:cNvPr>
              <p:cNvSpPr/>
              <p:nvPr/>
            </p:nvSpPr>
            <p:spPr>
              <a:xfrm rot="18853990">
                <a:off x="4033512" y="6288563"/>
                <a:ext cx="914400" cy="914400"/>
              </a:xfrm>
              <a:prstGeom prst="arc">
                <a:avLst>
                  <a:gd name="adj1" fmla="val 14309642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弧形 21">
                <a:extLst>
                  <a:ext uri="{FF2B5EF4-FFF2-40B4-BE49-F238E27FC236}">
                    <a16:creationId xmlns:a16="http://schemas.microsoft.com/office/drawing/2014/main" id="{FF36A2BA-9FF0-436C-92AB-D2EE698FA578}"/>
                  </a:ext>
                </a:extLst>
              </p:cNvPr>
              <p:cNvSpPr/>
              <p:nvPr/>
            </p:nvSpPr>
            <p:spPr>
              <a:xfrm rot="19637834">
                <a:off x="4568547" y="6247534"/>
                <a:ext cx="914400" cy="914400"/>
              </a:xfrm>
              <a:prstGeom prst="arc">
                <a:avLst>
                  <a:gd name="adj1" fmla="val 15618427"/>
                  <a:gd name="adj2" fmla="val 82617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22">
                <a:extLst>
                  <a:ext uri="{FF2B5EF4-FFF2-40B4-BE49-F238E27FC236}">
                    <a16:creationId xmlns:a16="http://schemas.microsoft.com/office/drawing/2014/main" id="{5A29B56C-23E9-4442-BAB7-62D25E75CA60}"/>
                  </a:ext>
                </a:extLst>
              </p:cNvPr>
              <p:cNvSpPr/>
              <p:nvPr/>
            </p:nvSpPr>
            <p:spPr>
              <a:xfrm rot="19637834">
                <a:off x="5284000" y="6435781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23">
                <a:extLst>
                  <a:ext uri="{FF2B5EF4-FFF2-40B4-BE49-F238E27FC236}">
                    <a16:creationId xmlns:a16="http://schemas.microsoft.com/office/drawing/2014/main" id="{647F2B6D-7A13-4F1E-8135-E58BB450DF42}"/>
                  </a:ext>
                </a:extLst>
              </p:cNvPr>
              <p:cNvSpPr/>
              <p:nvPr/>
            </p:nvSpPr>
            <p:spPr>
              <a:xfrm rot="17916478">
                <a:off x="6103994" y="6354396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弧形 24">
                <a:extLst>
                  <a:ext uri="{FF2B5EF4-FFF2-40B4-BE49-F238E27FC236}">
                    <a16:creationId xmlns:a16="http://schemas.microsoft.com/office/drawing/2014/main" id="{8FE3EC12-E0D4-4FA3-AE94-53C412043421}"/>
                  </a:ext>
                </a:extLst>
              </p:cNvPr>
              <p:cNvSpPr/>
              <p:nvPr/>
            </p:nvSpPr>
            <p:spPr>
              <a:xfrm rot="18978366">
                <a:off x="6717746" y="6253948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弧形 25">
                <a:extLst>
                  <a:ext uri="{FF2B5EF4-FFF2-40B4-BE49-F238E27FC236}">
                    <a16:creationId xmlns:a16="http://schemas.microsoft.com/office/drawing/2014/main" id="{271DC508-EAD2-4398-8880-2675D8922E89}"/>
                  </a:ext>
                </a:extLst>
              </p:cNvPr>
              <p:cNvSpPr/>
              <p:nvPr/>
            </p:nvSpPr>
            <p:spPr>
              <a:xfrm rot="20937424">
                <a:off x="7232566" y="6394773"/>
                <a:ext cx="914400" cy="914400"/>
              </a:xfrm>
              <a:prstGeom prst="arc">
                <a:avLst>
                  <a:gd name="adj1" fmla="val 15618427"/>
                  <a:gd name="adj2" fmla="val 1986764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弧形 26">
                <a:extLst>
                  <a:ext uri="{FF2B5EF4-FFF2-40B4-BE49-F238E27FC236}">
                    <a16:creationId xmlns:a16="http://schemas.microsoft.com/office/drawing/2014/main" id="{4138ADEF-140B-4A62-97AA-60D431A4AAEE}"/>
                  </a:ext>
                </a:extLst>
              </p:cNvPr>
              <p:cNvSpPr/>
              <p:nvPr/>
            </p:nvSpPr>
            <p:spPr>
              <a:xfrm rot="18321363">
                <a:off x="7970195" y="6287956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弧形 27">
                <a:extLst>
                  <a:ext uri="{FF2B5EF4-FFF2-40B4-BE49-F238E27FC236}">
                    <a16:creationId xmlns:a16="http://schemas.microsoft.com/office/drawing/2014/main" id="{42C86AB6-DD3B-4BB3-B685-236D4FF9CF0A}"/>
                  </a:ext>
                </a:extLst>
              </p:cNvPr>
              <p:cNvSpPr/>
              <p:nvPr/>
            </p:nvSpPr>
            <p:spPr>
              <a:xfrm rot="16775364">
                <a:off x="8845153" y="6108502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弧形 28">
                <a:extLst>
                  <a:ext uri="{FF2B5EF4-FFF2-40B4-BE49-F238E27FC236}">
                    <a16:creationId xmlns:a16="http://schemas.microsoft.com/office/drawing/2014/main" id="{2EFD6D0A-B033-4899-BEFC-86C1DAD9D086}"/>
                  </a:ext>
                </a:extLst>
              </p:cNvPr>
              <p:cNvSpPr/>
              <p:nvPr/>
            </p:nvSpPr>
            <p:spPr>
              <a:xfrm rot="16775364">
                <a:off x="9611071" y="5760037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9">
                <a:extLst>
                  <a:ext uri="{FF2B5EF4-FFF2-40B4-BE49-F238E27FC236}">
                    <a16:creationId xmlns:a16="http://schemas.microsoft.com/office/drawing/2014/main" id="{3182C61C-B314-475B-8F86-9026CA314573}"/>
                  </a:ext>
                </a:extLst>
              </p:cNvPr>
              <p:cNvSpPr/>
              <p:nvPr/>
            </p:nvSpPr>
            <p:spPr>
              <a:xfrm rot="16775364">
                <a:off x="10391584" y="5434260"/>
                <a:ext cx="914400" cy="914400"/>
              </a:xfrm>
              <a:prstGeom prst="arc">
                <a:avLst>
                  <a:gd name="adj1" fmla="val 15618427"/>
                  <a:gd name="adj2" fmla="val 213960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id="{47320B89-5C9C-41FA-AA86-2DB1A81034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2" y="291304"/>
            <a:ext cx="7958059" cy="191702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2BE7FA55-17E4-4120-9F06-E82EF14DB7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6" y="-38087"/>
            <a:ext cx="1975757" cy="250517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3D7818BF-00DB-40BE-84B5-D2057120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742071" y="2696718"/>
            <a:ext cx="573924" cy="735132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id="{3470AC3A-A3C1-4D35-A7CB-9AE8EE9D4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8A43ED22-15A0-4A17-96FE-57CA8A255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9928CCA-7BBB-5792-89B9-96F1814B2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7357" y="1231323"/>
            <a:ext cx="7632854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77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588215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090186"/>
            <a:ext cx="12192000" cy="767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FFCD25-B12E-5D3B-2B9E-2088D6C8F7BB}"/>
                  </a:ext>
                </a:extLst>
              </p:cNvPr>
              <p:cNvSpPr txBox="1"/>
              <p:nvPr/>
            </p:nvSpPr>
            <p:spPr>
              <a:xfrm>
                <a:off x="1031928" y="0"/>
                <a:ext cx="10769547" cy="162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36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Tìm hai phân số lần lượt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 có mẫu số chung là 12.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FFCD25-B12E-5D3B-2B9E-2088D6C8F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28" y="0"/>
                <a:ext cx="10769547" cy="1624355"/>
              </a:xfrm>
              <a:prstGeom prst="rect">
                <a:avLst/>
              </a:prstGeom>
              <a:blipFill>
                <a:blip r:embed="rId4"/>
                <a:stretch>
                  <a:fillRect l="-1698" r="-1698" b="-1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8CE191B-1571-C67A-53C3-2733A86E9F61}"/>
              </a:ext>
            </a:extLst>
          </p:cNvPr>
          <p:cNvSpPr/>
          <p:nvPr/>
        </p:nvSpPr>
        <p:spPr>
          <a:xfrm>
            <a:off x="249236" y="29139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CC28F-2F26-7148-F5BA-19BB2D6BBC4A}"/>
              </a:ext>
            </a:extLst>
          </p:cNvPr>
          <p:cNvSpPr txBox="1"/>
          <p:nvPr/>
        </p:nvSpPr>
        <p:spPr>
          <a:xfrm>
            <a:off x="755703" y="1981200"/>
            <a:ext cx="404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 12 : 3 =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A5A935-F3BF-470D-24D1-9AC7126AE517}"/>
              </a:ext>
            </a:extLst>
          </p:cNvPr>
          <p:cNvGrpSpPr/>
          <p:nvPr/>
        </p:nvGrpSpPr>
        <p:grpSpPr>
          <a:xfrm>
            <a:off x="659909" y="2670386"/>
            <a:ext cx="1464310" cy="1199141"/>
            <a:chOff x="11096623" y="-1267954"/>
            <a:chExt cx="885607" cy="1199141"/>
          </a:xfrm>
        </p:grpSpPr>
        <p:sp>
          <p:nvSpPr>
            <p:cNvPr id="7" name="Text Box 32">
              <a:extLst>
                <a:ext uri="{FF2B5EF4-FFF2-40B4-BE49-F238E27FC236}">
                  <a16:creationId xmlns:a16="http://schemas.microsoft.com/office/drawing/2014/main" id="{353E9651-2389-7841-66B1-4B4580F35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" name="Text Box 32">
              <a:extLst>
                <a:ext uri="{FF2B5EF4-FFF2-40B4-BE49-F238E27FC236}">
                  <a16:creationId xmlns:a16="http://schemas.microsoft.com/office/drawing/2014/main" id="{70C385FC-4CA6-6C87-4BD6-6C7798A93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3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85622C-8DD1-814C-8FA2-09509BD8CD75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951B46-1889-38D0-C359-F366FB84B430}"/>
              </a:ext>
            </a:extLst>
          </p:cNvPr>
          <p:cNvGrpSpPr/>
          <p:nvPr/>
        </p:nvGrpSpPr>
        <p:grpSpPr>
          <a:xfrm>
            <a:off x="1636443" y="2658082"/>
            <a:ext cx="1464310" cy="1199141"/>
            <a:chOff x="11096623" y="-1267954"/>
            <a:chExt cx="885607" cy="1199141"/>
          </a:xfrm>
        </p:grpSpPr>
        <p:sp>
          <p:nvSpPr>
            <p:cNvPr id="11" name="Text Box 32">
              <a:extLst>
                <a:ext uri="{FF2B5EF4-FFF2-40B4-BE49-F238E27FC236}">
                  <a16:creationId xmlns:a16="http://schemas.microsoft.com/office/drawing/2014/main" id="{5C95F17C-BBDC-D156-45A6-F40F7DDED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 x 4</a:t>
              </a:r>
            </a:p>
          </p:txBody>
        </p:sp>
        <p:sp>
          <p:nvSpPr>
            <p:cNvPr id="12" name="Text Box 32">
              <a:extLst>
                <a:ext uri="{FF2B5EF4-FFF2-40B4-BE49-F238E27FC236}">
                  <a16:creationId xmlns:a16="http://schemas.microsoft.com/office/drawing/2014/main" id="{CB19B65D-3170-5B1A-1091-F3DF450E3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3 x 4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3DA0CD-47F5-8C60-502D-13F5BE02F946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32">
            <a:extLst>
              <a:ext uri="{FF2B5EF4-FFF2-40B4-BE49-F238E27FC236}">
                <a16:creationId xmlns:a16="http://schemas.microsoft.com/office/drawing/2014/main" id="{77FAF62E-04B9-33CA-938F-838BE124E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742" y="2929020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" name="Text Box 32">
            <a:extLst>
              <a:ext uri="{FF2B5EF4-FFF2-40B4-BE49-F238E27FC236}">
                <a16:creationId xmlns:a16="http://schemas.microsoft.com/office/drawing/2014/main" id="{DBE300B8-C5DA-C35A-F7F6-0A36647F6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067" y="291499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EC8C4C-36AA-01DD-87AD-028227454810}"/>
              </a:ext>
            </a:extLst>
          </p:cNvPr>
          <p:cNvGrpSpPr/>
          <p:nvPr/>
        </p:nvGrpSpPr>
        <p:grpSpPr>
          <a:xfrm>
            <a:off x="3219450" y="2645778"/>
            <a:ext cx="776898" cy="1198096"/>
            <a:chOff x="1310869" y="3754210"/>
            <a:chExt cx="783187" cy="1198096"/>
          </a:xfrm>
        </p:grpSpPr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id="{F944C3D1-2A1A-2C5C-0FC1-509CE846B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18" name="Text Box 32">
              <a:extLst>
                <a:ext uri="{FF2B5EF4-FFF2-40B4-BE49-F238E27FC236}">
                  <a16:creationId xmlns:a16="http://schemas.microsoft.com/office/drawing/2014/main" id="{6669E40C-3F2F-BD05-F47B-44E1FDFAC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ABA5AD-6944-0A0C-EE68-D1313616E80B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2EACFD-45D7-45A8-6B49-FF81AB70FFC1}"/>
                  </a:ext>
                </a:extLst>
              </p:cNvPr>
              <p:cNvSpPr txBox="1"/>
              <p:nvPr/>
            </p:nvSpPr>
            <p:spPr>
              <a:xfrm>
                <a:off x="4629150" y="2095500"/>
                <a:ext cx="6791325" cy="1512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ẫ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chung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12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2EACFD-45D7-45A8-6B49-FF81AB70F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2095500"/>
                <a:ext cx="6791325" cy="1512658"/>
              </a:xfrm>
              <a:prstGeom prst="rect">
                <a:avLst/>
              </a:prstGeom>
              <a:blipFill>
                <a:blip r:embed="rId5"/>
                <a:stretch>
                  <a:fillRect l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30E9AD2-6A69-3425-646B-A96EF236F3D4}"/>
              </a:ext>
            </a:extLst>
          </p:cNvPr>
          <p:cNvSpPr txBox="1"/>
          <p:nvPr/>
        </p:nvSpPr>
        <p:spPr>
          <a:xfrm>
            <a:off x="708078" y="4191000"/>
            <a:ext cx="404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 12 :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A0C6F1-B7B3-0BA9-21F1-D6AEB993AE9D}"/>
              </a:ext>
            </a:extLst>
          </p:cNvPr>
          <p:cNvGrpSpPr/>
          <p:nvPr/>
        </p:nvGrpSpPr>
        <p:grpSpPr>
          <a:xfrm>
            <a:off x="612284" y="4880186"/>
            <a:ext cx="1464310" cy="1199141"/>
            <a:chOff x="11096623" y="-1267954"/>
            <a:chExt cx="885607" cy="1199141"/>
          </a:xfrm>
        </p:grpSpPr>
        <p:sp>
          <p:nvSpPr>
            <p:cNvPr id="23" name="Text Box 32">
              <a:extLst>
                <a:ext uri="{FF2B5EF4-FFF2-40B4-BE49-F238E27FC236}">
                  <a16:creationId xmlns:a16="http://schemas.microsoft.com/office/drawing/2014/main" id="{491F7808-9A3E-E334-E46B-9FACA1F45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24" name="Text Box 32">
              <a:extLst>
                <a:ext uri="{FF2B5EF4-FFF2-40B4-BE49-F238E27FC236}">
                  <a16:creationId xmlns:a16="http://schemas.microsoft.com/office/drawing/2014/main" id="{17418BC0-BBDF-E9EF-6B45-8AA77B9BC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DC0E2D-85BC-4F7B-2051-6015AAC3736B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F2C5F9-288D-E1B5-0568-A856FFA6799B}"/>
              </a:ext>
            </a:extLst>
          </p:cNvPr>
          <p:cNvGrpSpPr/>
          <p:nvPr/>
        </p:nvGrpSpPr>
        <p:grpSpPr>
          <a:xfrm>
            <a:off x="1588811" y="4867882"/>
            <a:ext cx="1464316" cy="1199141"/>
            <a:chOff x="11096623" y="-1267954"/>
            <a:chExt cx="885611" cy="1199141"/>
          </a:xfrm>
        </p:grpSpPr>
        <p:sp>
          <p:nvSpPr>
            <p:cNvPr id="31" name="Text Box 32">
              <a:extLst>
                <a:ext uri="{FF2B5EF4-FFF2-40B4-BE49-F238E27FC236}">
                  <a16:creationId xmlns:a16="http://schemas.microsoft.com/office/drawing/2014/main" id="{C9D3B343-4843-F58D-954F-9D8F7DF46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4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3 x 3</a:t>
              </a: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8BE6ECD6-5758-9E7D-AD33-EF5E8E463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4 x 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322868C-EC11-FEC7-E416-6F6E030B4436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D7B709-9BD5-4BB6-D073-80382CF01B64}"/>
                  </a:ext>
                </a:extLst>
              </p:cNvPr>
              <p:cNvSpPr txBox="1"/>
              <p:nvPr/>
            </p:nvSpPr>
            <p:spPr>
              <a:xfrm>
                <a:off x="4581525" y="4305300"/>
                <a:ext cx="6791325" cy="1543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ẫ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chung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3200" b="1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12 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D7B709-9BD5-4BB6-D073-80382CF01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25" y="4305300"/>
                <a:ext cx="6791325" cy="1543692"/>
              </a:xfrm>
              <a:prstGeom prst="rect">
                <a:avLst/>
              </a:prstGeom>
              <a:blipFill>
                <a:blip r:embed="rId6"/>
                <a:stretch>
                  <a:fillRect l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 Box 32">
            <a:extLst>
              <a:ext uri="{FF2B5EF4-FFF2-40B4-BE49-F238E27FC236}">
                <a16:creationId xmlns:a16="http://schemas.microsoft.com/office/drawing/2014/main" id="{4F55227C-38D1-89A8-8CBD-C33922D7E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067" y="5138820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id="{1F830493-15D7-89F0-2E15-9F82E3529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492" y="512479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F67BFC-1369-1F15-210C-6F2D215E5BAF}"/>
              </a:ext>
            </a:extLst>
          </p:cNvPr>
          <p:cNvGrpSpPr/>
          <p:nvPr/>
        </p:nvGrpSpPr>
        <p:grpSpPr>
          <a:xfrm>
            <a:off x="3190875" y="4855578"/>
            <a:ext cx="776898" cy="1198096"/>
            <a:chOff x="1310869" y="3754210"/>
            <a:chExt cx="783187" cy="1198096"/>
          </a:xfrm>
        </p:grpSpPr>
        <p:sp>
          <p:nvSpPr>
            <p:cNvPr id="45" name="Text Box 32">
              <a:extLst>
                <a:ext uri="{FF2B5EF4-FFF2-40B4-BE49-F238E27FC236}">
                  <a16:creationId xmlns:a16="http://schemas.microsoft.com/office/drawing/2014/main" id="{3E9EFFA9-00E7-9E9D-9030-D1D4FBEEC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6" name="Text Box 32">
              <a:extLst>
                <a:ext uri="{FF2B5EF4-FFF2-40B4-BE49-F238E27FC236}">
                  <a16:creationId xmlns:a16="http://schemas.microsoft.com/office/drawing/2014/main" id="{5670E541-E8DF-663E-C8F8-7A8847702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F7FBDFC-DA42-5C84-321D-2219A2727A04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7386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4" grpId="0"/>
      <p:bldP spid="15" grpId="0"/>
      <p:bldP spid="20" grpId="0"/>
      <p:bldP spid="21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70A4-2FF4-483B-BEC4-DDDCF541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7179-3233-48EB-A468-3A14C8465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831AC6-2D3C-44AA-B5F0-3455F557F0E5}"/>
              </a:ext>
            </a:extLst>
          </p:cNvPr>
          <p:cNvGrpSpPr/>
          <p:nvPr/>
        </p:nvGrpSpPr>
        <p:grpSpPr>
          <a:xfrm>
            <a:off x="-323438" y="-45250"/>
            <a:ext cx="12763088" cy="7507435"/>
            <a:chOff x="-323438" y="-45250"/>
            <a:chExt cx="12763088" cy="7507435"/>
          </a:xfrm>
        </p:grpSpPr>
        <p:pic>
          <p:nvPicPr>
            <p:cNvPr id="5" name="Picture 2" descr="F:\未标题-1.png">
              <a:extLst>
                <a:ext uri="{FF2B5EF4-FFF2-40B4-BE49-F238E27FC236}">
                  <a16:creationId xmlns:a16="http://schemas.microsoft.com/office/drawing/2014/main" id="{9308C2F6-448F-4CBE-96DD-0423B26A8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"/>
            <a:stretch/>
          </p:blipFill>
          <p:spPr bwMode="auto">
            <a:xfrm>
              <a:off x="0" y="-45250"/>
              <a:ext cx="12192000" cy="689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id="{EC395064-EC33-4EDC-A088-4DD39ED65C99}"/>
                </a:ext>
              </a:extLst>
            </p:cNvPr>
            <p:cNvGrpSpPr/>
            <p:nvPr/>
          </p:nvGrpSpPr>
          <p:grpSpPr>
            <a:xfrm>
              <a:off x="-323438" y="5434260"/>
              <a:ext cx="12763088" cy="2027925"/>
              <a:chOff x="-323438" y="5434260"/>
              <a:chExt cx="11629422" cy="2027925"/>
            </a:xfrm>
          </p:grpSpPr>
          <p:sp>
            <p:nvSpPr>
              <p:cNvPr id="7" name="弧形 8">
                <a:extLst>
                  <a:ext uri="{FF2B5EF4-FFF2-40B4-BE49-F238E27FC236}">
                    <a16:creationId xmlns:a16="http://schemas.microsoft.com/office/drawing/2014/main" id="{E8FFFE47-5FA9-444B-B890-A567CFFB835A}"/>
                  </a:ext>
                </a:extLst>
              </p:cNvPr>
              <p:cNvSpPr/>
              <p:nvPr/>
            </p:nvSpPr>
            <p:spPr>
              <a:xfrm>
                <a:off x="-323438" y="5633353"/>
                <a:ext cx="1511806" cy="1531332"/>
              </a:xfrm>
              <a:prstGeom prst="arc">
                <a:avLst>
                  <a:gd name="adj1" fmla="val 14157981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9">
                <a:extLst>
                  <a:ext uri="{FF2B5EF4-FFF2-40B4-BE49-F238E27FC236}">
                    <a16:creationId xmlns:a16="http://schemas.microsoft.com/office/drawing/2014/main" id="{986BF617-A716-4B9D-8A0B-F25EAC0FB14E}"/>
                  </a:ext>
                </a:extLst>
              </p:cNvPr>
              <p:cNvSpPr/>
              <p:nvPr/>
            </p:nvSpPr>
            <p:spPr>
              <a:xfrm rot="19595165">
                <a:off x="992957" y="6332777"/>
                <a:ext cx="914400" cy="91440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17">
                <a:extLst>
                  <a:ext uri="{FF2B5EF4-FFF2-40B4-BE49-F238E27FC236}">
                    <a16:creationId xmlns:a16="http://schemas.microsoft.com/office/drawing/2014/main" id="{D7DC0AA0-B0D0-4A52-9E29-AE116171CEE7}"/>
                  </a:ext>
                </a:extLst>
              </p:cNvPr>
              <p:cNvSpPr/>
              <p:nvPr/>
            </p:nvSpPr>
            <p:spPr>
              <a:xfrm rot="16200000">
                <a:off x="1823419" y="6072990"/>
                <a:ext cx="914400" cy="914400"/>
              </a:xfrm>
              <a:prstGeom prst="arc">
                <a:avLst>
                  <a:gd name="adj1" fmla="val 16200000"/>
                  <a:gd name="adj2" fmla="val 568343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18">
                <a:extLst>
                  <a:ext uri="{FF2B5EF4-FFF2-40B4-BE49-F238E27FC236}">
                    <a16:creationId xmlns:a16="http://schemas.microsoft.com/office/drawing/2014/main" id="{CB3A753D-2479-4ECF-9611-88BEB36C7E6D}"/>
                  </a:ext>
                </a:extLst>
              </p:cNvPr>
              <p:cNvSpPr/>
              <p:nvPr/>
            </p:nvSpPr>
            <p:spPr>
              <a:xfrm rot="18853990">
                <a:off x="2624975" y="6429477"/>
                <a:ext cx="914400" cy="914400"/>
              </a:xfrm>
              <a:prstGeom prst="arc">
                <a:avLst>
                  <a:gd name="adj1" fmla="val 16200000"/>
                  <a:gd name="adj2" fmla="val 134322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弧形 19">
                <a:extLst>
                  <a:ext uri="{FF2B5EF4-FFF2-40B4-BE49-F238E27FC236}">
                    <a16:creationId xmlns:a16="http://schemas.microsoft.com/office/drawing/2014/main" id="{B68EAD90-C2E2-4031-BEFD-21B7A504B258}"/>
                  </a:ext>
                </a:extLst>
              </p:cNvPr>
              <p:cNvSpPr/>
              <p:nvPr/>
            </p:nvSpPr>
            <p:spPr>
              <a:xfrm rot="18853990">
                <a:off x="3362290" y="6547785"/>
                <a:ext cx="914400" cy="914400"/>
              </a:xfrm>
              <a:prstGeom prst="arc">
                <a:avLst>
                  <a:gd name="adj1" fmla="val 16200000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弧形 20">
                <a:extLst>
                  <a:ext uri="{FF2B5EF4-FFF2-40B4-BE49-F238E27FC236}">
                    <a16:creationId xmlns:a16="http://schemas.microsoft.com/office/drawing/2014/main" id="{FD09BCC3-026C-4B5C-BE87-6A8971733F41}"/>
                  </a:ext>
                </a:extLst>
              </p:cNvPr>
              <p:cNvSpPr/>
              <p:nvPr/>
            </p:nvSpPr>
            <p:spPr>
              <a:xfrm rot="18853990">
                <a:off x="4033512" y="6288563"/>
                <a:ext cx="914400" cy="914400"/>
              </a:xfrm>
              <a:prstGeom prst="arc">
                <a:avLst>
                  <a:gd name="adj1" fmla="val 14309642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弧形 21">
                <a:extLst>
                  <a:ext uri="{FF2B5EF4-FFF2-40B4-BE49-F238E27FC236}">
                    <a16:creationId xmlns:a16="http://schemas.microsoft.com/office/drawing/2014/main" id="{FF36A2BA-9FF0-436C-92AB-D2EE698FA578}"/>
                  </a:ext>
                </a:extLst>
              </p:cNvPr>
              <p:cNvSpPr/>
              <p:nvPr/>
            </p:nvSpPr>
            <p:spPr>
              <a:xfrm rot="19637834">
                <a:off x="4568547" y="6247534"/>
                <a:ext cx="914400" cy="914400"/>
              </a:xfrm>
              <a:prstGeom prst="arc">
                <a:avLst>
                  <a:gd name="adj1" fmla="val 15618427"/>
                  <a:gd name="adj2" fmla="val 82617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22">
                <a:extLst>
                  <a:ext uri="{FF2B5EF4-FFF2-40B4-BE49-F238E27FC236}">
                    <a16:creationId xmlns:a16="http://schemas.microsoft.com/office/drawing/2014/main" id="{5A29B56C-23E9-4442-BAB7-62D25E75CA60}"/>
                  </a:ext>
                </a:extLst>
              </p:cNvPr>
              <p:cNvSpPr/>
              <p:nvPr/>
            </p:nvSpPr>
            <p:spPr>
              <a:xfrm rot="19637834">
                <a:off x="5284000" y="6435781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23">
                <a:extLst>
                  <a:ext uri="{FF2B5EF4-FFF2-40B4-BE49-F238E27FC236}">
                    <a16:creationId xmlns:a16="http://schemas.microsoft.com/office/drawing/2014/main" id="{647F2B6D-7A13-4F1E-8135-E58BB450DF42}"/>
                  </a:ext>
                </a:extLst>
              </p:cNvPr>
              <p:cNvSpPr/>
              <p:nvPr/>
            </p:nvSpPr>
            <p:spPr>
              <a:xfrm rot="17916478">
                <a:off x="6103994" y="6354396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弧形 24">
                <a:extLst>
                  <a:ext uri="{FF2B5EF4-FFF2-40B4-BE49-F238E27FC236}">
                    <a16:creationId xmlns:a16="http://schemas.microsoft.com/office/drawing/2014/main" id="{8FE3EC12-E0D4-4FA3-AE94-53C412043421}"/>
                  </a:ext>
                </a:extLst>
              </p:cNvPr>
              <p:cNvSpPr/>
              <p:nvPr/>
            </p:nvSpPr>
            <p:spPr>
              <a:xfrm rot="18978366">
                <a:off x="6717746" y="6253948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弧形 25">
                <a:extLst>
                  <a:ext uri="{FF2B5EF4-FFF2-40B4-BE49-F238E27FC236}">
                    <a16:creationId xmlns:a16="http://schemas.microsoft.com/office/drawing/2014/main" id="{271DC508-EAD2-4398-8880-2675D8922E89}"/>
                  </a:ext>
                </a:extLst>
              </p:cNvPr>
              <p:cNvSpPr/>
              <p:nvPr/>
            </p:nvSpPr>
            <p:spPr>
              <a:xfrm rot="20937424">
                <a:off x="7232566" y="6394773"/>
                <a:ext cx="914400" cy="914400"/>
              </a:xfrm>
              <a:prstGeom prst="arc">
                <a:avLst>
                  <a:gd name="adj1" fmla="val 15618427"/>
                  <a:gd name="adj2" fmla="val 1986764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弧形 26">
                <a:extLst>
                  <a:ext uri="{FF2B5EF4-FFF2-40B4-BE49-F238E27FC236}">
                    <a16:creationId xmlns:a16="http://schemas.microsoft.com/office/drawing/2014/main" id="{4138ADEF-140B-4A62-97AA-60D431A4AAEE}"/>
                  </a:ext>
                </a:extLst>
              </p:cNvPr>
              <p:cNvSpPr/>
              <p:nvPr/>
            </p:nvSpPr>
            <p:spPr>
              <a:xfrm rot="18321363">
                <a:off x="7970195" y="6287956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弧形 27">
                <a:extLst>
                  <a:ext uri="{FF2B5EF4-FFF2-40B4-BE49-F238E27FC236}">
                    <a16:creationId xmlns:a16="http://schemas.microsoft.com/office/drawing/2014/main" id="{42C86AB6-DD3B-4BB3-B685-236D4FF9CF0A}"/>
                  </a:ext>
                </a:extLst>
              </p:cNvPr>
              <p:cNvSpPr/>
              <p:nvPr/>
            </p:nvSpPr>
            <p:spPr>
              <a:xfrm rot="16775364">
                <a:off x="8845153" y="6108502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弧形 28">
                <a:extLst>
                  <a:ext uri="{FF2B5EF4-FFF2-40B4-BE49-F238E27FC236}">
                    <a16:creationId xmlns:a16="http://schemas.microsoft.com/office/drawing/2014/main" id="{2EFD6D0A-B033-4899-BEFC-86C1DAD9D086}"/>
                  </a:ext>
                </a:extLst>
              </p:cNvPr>
              <p:cNvSpPr/>
              <p:nvPr/>
            </p:nvSpPr>
            <p:spPr>
              <a:xfrm rot="16775364">
                <a:off x="9611071" y="5760037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9">
                <a:extLst>
                  <a:ext uri="{FF2B5EF4-FFF2-40B4-BE49-F238E27FC236}">
                    <a16:creationId xmlns:a16="http://schemas.microsoft.com/office/drawing/2014/main" id="{3182C61C-B314-475B-8F86-9026CA314573}"/>
                  </a:ext>
                </a:extLst>
              </p:cNvPr>
              <p:cNvSpPr/>
              <p:nvPr/>
            </p:nvSpPr>
            <p:spPr>
              <a:xfrm rot="16775364">
                <a:off x="10391584" y="5434260"/>
                <a:ext cx="914400" cy="914400"/>
              </a:xfrm>
              <a:prstGeom prst="arc">
                <a:avLst>
                  <a:gd name="adj1" fmla="val 15618427"/>
                  <a:gd name="adj2" fmla="val 213960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id="{47320B89-5C9C-41FA-AA86-2DB1A81034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2" y="291304"/>
            <a:ext cx="7958059" cy="191702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2BE7FA55-17E4-4120-9F06-E82EF14DB7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6" y="-38087"/>
            <a:ext cx="1975757" cy="250517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3D7818BF-00DB-40BE-84B5-D2057120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742071" y="2696718"/>
            <a:ext cx="573924" cy="735132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id="{3470AC3A-A3C1-4D35-A7CB-9AE8EE9D4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8A43ED22-15A0-4A17-96FE-57CA8A255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587605-B718-96B0-D544-AE40BFBF0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7324" y="1198163"/>
            <a:ext cx="7462151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55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4EB6451-2F67-494D-8A09-335E2211A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37"/>
            <a:ext cx="12192000" cy="47935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85179B9-B02E-4EDD-8E3C-CE2BE03F1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75"/>
            <a:ext cx="12192000" cy="33826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C0501F9-9441-4831-9C9D-8CCB87A773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440"/>
            <a:ext cx="12192000" cy="21300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59B38F-62DD-49CF-995E-88CF169A5FE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3" y="936915"/>
            <a:ext cx="7958059" cy="19170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12F3A1-E9B4-487B-AD42-44A80B7077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5757" cy="20818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BB3081-5238-4FD0-A670-829D922AB5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156988" y="1859530"/>
            <a:ext cx="573924" cy="7351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0EA764-837A-4DEE-B331-68103E12CA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1359611" y="767290"/>
            <a:ext cx="748156" cy="12478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D98A754-53C5-4BB3-B471-07263CFE099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70" y="4130214"/>
            <a:ext cx="1062842" cy="8375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7F1E5F7-C8DD-45F6-8DB6-44CD5EE94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2965"/>
            <a:ext cx="12192000" cy="154968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0498D7-A023-4FAA-808E-20CDBC008D7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16" y="2933229"/>
            <a:ext cx="357841" cy="14697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CA819C-21EA-4339-8664-5B271ADA1D2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55" y="3325469"/>
            <a:ext cx="2005074" cy="1110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DF9F04-FCDC-4E72-91C1-236E1EBD45A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0"/>
          <a:stretch/>
        </p:blipFill>
        <p:spPr>
          <a:xfrm>
            <a:off x="0" y="3259908"/>
            <a:ext cx="12192000" cy="1394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054900-1505-43F1-B31F-CEF260B6DA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9" y="4130213"/>
            <a:ext cx="1228564" cy="9681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48910A7-456D-4943-93E3-E27397EDB6B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63" y="4019833"/>
            <a:ext cx="768842" cy="6058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2D2C784-F46F-4062-9B4B-A075D7DD9D3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749"/>
            <a:ext cx="879749" cy="17935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57D05F7-DF73-4546-BEB5-D48F1205EB5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5" y="4097153"/>
            <a:ext cx="809625" cy="12594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D327912-0E70-4ED6-891B-75D7F1F6A7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11"/>
            <a:ext cx="12192000" cy="17797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447325-2714-4914-B2D5-4FEED7AC3FF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2"/>
          <a:stretch/>
        </p:blipFill>
        <p:spPr>
          <a:xfrm>
            <a:off x="0" y="5096916"/>
            <a:ext cx="12192000" cy="17935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20666"/>
            <a:ext cx="12192000" cy="12697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22638"/>
            <a:ext cx="12192000" cy="767814"/>
          </a:xfrm>
          <a:prstGeom prst="rect">
            <a:avLst/>
          </a:prstGeom>
        </p:spPr>
      </p:pic>
      <p:pic>
        <p:nvPicPr>
          <p:cNvPr id="39" name="图片 11">
            <a:extLst>
              <a:ext uri="{FF2B5EF4-FFF2-40B4-BE49-F238E27FC236}">
                <a16:creationId xmlns:a16="http://schemas.microsoft.com/office/drawing/2014/main" id="{68777F92-C4C0-4B98-BAFD-7C84C703F7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95" y="304239"/>
            <a:ext cx="2155720" cy="628650"/>
          </a:xfrm>
          <a:prstGeom prst="rect">
            <a:avLst/>
          </a:prstGeom>
        </p:spPr>
      </p:pic>
      <p:pic>
        <p:nvPicPr>
          <p:cNvPr id="40" name="图片 12">
            <a:extLst>
              <a:ext uri="{FF2B5EF4-FFF2-40B4-BE49-F238E27FC236}">
                <a16:creationId xmlns:a16="http://schemas.microsoft.com/office/drawing/2014/main" id="{375CD852-9C62-4899-85BD-B3033B21264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464742"/>
            <a:ext cx="1480533" cy="628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045B38-C8DD-B6EA-68DF-CAF8F7AFAEA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44246" y="2160961"/>
            <a:ext cx="10522608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52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2.22222E-6 L 0.09753 2.22222E-6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8984 0.0037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469945" y="1043912"/>
                <a:ext cx="8958693" cy="126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lang="vi-VN" sz="48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Rút gọn phân số </a:t>
                </a:r>
                <a:r>
                  <a:rPr lang="en-US" sz="4800" b="1" dirty="0" err="1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8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45" y="1043912"/>
                <a:ext cx="8958693" cy="1262140"/>
              </a:xfrm>
              <a:prstGeom prst="rect">
                <a:avLst/>
              </a:prstGeom>
              <a:blipFill>
                <a:blip r:embed="rId6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35684" y="3620442"/>
                <a:ext cx="7389845" cy="2484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vi-VN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5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chemeClr val="bg1"/>
                  </a:solidFill>
                </a:endParaRPr>
              </a:p>
              <a:p>
                <a:r>
                  <a:rPr lang="vi-VN" sz="5400" b="1" dirty="0">
                    <a:solidFill>
                      <a:schemeClr val="bg1"/>
                    </a:solidFill>
                  </a:rPr>
                  <a:t> </a:t>
                </a:r>
                <a:endParaRPr lang="en-US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84" y="3620442"/>
                <a:ext cx="7389845" cy="24845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18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79216" y="249362"/>
            <a:ext cx="11551297" cy="18593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9216" y="249362"/>
                <a:ext cx="11551297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lang="vi-VN" sz="40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Rút gọn phân số </a:t>
                </a:r>
                <a:r>
                  <a:rPr lang="en-US" sz="4000" b="1" dirty="0" err="1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6" y="249362"/>
                <a:ext cx="11551297" cy="1067152"/>
              </a:xfrm>
              <a:prstGeom prst="rect">
                <a:avLst/>
              </a:prstGeom>
              <a:blipFill>
                <a:blip r:embed="rId6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234297" y="2298771"/>
            <a:ext cx="9591165" cy="282187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31249" y="2976895"/>
                <a:ext cx="533506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: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249" y="2976895"/>
                <a:ext cx="5335066" cy="136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660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4EB6451-2F67-494D-8A09-335E2211A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37"/>
            <a:ext cx="12192000" cy="47935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85179B9-B02E-4EDD-8E3C-CE2BE03F1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75"/>
            <a:ext cx="12192000" cy="33826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C0501F9-9441-4831-9C9D-8CCB87A773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440"/>
            <a:ext cx="12192000" cy="21300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59B38F-62DD-49CF-995E-88CF169A5FE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3" y="936915"/>
            <a:ext cx="7958059" cy="19170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12F3A1-E9B4-487B-AD42-44A80B7077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5757" cy="20818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BB3081-5238-4FD0-A670-829D922AB5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156988" y="1859530"/>
            <a:ext cx="573924" cy="7351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0EA764-837A-4DEE-B331-68103E12CA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1359611" y="767290"/>
            <a:ext cx="748156" cy="12478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D98A754-53C5-4BB3-B471-07263CFE099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70" y="4130214"/>
            <a:ext cx="1062842" cy="8375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7F1E5F7-C8DD-45F6-8DB6-44CD5EE94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2965"/>
            <a:ext cx="12192000" cy="154968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0498D7-A023-4FAA-808E-20CDBC008D7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16" y="2933229"/>
            <a:ext cx="357841" cy="14697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CA819C-21EA-4339-8664-5B271ADA1D2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55" y="3325469"/>
            <a:ext cx="2005074" cy="1110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DF9F04-FCDC-4E72-91C1-236E1EBD45A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0"/>
          <a:stretch/>
        </p:blipFill>
        <p:spPr>
          <a:xfrm>
            <a:off x="0" y="3259908"/>
            <a:ext cx="12192000" cy="1394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054900-1505-43F1-B31F-CEF260B6DA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9" y="4130213"/>
            <a:ext cx="1228564" cy="9681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48910A7-456D-4943-93E3-E27397EDB6B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63" y="4019833"/>
            <a:ext cx="768842" cy="6058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2D2C784-F46F-4062-9B4B-A075D7DD9D3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749"/>
            <a:ext cx="879749" cy="17935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57D05F7-DF73-4546-BEB5-D48F1205EB5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5" y="4097153"/>
            <a:ext cx="809625" cy="12594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D327912-0E70-4ED6-891B-75D7F1F6A7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11"/>
            <a:ext cx="12192000" cy="17797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447325-2714-4914-B2D5-4FEED7AC3FF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2"/>
          <a:stretch/>
        </p:blipFill>
        <p:spPr>
          <a:xfrm>
            <a:off x="0" y="5096916"/>
            <a:ext cx="12192000" cy="17935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620666"/>
            <a:ext cx="12192000" cy="12697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22638"/>
            <a:ext cx="12192000" cy="767814"/>
          </a:xfrm>
          <a:prstGeom prst="rect">
            <a:avLst/>
          </a:prstGeom>
        </p:spPr>
      </p:pic>
      <p:pic>
        <p:nvPicPr>
          <p:cNvPr id="39" name="图片 11">
            <a:extLst>
              <a:ext uri="{FF2B5EF4-FFF2-40B4-BE49-F238E27FC236}">
                <a16:creationId xmlns:a16="http://schemas.microsoft.com/office/drawing/2014/main" id="{68777F92-C4C0-4B98-BAFD-7C84C703F7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95" y="304239"/>
            <a:ext cx="2155720" cy="628650"/>
          </a:xfrm>
          <a:prstGeom prst="rect">
            <a:avLst/>
          </a:prstGeom>
        </p:spPr>
      </p:pic>
      <p:pic>
        <p:nvPicPr>
          <p:cNvPr id="40" name="图片 12">
            <a:extLst>
              <a:ext uri="{FF2B5EF4-FFF2-40B4-BE49-F238E27FC236}">
                <a16:creationId xmlns:a16="http://schemas.microsoft.com/office/drawing/2014/main" id="{375CD852-9C62-4899-85BD-B3033B21264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207008"/>
            <a:ext cx="2087522" cy="886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BDC72F-552C-A71C-9B3F-2ED238FD1C0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7234" y="-167751"/>
            <a:ext cx="4011516" cy="2566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510CEE-8BB9-4999-2D69-6820B24D193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54152" y="2761359"/>
            <a:ext cx="10522608" cy="29629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333404-2114-24AB-BA08-E79AEC56F33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05131" y="1374606"/>
            <a:ext cx="324945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31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2.22222E-6 L 0.09753 2.22222E-6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08984 0.0037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70A4-2FF4-483B-BEC4-DDDCF541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7179-3233-48EB-A468-3A14C8465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831AC6-2D3C-44AA-B5F0-3455F557F0E5}"/>
              </a:ext>
            </a:extLst>
          </p:cNvPr>
          <p:cNvGrpSpPr/>
          <p:nvPr/>
        </p:nvGrpSpPr>
        <p:grpSpPr>
          <a:xfrm>
            <a:off x="-323438" y="-45250"/>
            <a:ext cx="12763088" cy="7507435"/>
            <a:chOff x="-323438" y="-45250"/>
            <a:chExt cx="12763088" cy="7507435"/>
          </a:xfrm>
        </p:grpSpPr>
        <p:pic>
          <p:nvPicPr>
            <p:cNvPr id="5" name="Picture 2" descr="F:\未标题-1.png">
              <a:extLst>
                <a:ext uri="{FF2B5EF4-FFF2-40B4-BE49-F238E27FC236}">
                  <a16:creationId xmlns:a16="http://schemas.microsoft.com/office/drawing/2014/main" id="{9308C2F6-448F-4CBE-96DD-0423B26A8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"/>
            <a:stretch/>
          </p:blipFill>
          <p:spPr bwMode="auto">
            <a:xfrm>
              <a:off x="0" y="-45250"/>
              <a:ext cx="12192000" cy="689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id="{EC395064-EC33-4EDC-A088-4DD39ED65C99}"/>
                </a:ext>
              </a:extLst>
            </p:cNvPr>
            <p:cNvGrpSpPr/>
            <p:nvPr/>
          </p:nvGrpSpPr>
          <p:grpSpPr>
            <a:xfrm>
              <a:off x="-323438" y="5434260"/>
              <a:ext cx="12763088" cy="2027925"/>
              <a:chOff x="-323438" y="5434260"/>
              <a:chExt cx="11629422" cy="2027925"/>
            </a:xfrm>
          </p:grpSpPr>
          <p:sp>
            <p:nvSpPr>
              <p:cNvPr id="7" name="弧形 8">
                <a:extLst>
                  <a:ext uri="{FF2B5EF4-FFF2-40B4-BE49-F238E27FC236}">
                    <a16:creationId xmlns:a16="http://schemas.microsoft.com/office/drawing/2014/main" id="{E8FFFE47-5FA9-444B-B890-A567CFFB835A}"/>
                  </a:ext>
                </a:extLst>
              </p:cNvPr>
              <p:cNvSpPr/>
              <p:nvPr/>
            </p:nvSpPr>
            <p:spPr>
              <a:xfrm>
                <a:off x="-323438" y="5633353"/>
                <a:ext cx="1511806" cy="1531332"/>
              </a:xfrm>
              <a:prstGeom prst="arc">
                <a:avLst>
                  <a:gd name="adj1" fmla="val 14157981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9">
                <a:extLst>
                  <a:ext uri="{FF2B5EF4-FFF2-40B4-BE49-F238E27FC236}">
                    <a16:creationId xmlns:a16="http://schemas.microsoft.com/office/drawing/2014/main" id="{986BF617-A716-4B9D-8A0B-F25EAC0FB14E}"/>
                  </a:ext>
                </a:extLst>
              </p:cNvPr>
              <p:cNvSpPr/>
              <p:nvPr/>
            </p:nvSpPr>
            <p:spPr>
              <a:xfrm rot="19595165">
                <a:off x="992957" y="6332777"/>
                <a:ext cx="914400" cy="91440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17">
                <a:extLst>
                  <a:ext uri="{FF2B5EF4-FFF2-40B4-BE49-F238E27FC236}">
                    <a16:creationId xmlns:a16="http://schemas.microsoft.com/office/drawing/2014/main" id="{D7DC0AA0-B0D0-4A52-9E29-AE116171CEE7}"/>
                  </a:ext>
                </a:extLst>
              </p:cNvPr>
              <p:cNvSpPr/>
              <p:nvPr/>
            </p:nvSpPr>
            <p:spPr>
              <a:xfrm rot="16200000">
                <a:off x="1823419" y="6072990"/>
                <a:ext cx="914400" cy="914400"/>
              </a:xfrm>
              <a:prstGeom prst="arc">
                <a:avLst>
                  <a:gd name="adj1" fmla="val 16200000"/>
                  <a:gd name="adj2" fmla="val 568343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18">
                <a:extLst>
                  <a:ext uri="{FF2B5EF4-FFF2-40B4-BE49-F238E27FC236}">
                    <a16:creationId xmlns:a16="http://schemas.microsoft.com/office/drawing/2014/main" id="{CB3A753D-2479-4ECF-9611-88BEB36C7E6D}"/>
                  </a:ext>
                </a:extLst>
              </p:cNvPr>
              <p:cNvSpPr/>
              <p:nvPr/>
            </p:nvSpPr>
            <p:spPr>
              <a:xfrm rot="18853990">
                <a:off x="2624975" y="6429477"/>
                <a:ext cx="914400" cy="914400"/>
              </a:xfrm>
              <a:prstGeom prst="arc">
                <a:avLst>
                  <a:gd name="adj1" fmla="val 16200000"/>
                  <a:gd name="adj2" fmla="val 134322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弧形 19">
                <a:extLst>
                  <a:ext uri="{FF2B5EF4-FFF2-40B4-BE49-F238E27FC236}">
                    <a16:creationId xmlns:a16="http://schemas.microsoft.com/office/drawing/2014/main" id="{B68EAD90-C2E2-4031-BEFD-21B7A504B258}"/>
                  </a:ext>
                </a:extLst>
              </p:cNvPr>
              <p:cNvSpPr/>
              <p:nvPr/>
            </p:nvSpPr>
            <p:spPr>
              <a:xfrm rot="18853990">
                <a:off x="3362290" y="6547785"/>
                <a:ext cx="914400" cy="914400"/>
              </a:xfrm>
              <a:prstGeom prst="arc">
                <a:avLst>
                  <a:gd name="adj1" fmla="val 16200000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弧形 20">
                <a:extLst>
                  <a:ext uri="{FF2B5EF4-FFF2-40B4-BE49-F238E27FC236}">
                    <a16:creationId xmlns:a16="http://schemas.microsoft.com/office/drawing/2014/main" id="{FD09BCC3-026C-4B5C-BE87-6A8971733F41}"/>
                  </a:ext>
                </a:extLst>
              </p:cNvPr>
              <p:cNvSpPr/>
              <p:nvPr/>
            </p:nvSpPr>
            <p:spPr>
              <a:xfrm rot="18853990">
                <a:off x="4033512" y="6288563"/>
                <a:ext cx="914400" cy="914400"/>
              </a:xfrm>
              <a:prstGeom prst="arc">
                <a:avLst>
                  <a:gd name="adj1" fmla="val 14309642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弧形 21">
                <a:extLst>
                  <a:ext uri="{FF2B5EF4-FFF2-40B4-BE49-F238E27FC236}">
                    <a16:creationId xmlns:a16="http://schemas.microsoft.com/office/drawing/2014/main" id="{FF36A2BA-9FF0-436C-92AB-D2EE698FA578}"/>
                  </a:ext>
                </a:extLst>
              </p:cNvPr>
              <p:cNvSpPr/>
              <p:nvPr/>
            </p:nvSpPr>
            <p:spPr>
              <a:xfrm rot="19637834">
                <a:off x="4568547" y="6247534"/>
                <a:ext cx="914400" cy="914400"/>
              </a:xfrm>
              <a:prstGeom prst="arc">
                <a:avLst>
                  <a:gd name="adj1" fmla="val 15618427"/>
                  <a:gd name="adj2" fmla="val 82617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22">
                <a:extLst>
                  <a:ext uri="{FF2B5EF4-FFF2-40B4-BE49-F238E27FC236}">
                    <a16:creationId xmlns:a16="http://schemas.microsoft.com/office/drawing/2014/main" id="{5A29B56C-23E9-4442-BAB7-62D25E75CA60}"/>
                  </a:ext>
                </a:extLst>
              </p:cNvPr>
              <p:cNvSpPr/>
              <p:nvPr/>
            </p:nvSpPr>
            <p:spPr>
              <a:xfrm rot="19637834">
                <a:off x="5284000" y="6435781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23">
                <a:extLst>
                  <a:ext uri="{FF2B5EF4-FFF2-40B4-BE49-F238E27FC236}">
                    <a16:creationId xmlns:a16="http://schemas.microsoft.com/office/drawing/2014/main" id="{647F2B6D-7A13-4F1E-8135-E58BB450DF42}"/>
                  </a:ext>
                </a:extLst>
              </p:cNvPr>
              <p:cNvSpPr/>
              <p:nvPr/>
            </p:nvSpPr>
            <p:spPr>
              <a:xfrm rot="17916478">
                <a:off x="6103994" y="6354396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弧形 24">
                <a:extLst>
                  <a:ext uri="{FF2B5EF4-FFF2-40B4-BE49-F238E27FC236}">
                    <a16:creationId xmlns:a16="http://schemas.microsoft.com/office/drawing/2014/main" id="{8FE3EC12-E0D4-4FA3-AE94-53C412043421}"/>
                  </a:ext>
                </a:extLst>
              </p:cNvPr>
              <p:cNvSpPr/>
              <p:nvPr/>
            </p:nvSpPr>
            <p:spPr>
              <a:xfrm rot="18978366">
                <a:off x="6717746" y="6253948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弧形 25">
                <a:extLst>
                  <a:ext uri="{FF2B5EF4-FFF2-40B4-BE49-F238E27FC236}">
                    <a16:creationId xmlns:a16="http://schemas.microsoft.com/office/drawing/2014/main" id="{271DC508-EAD2-4398-8880-2675D8922E89}"/>
                  </a:ext>
                </a:extLst>
              </p:cNvPr>
              <p:cNvSpPr/>
              <p:nvPr/>
            </p:nvSpPr>
            <p:spPr>
              <a:xfrm rot="20937424">
                <a:off x="7232566" y="6394773"/>
                <a:ext cx="914400" cy="914400"/>
              </a:xfrm>
              <a:prstGeom prst="arc">
                <a:avLst>
                  <a:gd name="adj1" fmla="val 15618427"/>
                  <a:gd name="adj2" fmla="val 1986764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弧形 26">
                <a:extLst>
                  <a:ext uri="{FF2B5EF4-FFF2-40B4-BE49-F238E27FC236}">
                    <a16:creationId xmlns:a16="http://schemas.microsoft.com/office/drawing/2014/main" id="{4138ADEF-140B-4A62-97AA-60D431A4AAEE}"/>
                  </a:ext>
                </a:extLst>
              </p:cNvPr>
              <p:cNvSpPr/>
              <p:nvPr/>
            </p:nvSpPr>
            <p:spPr>
              <a:xfrm rot="18321363">
                <a:off x="7970195" y="6287956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弧形 27">
                <a:extLst>
                  <a:ext uri="{FF2B5EF4-FFF2-40B4-BE49-F238E27FC236}">
                    <a16:creationId xmlns:a16="http://schemas.microsoft.com/office/drawing/2014/main" id="{42C86AB6-DD3B-4BB3-B685-236D4FF9CF0A}"/>
                  </a:ext>
                </a:extLst>
              </p:cNvPr>
              <p:cNvSpPr/>
              <p:nvPr/>
            </p:nvSpPr>
            <p:spPr>
              <a:xfrm rot="16775364">
                <a:off x="8845153" y="6108502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弧形 28">
                <a:extLst>
                  <a:ext uri="{FF2B5EF4-FFF2-40B4-BE49-F238E27FC236}">
                    <a16:creationId xmlns:a16="http://schemas.microsoft.com/office/drawing/2014/main" id="{2EFD6D0A-B033-4899-BEFC-86C1DAD9D086}"/>
                  </a:ext>
                </a:extLst>
              </p:cNvPr>
              <p:cNvSpPr/>
              <p:nvPr/>
            </p:nvSpPr>
            <p:spPr>
              <a:xfrm rot="16775364">
                <a:off x="9611071" y="5760037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9">
                <a:extLst>
                  <a:ext uri="{FF2B5EF4-FFF2-40B4-BE49-F238E27FC236}">
                    <a16:creationId xmlns:a16="http://schemas.microsoft.com/office/drawing/2014/main" id="{3182C61C-B314-475B-8F86-9026CA314573}"/>
                  </a:ext>
                </a:extLst>
              </p:cNvPr>
              <p:cNvSpPr/>
              <p:nvPr/>
            </p:nvSpPr>
            <p:spPr>
              <a:xfrm rot="16775364">
                <a:off x="10391584" y="5434260"/>
                <a:ext cx="914400" cy="914400"/>
              </a:xfrm>
              <a:prstGeom prst="arc">
                <a:avLst>
                  <a:gd name="adj1" fmla="val 15618427"/>
                  <a:gd name="adj2" fmla="val 213960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id="{47320B89-5C9C-41FA-AA86-2DB1A81034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2" y="291304"/>
            <a:ext cx="7958059" cy="191702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2BE7FA55-17E4-4120-9F06-E82EF14DB7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6" y="-38087"/>
            <a:ext cx="1975757" cy="250517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3D7818BF-00DB-40BE-84B5-D2057120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742071" y="2696718"/>
            <a:ext cx="573924" cy="735132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id="{3470AC3A-A3C1-4D35-A7CB-9AE8EE9D4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8A43ED22-15A0-4A17-96FE-57CA8A255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29CCE0-2F9F-FA36-2E13-D54E3C6C0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9252" y="1408095"/>
            <a:ext cx="7834039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30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C0501F9-9441-4831-9C9D-8CCB87A77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033"/>
            <a:ext cx="12192000" cy="21300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59B38F-62DD-49CF-995E-88CF169A5F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7" y="381470"/>
            <a:ext cx="7958059" cy="19170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12F3A1-E9B4-487B-AD42-44A80B70778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5757" cy="25051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BB3081-5238-4FD0-A670-829D922AB5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279674" y="2358065"/>
            <a:ext cx="573924" cy="7351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0EA764-837A-4DEE-B331-68103E12CA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0498D7-A023-4FAA-808E-20CDBC008D7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CA819C-21EA-4339-8664-5B271ADA1D2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73" y="5456291"/>
            <a:ext cx="2005074" cy="1110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DF9F04-FCDC-4E72-91C1-236E1EBD45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0"/>
          <a:stretch/>
        </p:blipFill>
        <p:spPr>
          <a:xfrm>
            <a:off x="0" y="5462501"/>
            <a:ext cx="12192000" cy="1394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054900-1505-43F1-B31F-CEF260B6DA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5" y="5962551"/>
            <a:ext cx="836726" cy="6593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FD014C1-2170-4D25-9B93-43E7018888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1397" y="1516805"/>
            <a:ext cx="3766338" cy="52146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D98A754-53C5-4BB3-B471-07263CFE099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76" y="6278503"/>
            <a:ext cx="731446" cy="5763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DD432F1-30EC-4167-93A3-23060DB376AE}"/>
              </a:ext>
            </a:extLst>
          </p:cNvPr>
          <p:cNvGrpSpPr/>
          <p:nvPr/>
        </p:nvGrpSpPr>
        <p:grpSpPr>
          <a:xfrm>
            <a:off x="1581150" y="261256"/>
            <a:ext cx="6390247" cy="3624943"/>
            <a:chOff x="1975757" y="261256"/>
            <a:chExt cx="5995640" cy="3624943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0C7DE147-8D4F-4730-8979-63F6E5727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757" y="261256"/>
              <a:ext cx="5995640" cy="362494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9C49BF-CEA0-4A41-93DE-A72F88C285E9}"/>
                </a:ext>
              </a:extLst>
            </p:cNvPr>
            <p:cNvSpPr txBox="1"/>
            <p:nvPr/>
          </p:nvSpPr>
          <p:spPr>
            <a:xfrm>
              <a:off x="2466214" y="870373"/>
              <a:ext cx="5035361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ậy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quy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đồng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hai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phân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ta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thế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nào</a:t>
              </a:r>
              <a:r>
                <a:rPr kumimoji="0" lang="en-US" sz="4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F27FC6-B7EB-4C85-91EC-0CB02DCBE36D}"/>
              </a:ext>
            </a:extLst>
          </p:cNvPr>
          <p:cNvGrpSpPr/>
          <p:nvPr/>
        </p:nvGrpSpPr>
        <p:grpSpPr>
          <a:xfrm>
            <a:off x="217166" y="4007400"/>
            <a:ext cx="8294370" cy="2070054"/>
            <a:chOff x="279674" y="3886199"/>
            <a:chExt cx="8294370" cy="1820678"/>
          </a:xfrm>
        </p:grpSpPr>
        <p:sp>
          <p:nvSpPr>
            <p:cNvPr id="24" name="单圆角矩形 1">
              <a:extLst>
                <a:ext uri="{FF2B5EF4-FFF2-40B4-BE49-F238E27FC236}">
                  <a16:creationId xmlns:a16="http://schemas.microsoft.com/office/drawing/2014/main" id="{BB20F8B7-0319-48A2-BFDC-4DE7D4C17FCD}"/>
                </a:ext>
              </a:extLst>
            </p:cNvPr>
            <p:cNvSpPr/>
            <p:nvPr/>
          </p:nvSpPr>
          <p:spPr>
            <a:xfrm>
              <a:off x="279674" y="3886199"/>
              <a:ext cx="8294370" cy="1820678"/>
            </a:xfrm>
            <a:custGeom>
              <a:avLst/>
              <a:gdLst>
                <a:gd name="connsiteX0" fmla="*/ 0 w 8294370"/>
                <a:gd name="connsiteY0" fmla="*/ 0 h 1820678"/>
                <a:gd name="connsiteX1" fmla="*/ 7949354 w 8294370"/>
                <a:gd name="connsiteY1" fmla="*/ 0 h 1820678"/>
                <a:gd name="connsiteX2" fmla="*/ 8294370 w 8294370"/>
                <a:gd name="connsiteY2" fmla="*/ 303452 h 1820678"/>
                <a:gd name="connsiteX3" fmla="*/ 8294370 w 8294370"/>
                <a:gd name="connsiteY3" fmla="*/ 1820678 h 1820678"/>
                <a:gd name="connsiteX4" fmla="*/ 0 w 8294370"/>
                <a:gd name="connsiteY4" fmla="*/ 1820678 h 1820678"/>
                <a:gd name="connsiteX5" fmla="*/ 0 w 8294370"/>
                <a:gd name="connsiteY5" fmla="*/ 0 h 1820678"/>
                <a:gd name="connsiteX0" fmla="*/ 0 w 8294370"/>
                <a:gd name="connsiteY0" fmla="*/ 0 h 1820678"/>
                <a:gd name="connsiteX1" fmla="*/ 7949354 w 8294370"/>
                <a:gd name="connsiteY1" fmla="*/ 0 h 1820678"/>
                <a:gd name="connsiteX2" fmla="*/ 8294370 w 8294370"/>
                <a:gd name="connsiteY2" fmla="*/ 303452 h 1820678"/>
                <a:gd name="connsiteX3" fmla="*/ 8294370 w 8294370"/>
                <a:gd name="connsiteY3" fmla="*/ 1820678 h 1820678"/>
                <a:gd name="connsiteX4" fmla="*/ 0 w 8294370"/>
                <a:gd name="connsiteY4" fmla="*/ 1820678 h 1820678"/>
                <a:gd name="connsiteX5" fmla="*/ 0 w 8294370"/>
                <a:gd name="connsiteY5" fmla="*/ 0 h 182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4370" h="1820678" fill="none" extrusionOk="0">
                  <a:moveTo>
                    <a:pt x="0" y="0"/>
                  </a:moveTo>
                  <a:cubicBezTo>
                    <a:pt x="2116208" y="131757"/>
                    <a:pt x="6463750" y="81433"/>
                    <a:pt x="7949354" y="0"/>
                  </a:cubicBezTo>
                  <a:cubicBezTo>
                    <a:pt x="8137963" y="-45657"/>
                    <a:pt x="8309955" y="167016"/>
                    <a:pt x="8294370" y="303452"/>
                  </a:cubicBezTo>
                  <a:cubicBezTo>
                    <a:pt x="8155526" y="772017"/>
                    <a:pt x="8304177" y="1358050"/>
                    <a:pt x="8294370" y="1820678"/>
                  </a:cubicBezTo>
                  <a:cubicBezTo>
                    <a:pt x="5408391" y="1742690"/>
                    <a:pt x="982981" y="1884635"/>
                    <a:pt x="0" y="1820678"/>
                  </a:cubicBezTo>
                  <a:cubicBezTo>
                    <a:pt x="-120688" y="1230707"/>
                    <a:pt x="-34728" y="773515"/>
                    <a:pt x="0" y="0"/>
                  </a:cubicBezTo>
                  <a:close/>
                </a:path>
                <a:path w="8294370" h="1820678" stroke="0" extrusionOk="0">
                  <a:moveTo>
                    <a:pt x="0" y="0"/>
                  </a:moveTo>
                  <a:cubicBezTo>
                    <a:pt x="729018" y="-117093"/>
                    <a:pt x="5680320" y="-133825"/>
                    <a:pt x="7949354" y="0"/>
                  </a:cubicBezTo>
                  <a:cubicBezTo>
                    <a:pt x="8133222" y="42270"/>
                    <a:pt x="8287277" y="114294"/>
                    <a:pt x="8294370" y="303452"/>
                  </a:cubicBezTo>
                  <a:cubicBezTo>
                    <a:pt x="8272564" y="1008581"/>
                    <a:pt x="8208327" y="1537399"/>
                    <a:pt x="8294370" y="1820678"/>
                  </a:cubicBezTo>
                  <a:cubicBezTo>
                    <a:pt x="6257822" y="1694818"/>
                    <a:pt x="2129732" y="1768796"/>
                    <a:pt x="0" y="1820678"/>
                  </a:cubicBezTo>
                  <a:cubicBezTo>
                    <a:pt x="71323" y="1286144"/>
                    <a:pt x="-47370" y="257952"/>
                    <a:pt x="0" y="0"/>
                  </a:cubicBezTo>
                  <a:close/>
                </a:path>
                <a:path w="8294370" h="1820678" fill="none" stroke="0" extrusionOk="0">
                  <a:moveTo>
                    <a:pt x="0" y="0"/>
                  </a:moveTo>
                  <a:cubicBezTo>
                    <a:pt x="2094259" y="-75204"/>
                    <a:pt x="6376636" y="-220854"/>
                    <a:pt x="7949354" y="0"/>
                  </a:cubicBezTo>
                  <a:cubicBezTo>
                    <a:pt x="8141858" y="-25722"/>
                    <a:pt x="8328379" y="167542"/>
                    <a:pt x="8294370" y="303452"/>
                  </a:cubicBezTo>
                  <a:cubicBezTo>
                    <a:pt x="8279276" y="724038"/>
                    <a:pt x="8354886" y="1268236"/>
                    <a:pt x="8294370" y="1820678"/>
                  </a:cubicBezTo>
                  <a:cubicBezTo>
                    <a:pt x="5456393" y="1929606"/>
                    <a:pt x="990887" y="1857164"/>
                    <a:pt x="0" y="1820678"/>
                  </a:cubicBezTo>
                  <a:cubicBezTo>
                    <a:pt x="-144441" y="1258897"/>
                    <a:pt x="62149" y="70269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 w="38100">
              <a:solidFill>
                <a:srgbClr val="E1D691"/>
              </a:solidFill>
              <a:extLst>
                <a:ext uri="{C807C97D-BFC1-408E-A445-0C87EB9F89A2}">
                  <ask:lineSketchStyleProps xmlns:ask="http://schemas.microsoft.com/office/drawing/2018/sketchyshapes" xmlns="" sd="3015076799">
                    <a:custGeom>
                      <a:avLst/>
                      <a:gdLst>
                        <a:gd name="connsiteX0" fmla="*/ 0 w 8294370"/>
                        <a:gd name="connsiteY0" fmla="*/ 0 h 2070054"/>
                        <a:gd name="connsiteX1" fmla="*/ 7949354 w 8294370"/>
                        <a:gd name="connsiteY1" fmla="*/ 0 h 2070054"/>
                        <a:gd name="connsiteX2" fmla="*/ 8294370 w 8294370"/>
                        <a:gd name="connsiteY2" fmla="*/ 345016 h 2070054"/>
                        <a:gd name="connsiteX3" fmla="*/ 8294370 w 8294370"/>
                        <a:gd name="connsiteY3" fmla="*/ 2070054 h 2070054"/>
                        <a:gd name="connsiteX4" fmla="*/ 0 w 8294370"/>
                        <a:gd name="connsiteY4" fmla="*/ 2070054 h 2070054"/>
                        <a:gd name="connsiteX5" fmla="*/ 0 w 8294370"/>
                        <a:gd name="connsiteY5" fmla="*/ 0 h 20700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294370" h="2070054" fill="none" extrusionOk="0">
                          <a:moveTo>
                            <a:pt x="0" y="0"/>
                          </a:moveTo>
                          <a:cubicBezTo>
                            <a:pt x="2085618" y="-53680"/>
                            <a:pt x="6341551" y="-143038"/>
                            <a:pt x="7949354" y="0"/>
                          </a:cubicBezTo>
                          <a:cubicBezTo>
                            <a:pt x="8138473" y="-36917"/>
                            <a:pt x="8306456" y="181120"/>
                            <a:pt x="8294370" y="345016"/>
                          </a:cubicBezTo>
                          <a:cubicBezTo>
                            <a:pt x="8191241" y="867499"/>
                            <a:pt x="8304683" y="1515272"/>
                            <a:pt x="8294370" y="2070054"/>
                          </a:cubicBezTo>
                          <a:cubicBezTo>
                            <a:pt x="5373113" y="2006977"/>
                            <a:pt x="1103210" y="2140805"/>
                            <a:pt x="0" y="2070054"/>
                          </a:cubicBezTo>
                          <a:cubicBezTo>
                            <a:pt x="-104413" y="1415468"/>
                            <a:pt x="21999" y="877874"/>
                            <a:pt x="0" y="0"/>
                          </a:cubicBezTo>
                          <a:close/>
                        </a:path>
                        <a:path w="8294370" h="2070054" stroke="0" extrusionOk="0">
                          <a:moveTo>
                            <a:pt x="0" y="0"/>
                          </a:moveTo>
                          <a:cubicBezTo>
                            <a:pt x="1098284" y="-64895"/>
                            <a:pt x="5628715" y="-74255"/>
                            <a:pt x="7949354" y="0"/>
                          </a:cubicBezTo>
                          <a:cubicBezTo>
                            <a:pt x="8151975" y="24069"/>
                            <a:pt x="8297206" y="155535"/>
                            <a:pt x="8294370" y="345016"/>
                          </a:cubicBezTo>
                          <a:cubicBezTo>
                            <a:pt x="8287892" y="1185046"/>
                            <a:pt x="8197174" y="1748799"/>
                            <a:pt x="8294370" y="2070054"/>
                          </a:cubicBezTo>
                          <a:cubicBezTo>
                            <a:pt x="4648143" y="2033202"/>
                            <a:pt x="2717402" y="2068471"/>
                            <a:pt x="0" y="2070054"/>
                          </a:cubicBezTo>
                          <a:cubicBezTo>
                            <a:pt x="69532" y="1446147"/>
                            <a:pt x="-57426" y="30564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261FD9-E133-48A3-BDCA-7F9B2B1F2AF1}"/>
                </a:ext>
              </a:extLst>
            </p:cNvPr>
            <p:cNvSpPr txBox="1"/>
            <p:nvPr/>
          </p:nvSpPr>
          <p:spPr>
            <a:xfrm>
              <a:off x="310158" y="3943370"/>
              <a:ext cx="8077200" cy="1705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</a:t>
              </a:r>
              <a:r>
                <a:rPr kumimoji="0" lang="vi-VN" sz="4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a cần tìm được mẫu số chung giữa hai phân số đó rồi áp dụng tính chất cơ bản của phân số.</a:t>
              </a:r>
              <a:endParaRPr kumimoji="0" lang="en-US" sz="40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510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00B42560-F358-4916-8D3E-CBAD32D163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8"/>
          <a:stretch/>
        </p:blipFill>
        <p:spPr>
          <a:xfrm>
            <a:off x="8306806" y="5751932"/>
            <a:ext cx="1318375" cy="118857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4E641410-DF94-4217-AEFB-D6D4F9020C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640" b="30628"/>
          <a:stretch/>
        </p:blipFill>
        <p:spPr>
          <a:xfrm>
            <a:off x="2190533" y="5827760"/>
            <a:ext cx="446410" cy="11127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B11198-C2B8-4D26-8CB4-55C5C44966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6052457"/>
            <a:ext cx="12192000" cy="9097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4EA0C48-5816-4D8A-91F5-646FDAE6A5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608"/>
            <a:ext cx="583009" cy="1188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FB8117-991F-43FE-84B5-92F4E18D83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191708"/>
            <a:ext cx="12192000" cy="767814"/>
          </a:xfrm>
          <a:prstGeom prst="rect">
            <a:avLst/>
          </a:prstGeom>
        </p:spPr>
      </p:pic>
      <p:sp>
        <p:nvSpPr>
          <p:cNvPr id="11" name="矩形 25">
            <a:extLst>
              <a:ext uri="{FF2B5EF4-FFF2-40B4-BE49-F238E27FC236}">
                <a16:creationId xmlns:a16="http://schemas.microsoft.com/office/drawing/2014/main" id="{6B3DD362-0C96-0C66-E48B-A7E748AFDB40}"/>
              </a:ext>
            </a:extLst>
          </p:cNvPr>
          <p:cNvSpPr/>
          <p:nvPr/>
        </p:nvSpPr>
        <p:spPr>
          <a:xfrm>
            <a:off x="246888" y="256032"/>
            <a:ext cx="11725656" cy="6601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3DE1E9-3DD1-021D-3037-0967EFEF058B}"/>
                  </a:ext>
                </a:extLst>
              </p:cNvPr>
              <p:cNvSpPr txBox="1"/>
              <p:nvPr/>
            </p:nvSpPr>
            <p:spPr>
              <a:xfrm>
                <a:off x="542925" y="304800"/>
                <a:ext cx="1082040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500"/>
                  </a:spcAft>
                </a:pP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Ví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3DE1E9-3DD1-021D-3037-0967EFEF0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4800"/>
                <a:ext cx="10820400" cy="801310"/>
              </a:xfrm>
              <a:prstGeom prst="rect">
                <a:avLst/>
              </a:prstGeom>
              <a:blipFill>
                <a:blip r:embed="rId8"/>
                <a:stretch>
                  <a:fillRect l="-845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64D3EBE-9B76-23FA-616D-EC83BFC5D62D}"/>
              </a:ext>
            </a:extLst>
          </p:cNvPr>
          <p:cNvGrpSpPr/>
          <p:nvPr/>
        </p:nvGrpSpPr>
        <p:grpSpPr>
          <a:xfrm>
            <a:off x="593234" y="2127461"/>
            <a:ext cx="1464310" cy="1199141"/>
            <a:chOff x="11096623" y="-1267954"/>
            <a:chExt cx="885607" cy="1199141"/>
          </a:xfrm>
        </p:grpSpPr>
        <p:sp>
          <p:nvSpPr>
            <p:cNvPr id="25" name="Text Box 32">
              <a:extLst>
                <a:ext uri="{FF2B5EF4-FFF2-40B4-BE49-F238E27FC236}">
                  <a16:creationId xmlns:a16="http://schemas.microsoft.com/office/drawing/2014/main" id="{F8C52B42-90C2-611E-4053-FA430DF79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26" name="Text Box 32">
              <a:extLst>
                <a:ext uri="{FF2B5EF4-FFF2-40B4-BE49-F238E27FC236}">
                  <a16:creationId xmlns:a16="http://schemas.microsoft.com/office/drawing/2014/main" id="{15690AEC-847D-1CF6-F11B-2F951F1B8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76D6E5-4BCF-627F-6E8B-FF3E3257B77B}"/>
                </a:ext>
              </a:extLst>
            </p:cNvPr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820DF3-E20B-BE6A-888C-74B526E86C95}"/>
              </a:ext>
            </a:extLst>
          </p:cNvPr>
          <p:cNvGrpSpPr/>
          <p:nvPr/>
        </p:nvGrpSpPr>
        <p:grpSpPr>
          <a:xfrm>
            <a:off x="1569768" y="2115157"/>
            <a:ext cx="1464310" cy="1199141"/>
            <a:chOff x="11096623" y="-1267954"/>
            <a:chExt cx="885607" cy="1199141"/>
          </a:xfrm>
        </p:grpSpPr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1980D031-CCC4-05ED-F50E-40B7011F2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3 x 3</a:t>
              </a: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D1563A6E-BCD3-8AF6-59DD-C4E6D441E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4 x 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6EC63E9-F63D-294E-3CF8-0E275E2B7DB1}"/>
                </a:ext>
              </a:extLst>
            </p:cNvPr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Box 32">
            <a:extLst>
              <a:ext uri="{FF2B5EF4-FFF2-40B4-BE49-F238E27FC236}">
                <a16:creationId xmlns:a16="http://schemas.microsoft.com/office/drawing/2014/main" id="{E63764C2-BA47-B857-1D79-9A802817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067" y="23860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2847D2F6-0AB9-EA60-E4B0-78F92AAC3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392" y="23720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0514E-7F7A-AB09-E1A6-17AFC2863B90}"/>
              </a:ext>
            </a:extLst>
          </p:cNvPr>
          <p:cNvGrpSpPr/>
          <p:nvPr/>
        </p:nvGrpSpPr>
        <p:grpSpPr>
          <a:xfrm>
            <a:off x="3152775" y="2102853"/>
            <a:ext cx="776898" cy="1198096"/>
            <a:chOff x="1310869" y="3754210"/>
            <a:chExt cx="783187" cy="1198096"/>
          </a:xfrm>
        </p:grpSpPr>
        <p:sp>
          <p:nvSpPr>
            <p:cNvPr id="37" name="Text Box 32">
              <a:extLst>
                <a:ext uri="{FF2B5EF4-FFF2-40B4-BE49-F238E27FC236}">
                  <a16:creationId xmlns:a16="http://schemas.microsoft.com/office/drawing/2014/main" id="{53478C0E-574D-C8A9-D50E-55242C82C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38" name="Text Box 32">
              <a:extLst>
                <a:ext uri="{FF2B5EF4-FFF2-40B4-BE49-F238E27FC236}">
                  <a16:creationId xmlns:a16="http://schemas.microsoft.com/office/drawing/2014/main" id="{4B76E18C-1FE9-1E85-3E30-E5A272AF1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69" y="4305975"/>
              <a:ext cx="7831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3009F04-C048-3C94-B2AA-862A5A38EC01}"/>
                </a:ext>
              </a:extLst>
            </p:cNvPr>
            <p:cNvCxnSpPr>
              <a:cxnSpLocks/>
            </p:cNvCxnSpPr>
            <p:nvPr/>
          </p:nvCxnSpPr>
          <p:spPr>
            <a:xfrm>
              <a:off x="1374740" y="4360618"/>
              <a:ext cx="56026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F1459BE-A674-2A84-276E-EC4479278B4F}"/>
              </a:ext>
            </a:extLst>
          </p:cNvPr>
          <p:cNvSpPr txBox="1"/>
          <p:nvPr/>
        </p:nvSpPr>
        <p:spPr>
          <a:xfrm>
            <a:off x="409575" y="13335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 : 4 = 3,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12.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BC4A07-47CB-D374-D582-2E94255F14FF}"/>
                  </a:ext>
                </a:extLst>
              </p:cNvPr>
              <p:cNvSpPr txBox="1"/>
              <p:nvPr/>
            </p:nvSpPr>
            <p:spPr>
              <a:xfrm>
                <a:off x="3924300" y="2286000"/>
                <a:ext cx="4333875" cy="80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500"/>
                  </a:spcAft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giữ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nguyên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BC4A07-47CB-D374-D582-2E94255F1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2286000"/>
                <a:ext cx="4333875" cy="808619"/>
              </a:xfrm>
              <a:prstGeom prst="rect">
                <a:avLst/>
              </a:prstGeom>
              <a:blipFill>
                <a:blip r:embed="rId9"/>
                <a:stretch>
                  <a:fillRect l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3B1F72-DB27-6B81-CDDE-28EABF7E66CD}"/>
                  </a:ext>
                </a:extLst>
              </p:cNvPr>
              <p:cNvSpPr txBox="1"/>
              <p:nvPr/>
            </p:nvSpPr>
            <p:spPr>
              <a:xfrm>
                <a:off x="504825" y="3600450"/>
                <a:ext cx="1082040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3B1F72-DB27-6B81-CDDE-28EABF7E6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3600450"/>
                <a:ext cx="10820400" cy="801310"/>
              </a:xfrm>
              <a:prstGeom prst="rect">
                <a:avLst/>
              </a:prstGeom>
              <a:blipFill>
                <a:blip r:embed="rId10"/>
                <a:stretch>
                  <a:fillRect l="-789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244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41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70A4-2FF4-483B-BEC4-DDDCF541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7179-3233-48EB-A468-3A14C8465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831AC6-2D3C-44AA-B5F0-3455F557F0E5}"/>
              </a:ext>
            </a:extLst>
          </p:cNvPr>
          <p:cNvGrpSpPr/>
          <p:nvPr/>
        </p:nvGrpSpPr>
        <p:grpSpPr>
          <a:xfrm>
            <a:off x="-323438" y="-45250"/>
            <a:ext cx="12763088" cy="7507435"/>
            <a:chOff x="-323438" y="-45250"/>
            <a:chExt cx="12763088" cy="7507435"/>
          </a:xfrm>
        </p:grpSpPr>
        <p:pic>
          <p:nvPicPr>
            <p:cNvPr id="5" name="Picture 2" descr="F:\未标题-1.png">
              <a:extLst>
                <a:ext uri="{FF2B5EF4-FFF2-40B4-BE49-F238E27FC236}">
                  <a16:creationId xmlns:a16="http://schemas.microsoft.com/office/drawing/2014/main" id="{9308C2F6-448F-4CBE-96DD-0423B26A8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6"/>
            <a:stretch/>
          </p:blipFill>
          <p:spPr bwMode="auto">
            <a:xfrm>
              <a:off x="0" y="-45250"/>
              <a:ext cx="12192000" cy="689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id="{EC395064-EC33-4EDC-A088-4DD39ED65C99}"/>
                </a:ext>
              </a:extLst>
            </p:cNvPr>
            <p:cNvGrpSpPr/>
            <p:nvPr/>
          </p:nvGrpSpPr>
          <p:grpSpPr>
            <a:xfrm>
              <a:off x="-323438" y="5434260"/>
              <a:ext cx="12763088" cy="2027925"/>
              <a:chOff x="-323438" y="5434260"/>
              <a:chExt cx="11629422" cy="2027925"/>
            </a:xfrm>
          </p:grpSpPr>
          <p:sp>
            <p:nvSpPr>
              <p:cNvPr id="7" name="弧形 8">
                <a:extLst>
                  <a:ext uri="{FF2B5EF4-FFF2-40B4-BE49-F238E27FC236}">
                    <a16:creationId xmlns:a16="http://schemas.microsoft.com/office/drawing/2014/main" id="{E8FFFE47-5FA9-444B-B890-A567CFFB835A}"/>
                  </a:ext>
                </a:extLst>
              </p:cNvPr>
              <p:cNvSpPr/>
              <p:nvPr/>
            </p:nvSpPr>
            <p:spPr>
              <a:xfrm>
                <a:off x="-323438" y="5633353"/>
                <a:ext cx="1511806" cy="1531332"/>
              </a:xfrm>
              <a:prstGeom prst="arc">
                <a:avLst>
                  <a:gd name="adj1" fmla="val 14157981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9">
                <a:extLst>
                  <a:ext uri="{FF2B5EF4-FFF2-40B4-BE49-F238E27FC236}">
                    <a16:creationId xmlns:a16="http://schemas.microsoft.com/office/drawing/2014/main" id="{986BF617-A716-4B9D-8A0B-F25EAC0FB14E}"/>
                  </a:ext>
                </a:extLst>
              </p:cNvPr>
              <p:cNvSpPr/>
              <p:nvPr/>
            </p:nvSpPr>
            <p:spPr>
              <a:xfrm rot="19595165">
                <a:off x="992957" y="6332777"/>
                <a:ext cx="914400" cy="91440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17">
                <a:extLst>
                  <a:ext uri="{FF2B5EF4-FFF2-40B4-BE49-F238E27FC236}">
                    <a16:creationId xmlns:a16="http://schemas.microsoft.com/office/drawing/2014/main" id="{D7DC0AA0-B0D0-4A52-9E29-AE116171CEE7}"/>
                  </a:ext>
                </a:extLst>
              </p:cNvPr>
              <p:cNvSpPr/>
              <p:nvPr/>
            </p:nvSpPr>
            <p:spPr>
              <a:xfrm rot="16200000">
                <a:off x="1823419" y="6072990"/>
                <a:ext cx="914400" cy="914400"/>
              </a:xfrm>
              <a:prstGeom prst="arc">
                <a:avLst>
                  <a:gd name="adj1" fmla="val 16200000"/>
                  <a:gd name="adj2" fmla="val 568343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18">
                <a:extLst>
                  <a:ext uri="{FF2B5EF4-FFF2-40B4-BE49-F238E27FC236}">
                    <a16:creationId xmlns:a16="http://schemas.microsoft.com/office/drawing/2014/main" id="{CB3A753D-2479-4ECF-9611-88BEB36C7E6D}"/>
                  </a:ext>
                </a:extLst>
              </p:cNvPr>
              <p:cNvSpPr/>
              <p:nvPr/>
            </p:nvSpPr>
            <p:spPr>
              <a:xfrm rot="18853990">
                <a:off x="2624975" y="6429477"/>
                <a:ext cx="914400" cy="914400"/>
              </a:xfrm>
              <a:prstGeom prst="arc">
                <a:avLst>
                  <a:gd name="adj1" fmla="val 16200000"/>
                  <a:gd name="adj2" fmla="val 134322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弧形 19">
                <a:extLst>
                  <a:ext uri="{FF2B5EF4-FFF2-40B4-BE49-F238E27FC236}">
                    <a16:creationId xmlns:a16="http://schemas.microsoft.com/office/drawing/2014/main" id="{B68EAD90-C2E2-4031-BEFD-21B7A504B258}"/>
                  </a:ext>
                </a:extLst>
              </p:cNvPr>
              <p:cNvSpPr/>
              <p:nvPr/>
            </p:nvSpPr>
            <p:spPr>
              <a:xfrm rot="18853990">
                <a:off x="3362290" y="6547785"/>
                <a:ext cx="914400" cy="914400"/>
              </a:xfrm>
              <a:prstGeom prst="arc">
                <a:avLst>
                  <a:gd name="adj1" fmla="val 16200000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弧形 20">
                <a:extLst>
                  <a:ext uri="{FF2B5EF4-FFF2-40B4-BE49-F238E27FC236}">
                    <a16:creationId xmlns:a16="http://schemas.microsoft.com/office/drawing/2014/main" id="{FD09BCC3-026C-4B5C-BE87-6A8971733F41}"/>
                  </a:ext>
                </a:extLst>
              </p:cNvPr>
              <p:cNvSpPr/>
              <p:nvPr/>
            </p:nvSpPr>
            <p:spPr>
              <a:xfrm rot="18853990">
                <a:off x="4033512" y="6288563"/>
                <a:ext cx="914400" cy="914400"/>
              </a:xfrm>
              <a:prstGeom prst="arc">
                <a:avLst>
                  <a:gd name="adj1" fmla="val 14309642"/>
                  <a:gd name="adj2" fmla="val 2075701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弧形 21">
                <a:extLst>
                  <a:ext uri="{FF2B5EF4-FFF2-40B4-BE49-F238E27FC236}">
                    <a16:creationId xmlns:a16="http://schemas.microsoft.com/office/drawing/2014/main" id="{FF36A2BA-9FF0-436C-92AB-D2EE698FA578}"/>
                  </a:ext>
                </a:extLst>
              </p:cNvPr>
              <p:cNvSpPr/>
              <p:nvPr/>
            </p:nvSpPr>
            <p:spPr>
              <a:xfrm rot="19637834">
                <a:off x="4568547" y="6247534"/>
                <a:ext cx="914400" cy="914400"/>
              </a:xfrm>
              <a:prstGeom prst="arc">
                <a:avLst>
                  <a:gd name="adj1" fmla="val 15618427"/>
                  <a:gd name="adj2" fmla="val 826176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弧形 22">
                <a:extLst>
                  <a:ext uri="{FF2B5EF4-FFF2-40B4-BE49-F238E27FC236}">
                    <a16:creationId xmlns:a16="http://schemas.microsoft.com/office/drawing/2014/main" id="{5A29B56C-23E9-4442-BAB7-62D25E75CA60}"/>
                  </a:ext>
                </a:extLst>
              </p:cNvPr>
              <p:cNvSpPr/>
              <p:nvPr/>
            </p:nvSpPr>
            <p:spPr>
              <a:xfrm rot="19637834">
                <a:off x="5284000" y="6435781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弧形 23">
                <a:extLst>
                  <a:ext uri="{FF2B5EF4-FFF2-40B4-BE49-F238E27FC236}">
                    <a16:creationId xmlns:a16="http://schemas.microsoft.com/office/drawing/2014/main" id="{647F2B6D-7A13-4F1E-8135-E58BB450DF42}"/>
                  </a:ext>
                </a:extLst>
              </p:cNvPr>
              <p:cNvSpPr/>
              <p:nvPr/>
            </p:nvSpPr>
            <p:spPr>
              <a:xfrm rot="17916478">
                <a:off x="6103994" y="6354396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弧形 24">
                <a:extLst>
                  <a:ext uri="{FF2B5EF4-FFF2-40B4-BE49-F238E27FC236}">
                    <a16:creationId xmlns:a16="http://schemas.microsoft.com/office/drawing/2014/main" id="{8FE3EC12-E0D4-4FA3-AE94-53C412043421}"/>
                  </a:ext>
                </a:extLst>
              </p:cNvPr>
              <p:cNvSpPr/>
              <p:nvPr/>
            </p:nvSpPr>
            <p:spPr>
              <a:xfrm rot="18978366">
                <a:off x="6717746" y="6253948"/>
                <a:ext cx="914400" cy="914400"/>
              </a:xfrm>
              <a:prstGeom prst="arc">
                <a:avLst>
                  <a:gd name="adj1" fmla="val 15618427"/>
                  <a:gd name="adj2" fmla="val 31229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弧形 25">
                <a:extLst>
                  <a:ext uri="{FF2B5EF4-FFF2-40B4-BE49-F238E27FC236}">
                    <a16:creationId xmlns:a16="http://schemas.microsoft.com/office/drawing/2014/main" id="{271DC508-EAD2-4398-8880-2675D8922E89}"/>
                  </a:ext>
                </a:extLst>
              </p:cNvPr>
              <p:cNvSpPr/>
              <p:nvPr/>
            </p:nvSpPr>
            <p:spPr>
              <a:xfrm rot="20937424">
                <a:off x="7232566" y="6394773"/>
                <a:ext cx="914400" cy="914400"/>
              </a:xfrm>
              <a:prstGeom prst="arc">
                <a:avLst>
                  <a:gd name="adj1" fmla="val 15618427"/>
                  <a:gd name="adj2" fmla="val 19867642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弧形 26">
                <a:extLst>
                  <a:ext uri="{FF2B5EF4-FFF2-40B4-BE49-F238E27FC236}">
                    <a16:creationId xmlns:a16="http://schemas.microsoft.com/office/drawing/2014/main" id="{4138ADEF-140B-4A62-97AA-60D431A4AAEE}"/>
                  </a:ext>
                </a:extLst>
              </p:cNvPr>
              <p:cNvSpPr/>
              <p:nvPr/>
            </p:nvSpPr>
            <p:spPr>
              <a:xfrm rot="18321363">
                <a:off x="7970195" y="6287956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弧形 27">
                <a:extLst>
                  <a:ext uri="{FF2B5EF4-FFF2-40B4-BE49-F238E27FC236}">
                    <a16:creationId xmlns:a16="http://schemas.microsoft.com/office/drawing/2014/main" id="{42C86AB6-DD3B-4BB3-B685-236D4FF9CF0A}"/>
                  </a:ext>
                </a:extLst>
              </p:cNvPr>
              <p:cNvSpPr/>
              <p:nvPr/>
            </p:nvSpPr>
            <p:spPr>
              <a:xfrm rot="16775364">
                <a:off x="8845153" y="6108502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弧形 28">
                <a:extLst>
                  <a:ext uri="{FF2B5EF4-FFF2-40B4-BE49-F238E27FC236}">
                    <a16:creationId xmlns:a16="http://schemas.microsoft.com/office/drawing/2014/main" id="{2EFD6D0A-B033-4899-BEFC-86C1DAD9D086}"/>
                  </a:ext>
                </a:extLst>
              </p:cNvPr>
              <p:cNvSpPr/>
              <p:nvPr/>
            </p:nvSpPr>
            <p:spPr>
              <a:xfrm rot="16775364">
                <a:off x="9611071" y="5760037"/>
                <a:ext cx="914400" cy="914400"/>
              </a:xfrm>
              <a:prstGeom prst="arc">
                <a:avLst>
                  <a:gd name="adj1" fmla="val 15618427"/>
                  <a:gd name="adj2" fmla="val 210719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弧形 29">
                <a:extLst>
                  <a:ext uri="{FF2B5EF4-FFF2-40B4-BE49-F238E27FC236}">
                    <a16:creationId xmlns:a16="http://schemas.microsoft.com/office/drawing/2014/main" id="{3182C61C-B314-475B-8F86-9026CA314573}"/>
                  </a:ext>
                </a:extLst>
              </p:cNvPr>
              <p:cNvSpPr/>
              <p:nvPr/>
            </p:nvSpPr>
            <p:spPr>
              <a:xfrm rot="16775364">
                <a:off x="10391584" y="5434260"/>
                <a:ext cx="914400" cy="914400"/>
              </a:xfrm>
              <a:prstGeom prst="arc">
                <a:avLst>
                  <a:gd name="adj1" fmla="val 15618427"/>
                  <a:gd name="adj2" fmla="val 2139603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id="{47320B89-5C9C-41FA-AA86-2DB1A81034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32" y="291304"/>
            <a:ext cx="7958059" cy="1917022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2BE7FA55-17E4-4120-9F06-E82EF14DB7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6" y="-38087"/>
            <a:ext cx="1975757" cy="250517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3D7818BF-00DB-40BE-84B5-D20571206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1742071" y="2696718"/>
            <a:ext cx="573924" cy="735132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id="{3470AC3A-A3C1-4D35-A7CB-9AE8EE9D43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8A43ED22-15A0-4A17-96FE-57CA8A255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115114-AC75-4429-588D-6D11458F4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3124" y="1315880"/>
            <a:ext cx="762675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67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8B57DE52-FAD6-4250-8FF4-49E635F11ED7}"/>
              </a:ext>
            </a:extLst>
          </p:cNvPr>
          <p:cNvSpPr/>
          <p:nvPr/>
        </p:nvSpPr>
        <p:spPr>
          <a:xfrm>
            <a:off x="2081034" y="3358340"/>
            <a:ext cx="2697480" cy="228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61" name="缺角矩形 60">
            <a:extLst>
              <a:ext uri="{FF2B5EF4-FFF2-40B4-BE49-F238E27FC236}">
                <a16:creationId xmlns:a16="http://schemas.microsoft.com/office/drawing/2014/main" id="{C1D499EC-FCB9-40A9-A2C2-ADA350275D52}"/>
              </a:ext>
            </a:extLst>
          </p:cNvPr>
          <p:cNvSpPr/>
          <p:nvPr/>
        </p:nvSpPr>
        <p:spPr>
          <a:xfrm>
            <a:off x="2556014" y="3103705"/>
            <a:ext cx="1838325" cy="567055"/>
          </a:xfrm>
          <a:prstGeom prst="plaqu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id="{BB57DF4C-0186-4B23-987F-435620B6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5588215"/>
            <a:ext cx="12192000" cy="1269785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25879B0-96A2-49B9-98AE-59C638A3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3"/>
          <a:stretch/>
        </p:blipFill>
        <p:spPr>
          <a:xfrm>
            <a:off x="0" y="6090186"/>
            <a:ext cx="12192000" cy="767814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129A5416-D8AE-4180-B1B1-F64725C14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98" b="18343"/>
          <a:stretch/>
        </p:blipFill>
        <p:spPr>
          <a:xfrm>
            <a:off x="1850836" y="4465986"/>
            <a:ext cx="389683" cy="12001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EA36C42-CB0A-4FC1-A599-AF7DB585F7B8}"/>
              </a:ext>
            </a:extLst>
          </p:cNvPr>
          <p:cNvGrpSpPr/>
          <p:nvPr/>
        </p:nvGrpSpPr>
        <p:grpSpPr>
          <a:xfrm>
            <a:off x="2374155" y="3935227"/>
            <a:ext cx="2014537" cy="1312863"/>
            <a:chOff x="685055" y="1562898"/>
            <a:chExt cx="2014537" cy="1312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bject 26">
                  <a:extLst>
                    <a:ext uri="{FF2B5EF4-FFF2-40B4-BE49-F238E27FC236}">
                      <a16:creationId xmlns:a16="http://schemas.microsoft.com/office/drawing/2014/main" id="{97F27822-D909-4A31-AA6C-63D5E0D61CF2}"/>
                    </a:ext>
                  </a:extLst>
                </p:cNvPr>
                <p:cNvSpPr txBox="1"/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Object 26">
                  <a:extLst>
                    <a:ext uri="{FF2B5EF4-FFF2-40B4-BE49-F238E27FC236}">
                      <a16:creationId xmlns:a16="http://schemas.microsoft.com/office/drawing/2014/main" id="{97F27822-D909-4A31-AA6C-63D5E0D61C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27">
                  <a:extLst>
                    <a:ext uri="{FF2B5EF4-FFF2-40B4-BE49-F238E27FC236}">
                      <a16:creationId xmlns:a16="http://schemas.microsoft.com/office/drawing/2014/main" id="{0891A00F-C618-4EAA-BDEE-ECBCA61D3F46}"/>
                    </a:ext>
                  </a:extLst>
                </p:cNvPr>
                <p:cNvSpPr txBox="1"/>
                <p:nvPr/>
              </p:nvSpPr>
              <p:spPr bwMode="auto">
                <a:xfrm>
                  <a:off x="2191592" y="1604480"/>
                  <a:ext cx="508000" cy="1222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𝟏𝟖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Object 27">
                  <a:extLst>
                    <a:ext uri="{FF2B5EF4-FFF2-40B4-BE49-F238E27FC236}">
                      <a16:creationId xmlns:a16="http://schemas.microsoft.com/office/drawing/2014/main" id="{0891A00F-C618-4EAA-BDEE-ECBCA61D3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1592" y="1604480"/>
                  <a:ext cx="508000" cy="1222375"/>
                </a:xfrm>
                <a:prstGeom prst="rect">
                  <a:avLst/>
                </a:prstGeom>
                <a:blipFill>
                  <a:blip r:embed="rId6"/>
                  <a:stretch>
                    <a:fillRect r="-373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43AF64-F73C-4454-B2D4-FE232E389973}"/>
                </a:ext>
              </a:extLst>
            </p:cNvPr>
            <p:cNvSpPr txBox="1"/>
            <p:nvPr/>
          </p:nvSpPr>
          <p:spPr>
            <a:xfrm>
              <a:off x="1371600" y="192360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4" name="矩形 56">
            <a:extLst>
              <a:ext uri="{FF2B5EF4-FFF2-40B4-BE49-F238E27FC236}">
                <a16:creationId xmlns:a16="http://schemas.microsoft.com/office/drawing/2014/main" id="{6250C40F-4BF1-4028-9877-2847261B6422}"/>
              </a:ext>
            </a:extLst>
          </p:cNvPr>
          <p:cNvSpPr/>
          <p:nvPr/>
        </p:nvSpPr>
        <p:spPr>
          <a:xfrm>
            <a:off x="7742405" y="3358340"/>
            <a:ext cx="2697480" cy="228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DB57E"/>
                    </a:gs>
                    <a:gs pos="100000">
                      <a:srgbClr val="E68B54"/>
                    </a:gs>
                  </a:gsLst>
                  <a:lin ang="81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35" name="缺角矩形 60">
            <a:extLst>
              <a:ext uri="{FF2B5EF4-FFF2-40B4-BE49-F238E27FC236}">
                <a16:creationId xmlns:a16="http://schemas.microsoft.com/office/drawing/2014/main" id="{1DF5FFBB-AC3F-46BF-8E9F-50444C45A343}"/>
              </a:ext>
            </a:extLst>
          </p:cNvPr>
          <p:cNvSpPr/>
          <p:nvPr/>
        </p:nvSpPr>
        <p:spPr>
          <a:xfrm>
            <a:off x="8217385" y="3103705"/>
            <a:ext cx="1838325" cy="567055"/>
          </a:xfrm>
          <a:prstGeom prst="plaqu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zh-CN" altLang="en-US" sz="3200" dirty="0">
              <a:solidFill>
                <a:prstClr val="black"/>
              </a:solidFill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36" name="图片 79">
            <a:extLst>
              <a:ext uri="{FF2B5EF4-FFF2-40B4-BE49-F238E27FC236}">
                <a16:creationId xmlns:a16="http://schemas.microsoft.com/office/drawing/2014/main" id="{AEB91951-B191-4D5A-9B18-6BACBE207E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98" b="18343"/>
          <a:stretch/>
        </p:blipFill>
        <p:spPr>
          <a:xfrm>
            <a:off x="7512207" y="4465986"/>
            <a:ext cx="389683" cy="120015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EE77E9D-D446-40A6-AAAA-994CD4DB9089}"/>
              </a:ext>
            </a:extLst>
          </p:cNvPr>
          <p:cNvGrpSpPr/>
          <p:nvPr/>
        </p:nvGrpSpPr>
        <p:grpSpPr>
          <a:xfrm>
            <a:off x="8124016" y="3925395"/>
            <a:ext cx="1860445" cy="1312863"/>
            <a:chOff x="685055" y="1562898"/>
            <a:chExt cx="1860445" cy="1312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bject 26">
                  <a:extLst>
                    <a:ext uri="{FF2B5EF4-FFF2-40B4-BE49-F238E27FC236}">
                      <a16:creationId xmlns:a16="http://schemas.microsoft.com/office/drawing/2014/main" id="{935C2ABA-539D-40A8-B361-8DEA0F5C7881}"/>
                    </a:ext>
                  </a:extLst>
                </p:cNvPr>
                <p:cNvSpPr txBox="1"/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𝟏𝟑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𝟔𝟎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Object 26">
                  <a:extLst>
                    <a:ext uri="{FF2B5EF4-FFF2-40B4-BE49-F238E27FC236}">
                      <a16:creationId xmlns:a16="http://schemas.microsoft.com/office/drawing/2014/main" id="{935C2ABA-539D-40A8-B361-8DEA0F5C7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055" y="1562898"/>
                  <a:ext cx="533400" cy="1312863"/>
                </a:xfrm>
                <a:prstGeom prst="rect">
                  <a:avLst/>
                </a:prstGeom>
                <a:blipFill>
                  <a:blip r:embed="rId7"/>
                  <a:stretch>
                    <a:fillRect r="-310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bject 27">
                  <a:extLst>
                    <a:ext uri="{FF2B5EF4-FFF2-40B4-BE49-F238E27FC236}">
                      <a16:creationId xmlns:a16="http://schemas.microsoft.com/office/drawing/2014/main" id="{0D31EDF4-79C4-4F7A-809D-CAE514ACD2C2}"/>
                    </a:ext>
                  </a:extLst>
                </p:cNvPr>
                <p:cNvSpPr txBox="1"/>
                <p:nvPr/>
              </p:nvSpPr>
              <p:spPr bwMode="auto">
                <a:xfrm>
                  <a:off x="2037500" y="1597469"/>
                  <a:ext cx="508000" cy="1222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Object 27">
                  <a:extLst>
                    <a:ext uri="{FF2B5EF4-FFF2-40B4-BE49-F238E27FC236}">
                      <a16:creationId xmlns:a16="http://schemas.microsoft.com/office/drawing/2014/main" id="{0D31EDF4-79C4-4F7A-809D-CAE514ACD2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37500" y="1597469"/>
                  <a:ext cx="508000" cy="1222375"/>
                </a:xfrm>
                <a:prstGeom prst="rect">
                  <a:avLst/>
                </a:prstGeom>
                <a:blipFill>
                  <a:blip r:embed="rId8"/>
                  <a:stretch>
                    <a:fillRect r="-373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19F948-7701-4589-B9F5-B1E7C1928DBF}"/>
                </a:ext>
              </a:extLst>
            </p:cNvPr>
            <p:cNvSpPr txBox="1"/>
            <p:nvPr/>
          </p:nvSpPr>
          <p:spPr>
            <a:xfrm>
              <a:off x="1462383" y="192360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7FFCD25-B12E-5D3B-2B9E-2088D6C8F7BB}"/>
              </a:ext>
            </a:extLst>
          </p:cNvPr>
          <p:cNvSpPr txBox="1"/>
          <p:nvPr/>
        </p:nvSpPr>
        <p:spPr>
          <a:xfrm>
            <a:off x="1155753" y="91923"/>
            <a:ext cx="9689227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8CE191B-1571-C67A-53C3-2733A86E9F61}"/>
              </a:ext>
            </a:extLst>
          </p:cNvPr>
          <p:cNvSpPr/>
          <p:nvPr/>
        </p:nvSpPr>
        <p:spPr>
          <a:xfrm>
            <a:off x="306386" y="13899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C278F-3547-1941-58BD-77548EF4E5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0813" y="960641"/>
            <a:ext cx="3541303" cy="2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93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61" grpId="0" animBg="1"/>
      <p:bldP spid="61" grpId="1" animBg="1"/>
      <p:bldP spid="34" grpId="0" animBg="1"/>
      <p:bldP spid="34" grpId="1" animBg="1"/>
      <p:bldP spid="35" grpId="0" animBg="1"/>
      <p:bldP spid="35" grpId="1" animBg="1"/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200</Words>
  <Application>Microsoft Office PowerPoint</Application>
  <PresentationFormat>Widescreen</PresentationFormat>
  <Paragraphs>55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Cambria</vt:lpstr>
      <vt:lpstr>Cambria Math</vt:lpstr>
      <vt:lpstr>等线</vt:lpstr>
      <vt:lpstr>等线 Light</vt:lpstr>
      <vt:lpstr>Times New Roman</vt:lpstr>
      <vt:lpstr>思源黑体 CN Regular</vt:lpstr>
      <vt:lpstr>Office 主题​​</vt:lpstr>
      <vt:lpstr>千图网拥有20W+精美PPT模板 更多PPT模板下载至：www.58pic.com/office/ppt​​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40</cp:revision>
  <dcterms:created xsi:type="dcterms:W3CDTF">2023-12-19T12:39:47Z</dcterms:created>
  <dcterms:modified xsi:type="dcterms:W3CDTF">2026-03-19T05:25:31Z</dcterms:modified>
</cp:coreProperties>
</file>