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5D2E-45D0-2CF8-18B5-9D582E438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75A61-3555-7722-B6E1-FE44EBDE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B68D8-FED4-7C0A-3C23-345E2ED6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491D9-F5F5-38E2-E79B-645E0A62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7FFA5-6D1E-410D-E257-D72A3511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61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A9E4-0253-0734-DC46-0A0578D9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2F4B3-CD90-9CED-CF94-7B21AB48A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C3E9D-5C41-A1E6-F763-9A47539C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0F6BD-3C5E-466D-08F2-ADAE5A0E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E52DA-3461-D63D-6594-386B2716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021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1AD7F-233A-FC89-68A9-8F177F44B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514D9-797A-B9F2-4229-410390492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2E8E-875E-CBB9-9993-F0DFA795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72F0B-3A35-6EB4-701B-4C488B86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AE77-5910-6410-66FD-D0E5E045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933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F84F-84D3-1A61-36B1-DF9A01D2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126B6-8C07-64D1-923C-1A457A39A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6D4BF-DDD8-7844-E16D-C4298256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74630-121F-4269-BCF4-38DB53AB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3ACC9-27DC-BD3E-1E16-B80A7408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86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AF6D-7307-70DE-221F-09E022C0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FE6D7-5730-AEA1-C4FA-2A041E1F3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B446-01B8-F8C8-AA93-06E15784B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D3D41-07ED-6DA5-4B5C-A0608F5E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AE7E4-F1EE-2020-704D-249CB106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14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2A1D-78F3-22A8-FC9C-D71E0575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80B0-FBA9-2B02-B898-2A2EDE3CE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48B19-5B49-1C73-363C-9FC310A7B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EF8F6-EBE5-D109-D4F2-85970322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D87DD-6B5C-67AE-03A3-A38D0BE8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7A878-6230-DCEE-153F-6E53E55D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31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B6F4-476E-3C6B-E61A-32C06928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BC221-B74D-839F-F45F-E24483E20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069D2-E457-F691-6468-DDB2CF40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06B14-DDED-F583-A209-11B7C1354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C0680-7FDA-D1BA-3601-4B54B5B80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A4FBD0-06FB-0ABF-A998-CCFC347F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7BBA9-B1B7-36B0-7131-7B631EDE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F761C5-46C5-7AD0-E527-E21D3A35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66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86EA-964A-3975-4C9A-3A7EEF03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89A4C-44D4-D003-74B9-72CE99D1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30C0B-9A7E-2300-DD3D-CEE85A9D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A7A-BB50-4C5F-6DBB-A9A5E35F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055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8BB4B-6098-C505-DE44-4208364A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8A80A-6590-59F9-5AA1-83AA4E55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30422-7B49-9A03-A48F-5E30C711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743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B0C9-EC18-48AF-5E32-90A1D888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04E2-968B-30A7-8D3A-00DD69C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495F5-DCCA-C13A-3F29-89BD5896C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154D-A8E1-933A-B2A4-2A4E5DB8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B8DC8-37CA-068A-87C9-69A0EBAE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D1C8A-ACB6-0AE1-D414-18090275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402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DEEB-B5A4-C7F9-D967-FC8F9427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E2DE7-B5A9-F2BE-B6C3-C879FAF4C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0260A-824B-A05D-A685-B73351735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53F94-D224-3662-F21C-DE27EFC0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D4E11-E3E7-157B-22D6-CD195434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986F-2F95-F557-3598-B0DA4AF3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255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E2455-4DC4-8E4E-161C-9B41E2A6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33758-0C2D-05B3-81CB-6B617CD57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E8A2-3A19-AAD4-D94B-82A66F688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3BED-4D1D-412E-8CDB-47E13300431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13725-B825-44DA-FF3B-01C97E5CC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DE8DE-607F-5D3F-A542-F089E7CD1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4F50-DA20-40D0-B602-72991635B0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8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4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0.png"/><Relationship Id="rId5" Type="http://schemas.openxmlformats.org/officeDocument/2006/relationships/image" Target="../media/image36.svg"/><Relationship Id="rId10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svg"/><Relationship Id="rId7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22.sv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12" Type="http://schemas.openxmlformats.org/officeDocument/2006/relationships/image" Target="../media/image3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22.sv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8.svg"/><Relationship Id="rId5" Type="http://schemas.openxmlformats.org/officeDocument/2006/relationships/image" Target="../media/image36.sv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8.svg"/><Relationship Id="rId5" Type="http://schemas.openxmlformats.org/officeDocument/2006/relationships/image" Target="../media/image36.sv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8.svg"/><Relationship Id="rId5" Type="http://schemas.openxmlformats.org/officeDocument/2006/relationships/image" Target="../media/image36.sv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8.svg"/><Relationship Id="rId5" Type="http://schemas.openxmlformats.org/officeDocument/2006/relationships/image" Target="../media/image36.sv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0493965" y="4253330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49102">
            <a:off x="-3498518" y="-2232295"/>
            <a:ext cx="7388227" cy="5373256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2812417" y="268429"/>
            <a:ext cx="7181945" cy="4051861"/>
          </a:xfrm>
          <a:custGeom>
            <a:avLst/>
            <a:gdLst/>
            <a:ahLst/>
            <a:cxnLst/>
            <a:rect l="l" t="t" r="r" b="b"/>
            <a:pathLst>
              <a:path w="10772918" h="5548053">
                <a:moveTo>
                  <a:pt x="0" y="0"/>
                </a:moveTo>
                <a:lnTo>
                  <a:pt x="10772918" y="0"/>
                </a:lnTo>
                <a:lnTo>
                  <a:pt x="10772918" y="5548053"/>
                </a:lnTo>
                <a:lnTo>
                  <a:pt x="0" y="5548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7718">
            <a:off x="1189639" y="1614555"/>
            <a:ext cx="1460520" cy="1359611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762" y="460114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73690">
            <a:off x="9618687" y="568917"/>
            <a:ext cx="1096750" cy="1450030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32110">
            <a:off x="10167062" y="1758744"/>
            <a:ext cx="1279417" cy="1813606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0" y="0"/>
                </a:moveTo>
                <a:lnTo>
                  <a:pt x="1919126" y="0"/>
                </a:lnTo>
                <a:lnTo>
                  <a:pt x="1919126" y="2720409"/>
                </a:lnTo>
                <a:lnTo>
                  <a:pt x="0" y="27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71119" y="5541959"/>
            <a:ext cx="1575603" cy="1260483"/>
          </a:xfrm>
          <a:custGeom>
            <a:avLst/>
            <a:gdLst/>
            <a:ahLst/>
            <a:cxnLst/>
            <a:rect l="l" t="t" r="r" b="b"/>
            <a:pathLst>
              <a:path w="2363405" h="1890724">
                <a:moveTo>
                  <a:pt x="0" y="0"/>
                </a:moveTo>
                <a:lnTo>
                  <a:pt x="2363404" y="0"/>
                </a:lnTo>
                <a:lnTo>
                  <a:pt x="2363404" y="1890724"/>
                </a:lnTo>
                <a:lnTo>
                  <a:pt x="0" y="189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75200" y="3482892"/>
            <a:ext cx="6835662" cy="3375108"/>
          </a:xfrm>
          <a:custGeom>
            <a:avLst/>
            <a:gdLst/>
            <a:ahLst/>
            <a:cxnLst/>
            <a:rect l="l" t="t" r="r" b="b"/>
            <a:pathLst>
              <a:path w="10253493" h="5062662">
                <a:moveTo>
                  <a:pt x="0" y="0"/>
                </a:moveTo>
                <a:lnTo>
                  <a:pt x="10253494" y="0"/>
                </a:lnTo>
                <a:lnTo>
                  <a:pt x="10253494" y="5062662"/>
                </a:lnTo>
                <a:lnTo>
                  <a:pt x="0" y="50626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A7F737-115A-8263-8F22-23E6ADF954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50961" y="-103051"/>
            <a:ext cx="7395089" cy="5273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54965" y="885613"/>
            <a:ext cx="6744486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47D9FB-F160-0452-D5DA-900F88780E51}"/>
              </a:ext>
            </a:extLst>
          </p:cNvPr>
          <p:cNvGrpSpPr/>
          <p:nvPr/>
        </p:nvGrpSpPr>
        <p:grpSpPr>
          <a:xfrm>
            <a:off x="468460" y="1883491"/>
            <a:ext cx="7257516" cy="1228510"/>
            <a:chOff x="1791934" y="1928208"/>
            <a:chExt cx="7257516" cy="1228510"/>
          </a:xfrm>
        </p:grpSpPr>
        <p:sp>
          <p:nvSpPr>
            <p:cNvPr id="6" name="Freeform 6"/>
            <p:cNvSpPr/>
            <p:nvPr/>
          </p:nvSpPr>
          <p:spPr>
            <a:xfrm>
              <a:off x="1791934" y="1928208"/>
              <a:ext cx="7257516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2201178" y="2150217"/>
              <a:ext cx="6744486" cy="60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Mua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C0005D-C32D-7940-F852-500F50D8B7A6}"/>
              </a:ext>
            </a:extLst>
          </p:cNvPr>
          <p:cNvGrpSpPr/>
          <p:nvPr/>
        </p:nvGrpSpPr>
        <p:grpSpPr>
          <a:xfrm>
            <a:off x="2599180" y="3289757"/>
            <a:ext cx="5603529" cy="1228510"/>
            <a:chOff x="1760733" y="3592663"/>
            <a:chExt cx="5603529" cy="1228510"/>
          </a:xfrm>
        </p:grpSpPr>
        <p:sp>
          <p:nvSpPr>
            <p:cNvPr id="9" name="Freeform 9"/>
            <p:cNvSpPr/>
            <p:nvPr/>
          </p:nvSpPr>
          <p:spPr>
            <a:xfrm>
              <a:off x="1760733" y="3592663"/>
              <a:ext cx="5603529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1"/>
                  </a:lnTo>
                  <a:lnTo>
                    <a:pt x="0" y="238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2002302" y="3851687"/>
              <a:ext cx="5120393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Mua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A0458A-8BDA-D662-6A4F-461AC17744D8}"/>
              </a:ext>
            </a:extLst>
          </p:cNvPr>
          <p:cNvGrpSpPr/>
          <p:nvPr/>
        </p:nvGrpSpPr>
        <p:grpSpPr>
          <a:xfrm>
            <a:off x="4641715" y="4851821"/>
            <a:ext cx="4502285" cy="1026943"/>
            <a:chOff x="1898515" y="5343315"/>
            <a:chExt cx="4502285" cy="1026943"/>
          </a:xfrm>
        </p:grpSpPr>
        <p:sp>
          <p:nvSpPr>
            <p:cNvPr id="11" name="Freeform 11"/>
            <p:cNvSpPr/>
            <p:nvPr/>
          </p:nvSpPr>
          <p:spPr>
            <a:xfrm>
              <a:off x="1898515" y="5343315"/>
              <a:ext cx="4093698" cy="1026943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304964" y="5553787"/>
              <a:ext cx="4095836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Đóng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sz="396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6" name="Freeform 9">
            <a:extLst>
              <a:ext uri="{FF2B5EF4-FFF2-40B4-BE49-F238E27FC236}">
                <a16:creationId xmlns:a16="http://schemas.microsoft.com/office/drawing/2014/main" id="{D957B971-4876-BB77-8A0A-C8370B46B7A6}"/>
              </a:ext>
            </a:extLst>
          </p:cNvPr>
          <p:cNvSpPr/>
          <p:nvPr/>
        </p:nvSpPr>
        <p:spPr>
          <a:xfrm>
            <a:off x="8609158" y="2048747"/>
            <a:ext cx="3616159" cy="3283021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415" y="275530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2"/>
                </a:lnTo>
                <a:lnTo>
                  <a:pt x="0" y="9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839F29-B0DB-150D-464E-A6F89C6F9AA2}"/>
              </a:ext>
            </a:extLst>
          </p:cNvPr>
          <p:cNvGrpSpPr/>
          <p:nvPr/>
        </p:nvGrpSpPr>
        <p:grpSpPr>
          <a:xfrm>
            <a:off x="830402" y="1781068"/>
            <a:ext cx="10314629" cy="4415195"/>
            <a:chOff x="830402" y="1781068"/>
            <a:chExt cx="10314629" cy="4415195"/>
          </a:xfrm>
        </p:grpSpPr>
        <p:sp>
          <p:nvSpPr>
            <p:cNvPr id="5" name="Freeform 5"/>
            <p:cNvSpPr/>
            <p:nvPr/>
          </p:nvSpPr>
          <p:spPr>
            <a:xfrm>
              <a:off x="830402" y="1781068"/>
              <a:ext cx="10314629" cy="4415195"/>
            </a:xfrm>
            <a:custGeom>
              <a:avLst/>
              <a:gdLst/>
              <a:ahLst/>
              <a:cxnLst/>
              <a:rect l="l" t="t" r="r" b="b"/>
              <a:pathLst>
                <a:path w="15471944" h="3906666">
                  <a:moveTo>
                    <a:pt x="0" y="0"/>
                  </a:moveTo>
                  <a:lnTo>
                    <a:pt x="15471944" y="0"/>
                  </a:lnTo>
                  <a:lnTo>
                    <a:pt x="15471944" y="3906666"/>
                  </a:lnTo>
                  <a:lnTo>
                    <a:pt x="0" y="390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452395" y="2375242"/>
              <a:ext cx="9070642" cy="3226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20"/>
                </a:lnSpc>
              </a:pP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   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nhu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kiệm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ngân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lai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4000" spc="3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5D1CC3-133D-63BC-4258-80A410BE0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023" y="551230"/>
            <a:ext cx="5175953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E08F14-72D3-F110-B998-EBF11D465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4784"/>
            <a:ext cx="8643257" cy="316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C7179-B625-B2EC-E632-0578C7ABA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47" y="3263349"/>
            <a:ext cx="8278056" cy="3594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3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6DA47-257C-E1C7-3836-73224E187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0"/>
            <a:ext cx="8281852" cy="318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D9E1F6-2514-F11F-98B0-9BFF71470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64" y="3334281"/>
            <a:ext cx="7801332" cy="3523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89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A68980-45A7-1871-7684-4DE87C7C683D}"/>
              </a:ext>
            </a:extLst>
          </p:cNvPr>
          <p:cNvSpPr/>
          <p:nvPr/>
        </p:nvSpPr>
        <p:spPr>
          <a:xfrm>
            <a:off x="980440" y="325120"/>
            <a:ext cx="10007600" cy="1432560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  <a:endParaRPr lang="vi-VN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Đóng vai phóng viên nhí phỏng vấn điểm mạnh và điểm yếu của em và bạn.">
            <a:extLst>
              <a:ext uri="{FF2B5EF4-FFF2-40B4-BE49-F238E27FC236}">
                <a16:creationId xmlns:a16="http://schemas.microsoft.com/office/drawing/2014/main" id="{BBF02EDD-1E85-52BA-AF0E-A9EE36EB1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5932" b="5286"/>
          <a:stretch/>
        </p:blipFill>
        <p:spPr bwMode="auto">
          <a:xfrm>
            <a:off x="2518092" y="1971040"/>
            <a:ext cx="7155815" cy="4643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4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680" y="2205618"/>
            <a:ext cx="5927321" cy="3463153"/>
          </a:xfrm>
          <a:custGeom>
            <a:avLst/>
            <a:gdLst/>
            <a:ahLst/>
            <a:cxnLst/>
            <a:rect l="l" t="t" r="r" b="b"/>
            <a:pathLst>
              <a:path w="8890981" h="5194730">
                <a:moveTo>
                  <a:pt x="0" y="0"/>
                </a:moveTo>
                <a:lnTo>
                  <a:pt x="8890981" y="0"/>
                </a:lnTo>
                <a:lnTo>
                  <a:pt x="8890981" y="5194730"/>
                </a:lnTo>
                <a:lnTo>
                  <a:pt x="0" y="5194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36975" y="1944870"/>
            <a:ext cx="6297467" cy="3984651"/>
          </a:xfrm>
          <a:custGeom>
            <a:avLst/>
            <a:gdLst/>
            <a:ahLst/>
            <a:cxnLst/>
            <a:rect l="l" t="t" r="r" b="b"/>
            <a:pathLst>
              <a:path w="9446200" h="5976977">
                <a:moveTo>
                  <a:pt x="0" y="0"/>
                </a:moveTo>
                <a:lnTo>
                  <a:pt x="9446200" y="0"/>
                </a:lnTo>
                <a:lnTo>
                  <a:pt x="9446200" y="5976976"/>
                </a:lnTo>
                <a:lnTo>
                  <a:pt x="0" y="59769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37387" y="641350"/>
            <a:ext cx="6327118" cy="64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364"/>
              </a:lnSpc>
            </a:pPr>
            <a:r>
              <a:rPr lang="en-US" sz="4191" b="1" spc="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191" b="1" spc="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91" b="1" spc="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191" b="1" spc="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91" b="1" spc="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191" b="1" spc="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91" b="1" spc="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191" b="1" spc="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91" b="1" spc="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191" b="1" spc="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91" b="1" spc="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4191" b="1" spc="4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78607" y="1297128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62"/>
              </a:lnSpc>
            </a:pPr>
            <a:r>
              <a:rPr lang="en-US" sz="3200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200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en-US" sz="3200" spc="3" dirty="0">
              <a:solidFill>
                <a:srgbClr val="11111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70241" y="659344"/>
            <a:ext cx="8595939" cy="4000529"/>
          </a:xfrm>
          <a:custGeom>
            <a:avLst/>
            <a:gdLst/>
            <a:ahLst/>
            <a:cxnLst/>
            <a:rect l="l" t="t" r="r" b="b"/>
            <a:pathLst>
              <a:path w="12893908" h="6000793">
                <a:moveTo>
                  <a:pt x="0" y="0"/>
                </a:moveTo>
                <a:lnTo>
                  <a:pt x="12893908" y="0"/>
                </a:lnTo>
                <a:lnTo>
                  <a:pt x="12893908" y="6000793"/>
                </a:lnTo>
                <a:lnTo>
                  <a:pt x="0" y="600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5471"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86443" y="4552157"/>
            <a:ext cx="1183798" cy="12660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17900" y="392890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62"/>
              </a:lnSpc>
            </a:pPr>
            <a:r>
              <a:rPr lang="en-US" sz="3173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sz="3173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173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173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bức</a:t>
            </a:r>
            <a:r>
              <a:rPr lang="en-US" sz="3173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3173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173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173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173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173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173" spc="3" dirty="0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en-US" sz="3173" spc="3" dirty="0">
              <a:solidFill>
                <a:srgbClr val="11111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45690" y="4660137"/>
            <a:ext cx="9860510" cy="113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87" spc="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587" spc="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35186" y="3007201"/>
            <a:ext cx="7321627" cy="3267276"/>
          </a:xfrm>
          <a:custGeom>
            <a:avLst/>
            <a:gdLst/>
            <a:ahLst/>
            <a:cxnLst/>
            <a:rect l="l" t="t" r="r" b="b"/>
            <a:pathLst>
              <a:path w="10982440" h="4900914">
                <a:moveTo>
                  <a:pt x="0" y="0"/>
                </a:moveTo>
                <a:lnTo>
                  <a:pt x="10982440" y="0"/>
                </a:lnTo>
                <a:lnTo>
                  <a:pt x="10982440" y="4900913"/>
                </a:lnTo>
                <a:lnTo>
                  <a:pt x="0" y="4900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51913" y="1880344"/>
            <a:ext cx="9781770" cy="111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4"/>
              </a:lnSpc>
            </a:pP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spc="3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b="1" spc="3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8B80C-B060-08B3-AE17-5DF43417DA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081" y="215934"/>
            <a:ext cx="1055918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59146" y="1771520"/>
            <a:ext cx="6288459" cy="3674156"/>
          </a:xfrm>
          <a:custGeom>
            <a:avLst/>
            <a:gdLst/>
            <a:ahLst/>
            <a:cxnLst/>
            <a:rect l="l" t="t" r="r" b="b"/>
            <a:pathLst>
              <a:path w="9432688" h="5511234">
                <a:moveTo>
                  <a:pt x="0" y="0"/>
                </a:moveTo>
                <a:lnTo>
                  <a:pt x="9432688" y="0"/>
                </a:lnTo>
                <a:lnTo>
                  <a:pt x="9432688" y="5511234"/>
                </a:lnTo>
                <a:lnTo>
                  <a:pt x="0" y="5511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79829" y="799902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353ED-0389-4FEF-6947-CCB512601F6A}"/>
              </a:ext>
            </a:extLst>
          </p:cNvPr>
          <p:cNvGrpSpPr/>
          <p:nvPr/>
        </p:nvGrpSpPr>
        <p:grpSpPr>
          <a:xfrm>
            <a:off x="493018" y="2158120"/>
            <a:ext cx="5272565" cy="2900956"/>
            <a:chOff x="493018" y="2158120"/>
            <a:chExt cx="5272565" cy="2900956"/>
          </a:xfrm>
        </p:grpSpPr>
        <p:sp>
          <p:nvSpPr>
            <p:cNvPr id="7" name="Freeform 7"/>
            <p:cNvSpPr/>
            <p:nvPr/>
          </p:nvSpPr>
          <p:spPr>
            <a:xfrm>
              <a:off x="493018" y="2158120"/>
              <a:ext cx="5272565" cy="2900956"/>
            </a:xfrm>
            <a:custGeom>
              <a:avLst/>
              <a:gdLst/>
              <a:ahLst/>
              <a:cxnLst/>
              <a:rect l="l" t="t" r="r" b="b"/>
              <a:pathLst>
                <a:path w="7315200" h="3438144">
                  <a:moveTo>
                    <a:pt x="0" y="0"/>
                  </a:moveTo>
                  <a:lnTo>
                    <a:pt x="7315200" y="0"/>
                  </a:lnTo>
                  <a:lnTo>
                    <a:pt x="7315200" y="3438144"/>
                  </a:lnTo>
                  <a:lnTo>
                    <a:pt x="0" y="3438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857656" y="2508695"/>
              <a:ext cx="454329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đạp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44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r>
                <a:rPr lang="en-US" sz="44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96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33449D-6D62-8A2A-E8FF-6A3FFE605DA0}"/>
              </a:ext>
            </a:extLst>
          </p:cNvPr>
          <p:cNvGrpSpPr/>
          <p:nvPr/>
        </p:nvGrpSpPr>
        <p:grpSpPr>
          <a:xfrm>
            <a:off x="1212773" y="2477104"/>
            <a:ext cx="5965174" cy="3122227"/>
            <a:chOff x="1034716" y="2298032"/>
            <a:chExt cx="5965174" cy="3122227"/>
          </a:xfrm>
        </p:grpSpPr>
        <p:sp>
          <p:nvSpPr>
            <p:cNvPr id="6" name="Freeform 6"/>
            <p:cNvSpPr/>
            <p:nvPr/>
          </p:nvSpPr>
          <p:spPr>
            <a:xfrm>
              <a:off x="1034716" y="2298032"/>
              <a:ext cx="5965174" cy="2899084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455054" y="2665659"/>
              <a:ext cx="5330621" cy="27546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buôn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endParaRPr lang="en-US" sz="4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630">
                <a:lnSpc>
                  <a:spcPts val="4238"/>
                </a:lnSpc>
              </a:pP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396097" y="1316467"/>
            <a:ext cx="3583130" cy="4855733"/>
          </a:xfrm>
          <a:custGeom>
            <a:avLst/>
            <a:gdLst/>
            <a:ahLst/>
            <a:cxnLst/>
            <a:rect l="l" t="t" r="r" b="b"/>
            <a:pathLst>
              <a:path w="5374695" h="7283600">
                <a:moveTo>
                  <a:pt x="0" y="0"/>
                </a:moveTo>
                <a:lnTo>
                  <a:pt x="5374695" y="0"/>
                </a:lnTo>
                <a:lnTo>
                  <a:pt x="5374695" y="7283600"/>
                </a:lnTo>
                <a:lnTo>
                  <a:pt x="0" y="7283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29191" b="-701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2302" y="808137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2234" y="707323"/>
            <a:ext cx="974751" cy="974751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8BF2DD-D359-B941-B61D-6885FC157619}"/>
              </a:ext>
            </a:extLst>
          </p:cNvPr>
          <p:cNvGrpSpPr/>
          <p:nvPr/>
        </p:nvGrpSpPr>
        <p:grpSpPr>
          <a:xfrm>
            <a:off x="685800" y="2083798"/>
            <a:ext cx="6297625" cy="2343824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855213" y="2684724"/>
              <a:ext cx="5766432" cy="1865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endParaRPr lang="en-US" sz="4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101191" y="1682074"/>
            <a:ext cx="4158575" cy="4328809"/>
          </a:xfrm>
          <a:custGeom>
            <a:avLst/>
            <a:gdLst/>
            <a:ahLst/>
            <a:cxnLst/>
            <a:rect l="l" t="t" r="r" b="b"/>
            <a:pathLst>
              <a:path w="6237862" h="6493213">
                <a:moveTo>
                  <a:pt x="0" y="0"/>
                </a:moveTo>
                <a:lnTo>
                  <a:pt x="6237862" y="0"/>
                </a:lnTo>
                <a:lnTo>
                  <a:pt x="6237862" y="6493213"/>
                </a:lnTo>
                <a:lnTo>
                  <a:pt x="0" y="64932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2908" t="-8445" r="-4568" b="-1159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79829" y="912494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7C5AF7-394B-A9BF-67BD-F57B4DF09F2B}"/>
              </a:ext>
            </a:extLst>
          </p:cNvPr>
          <p:cNvGrpSpPr/>
          <p:nvPr/>
        </p:nvGrpSpPr>
        <p:grpSpPr>
          <a:xfrm>
            <a:off x="685800" y="2083797"/>
            <a:ext cx="6297625" cy="2959883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326090" y="2455742"/>
              <a:ext cx="5017044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viện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sz="48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02301" y="804662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6979608" y="1360702"/>
            <a:ext cx="4973490" cy="4659113"/>
          </a:xfrm>
          <a:custGeom>
            <a:avLst/>
            <a:gdLst/>
            <a:ahLst/>
            <a:cxnLst/>
            <a:rect l="l" t="t" r="r" b="b"/>
            <a:pathLst>
              <a:path w="7460235" h="6988670">
                <a:moveTo>
                  <a:pt x="0" y="0"/>
                </a:moveTo>
                <a:lnTo>
                  <a:pt x="7460235" y="0"/>
                </a:lnTo>
                <a:lnTo>
                  <a:pt x="7460235" y="6988670"/>
                </a:lnTo>
                <a:lnTo>
                  <a:pt x="0" y="69886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9545" r="-112516" b="-1809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86613F-78F6-C241-99DD-C28B4F734EB0}"/>
              </a:ext>
            </a:extLst>
          </p:cNvPr>
          <p:cNvGrpSpPr/>
          <p:nvPr/>
        </p:nvGrpSpPr>
        <p:grpSpPr>
          <a:xfrm>
            <a:off x="442609" y="2219942"/>
            <a:ext cx="6297625" cy="2959883"/>
            <a:chOff x="500918" y="2085119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500918" y="2085119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926123" y="2491736"/>
              <a:ext cx="5469924" cy="2154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quà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396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32816" y="850171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spc="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96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6887247" y="1512542"/>
            <a:ext cx="5100182" cy="4355432"/>
          </a:xfrm>
          <a:custGeom>
            <a:avLst/>
            <a:gdLst/>
            <a:ahLst/>
            <a:cxnLst/>
            <a:rect l="l" t="t" r="r" b="b"/>
            <a:pathLst>
              <a:path w="8426566" h="7199706">
                <a:moveTo>
                  <a:pt x="0" y="0"/>
                </a:moveTo>
                <a:lnTo>
                  <a:pt x="8426566" y="0"/>
                </a:lnTo>
                <a:lnTo>
                  <a:pt x="8426566" y="7199706"/>
                </a:lnTo>
                <a:lnTo>
                  <a:pt x="0" y="71997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85281" t="-3530" r="-2864" b="-4560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270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17</cp:revision>
  <dcterms:created xsi:type="dcterms:W3CDTF">2025-03-24T03:22:52Z</dcterms:created>
  <dcterms:modified xsi:type="dcterms:W3CDTF">2025-03-25T02:07:11Z</dcterms:modified>
</cp:coreProperties>
</file>