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0" r:id="rId3"/>
  </p:sldMasterIdLst>
  <p:sldIdLst>
    <p:sldId id="500" r:id="rId4"/>
    <p:sldId id="264" r:id="rId5"/>
    <p:sldId id="263" r:id="rId6"/>
    <p:sldId id="267" r:id="rId7"/>
    <p:sldId id="272" r:id="rId8"/>
    <p:sldId id="261" r:id="rId9"/>
    <p:sldId id="258" r:id="rId10"/>
    <p:sldId id="269" r:id="rId11"/>
    <p:sldId id="495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E5"/>
    <a:srgbClr val="B8C7FF"/>
    <a:srgbClr val="F63C51"/>
    <a:srgbClr val="FFFFFF"/>
    <a:srgbClr val="F9699A"/>
    <a:srgbClr val="FFEB3C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86" y="90"/>
      </p:cViewPr>
      <p:guideLst>
        <p:guide orient="horz" pos="2160"/>
        <p:guide pos="3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3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7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8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6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9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6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1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72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81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0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03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1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5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79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39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79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175" y="2177026"/>
            <a:ext cx="2183528" cy="218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27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D8B5B79-8AC0-A4BC-9D06-453759387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5622E3C-9FEF-EE2A-894F-8C77C022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C7B2C48-4A8F-88CC-7DD1-AEA2B48DB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4E192A5-61EF-DC59-9983-D6AD198BE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8F467D1-0C8D-F238-DE22-D4EF7F22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7122CEE-22D8-30BE-2C4E-47BC5B872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C3310D1-5771-6C86-4818-8C632B655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B305D99-4B2E-6212-372E-2B03605E1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784" y="5722373"/>
            <a:ext cx="2181849" cy="2181849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784" y="5722373"/>
            <a:ext cx="2181849" cy="218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784" y="5722373"/>
            <a:ext cx="2181849" cy="218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3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8.svg"/><Relationship Id="rId7" Type="http://schemas.openxmlformats.org/officeDocument/2006/relationships/image" Target="../media/image3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5" Type="http://schemas.openxmlformats.org/officeDocument/2006/relationships/image" Target="../media/image60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6.svg"/><Relationship Id="rId7" Type="http://schemas.openxmlformats.org/officeDocument/2006/relationships/image" Target="../media/image6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54.svg"/><Relationship Id="rId4" Type="http://schemas.openxmlformats.org/officeDocument/2006/relationships/image" Target="../media/image12.png"/><Relationship Id="rId9" Type="http://schemas.openxmlformats.org/officeDocument/2006/relationships/image" Target="../media/image6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8.svg"/><Relationship Id="rId7" Type="http://schemas.openxmlformats.org/officeDocument/2006/relationships/image" Target="../media/image6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3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2.svg"/><Relationship Id="rId7" Type="http://schemas.openxmlformats.org/officeDocument/2006/relationships/image" Target="../media/image7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5" Type="http://schemas.openxmlformats.org/officeDocument/2006/relationships/image" Target="../media/image56.svg"/><Relationship Id="rId4" Type="http://schemas.openxmlformats.org/officeDocument/2006/relationships/image" Target="../media/image11.png"/><Relationship Id="rId9" Type="http://schemas.openxmlformats.org/officeDocument/2006/relationships/image" Target="../media/image7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8.svg"/><Relationship Id="rId7" Type="http://schemas.openxmlformats.org/officeDocument/2006/relationships/image" Target="../media/image3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5" Type="http://schemas.openxmlformats.org/officeDocument/2006/relationships/image" Target="../media/image60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A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839E3C4-414A-3248-8280-B68F778A6C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84" y="3429000"/>
            <a:ext cx="2750006" cy="333820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7189" y="31271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62898" y="184532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03585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869077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0046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52221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0607552" y="-270901"/>
            <a:ext cx="2901461" cy="2743200"/>
          </a:xfrm>
          <a:custGeom>
            <a:avLst/>
            <a:gdLst/>
            <a:ahLst/>
            <a:cxnLst/>
            <a:rect l="l" t="t" r="r" b="b"/>
            <a:pathLst>
              <a:path w="4352192" h="4114800">
                <a:moveTo>
                  <a:pt x="0" y="0"/>
                </a:moveTo>
                <a:lnTo>
                  <a:pt x="4352192" y="0"/>
                </a:lnTo>
                <a:lnTo>
                  <a:pt x="43521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-740249" y="275423"/>
            <a:ext cx="2652075" cy="2550815"/>
          </a:xfrm>
          <a:custGeom>
            <a:avLst/>
            <a:gdLst/>
            <a:ahLst/>
            <a:cxnLst/>
            <a:rect l="l" t="t" r="r" b="b"/>
            <a:pathLst>
              <a:path w="3978113" h="3826222">
                <a:moveTo>
                  <a:pt x="0" y="0"/>
                </a:moveTo>
                <a:lnTo>
                  <a:pt x="3978114" y="0"/>
                </a:lnTo>
                <a:lnTo>
                  <a:pt x="3978114" y="3826221"/>
                </a:lnTo>
                <a:lnTo>
                  <a:pt x="0" y="3826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651139" y="65031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6401F2B-EB4C-5047-8680-A24A936660CA}"/>
              </a:ext>
            </a:extLst>
          </p:cNvPr>
          <p:cNvGrpSpPr/>
          <p:nvPr/>
        </p:nvGrpSpPr>
        <p:grpSpPr>
          <a:xfrm>
            <a:off x="486383" y="1694447"/>
            <a:ext cx="11537004" cy="4885333"/>
            <a:chOff x="2443580" y="5381519"/>
            <a:chExt cx="15563874" cy="3772164"/>
          </a:xfrm>
        </p:grpSpPr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id="{A30D2692-0C4A-4643-9B82-C94E4E1EA039}"/>
                </a:ext>
              </a:extLst>
            </p:cNvPr>
            <p:cNvGrpSpPr/>
            <p:nvPr/>
          </p:nvGrpSpPr>
          <p:grpSpPr>
            <a:xfrm>
              <a:off x="2443580" y="5381519"/>
              <a:ext cx="15563874" cy="3772164"/>
              <a:chOff x="0" y="-47625"/>
              <a:chExt cx="9898929" cy="1937636"/>
            </a:xfrm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6DBB3147-33D0-3D45-B2E0-D208B7C60CAD}"/>
                  </a:ext>
                </a:extLst>
              </p:cNvPr>
              <p:cNvSpPr/>
              <p:nvPr/>
            </p:nvSpPr>
            <p:spPr>
              <a:xfrm>
                <a:off x="0" y="0"/>
                <a:ext cx="9898929" cy="189001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DAAAEC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x-none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id="{55B1E52E-1506-FE40-870C-FB5DD968CD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33">
              <a:extLst>
                <a:ext uri="{FF2B5EF4-FFF2-40B4-BE49-F238E27FC236}">
                  <a16:creationId xmlns:a16="http://schemas.microsoft.com/office/drawing/2014/main" id="{43F613CA-A624-124E-92B2-4195D4BFA5D9}"/>
                </a:ext>
              </a:extLst>
            </p:cNvPr>
            <p:cNvSpPr txBox="1"/>
            <p:nvPr/>
          </p:nvSpPr>
          <p:spPr>
            <a:xfrm>
              <a:off x="2443580" y="5580187"/>
              <a:ext cx="15373407" cy="31369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 phẩm an toàn có dấu hiệu như: Không có nguồn gốc, xuất xứ sản phẩm rõ ràng, màu sắc không tươi,...</a:t>
              </a:r>
              <a:endParaRPr lang="en-US" sz="6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6BC65C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55205" y="3429001"/>
            <a:ext cx="6281590" cy="1347235"/>
            <a:chOff x="0" y="0"/>
            <a:chExt cx="8672277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72278" cy="1859975"/>
            </a:xfrm>
            <a:custGeom>
              <a:avLst/>
              <a:gdLst/>
              <a:ahLst/>
              <a:cxnLst/>
              <a:rect l="l" t="t" r="r" b="b"/>
              <a:pathLst>
                <a:path w="8672278" h="1859975">
                  <a:moveTo>
                    <a:pt x="22185" y="0"/>
                  </a:moveTo>
                  <a:lnTo>
                    <a:pt x="8650093" y="0"/>
                  </a:lnTo>
                  <a:cubicBezTo>
                    <a:pt x="8655977" y="0"/>
                    <a:pt x="8661619" y="2337"/>
                    <a:pt x="8665780" y="6498"/>
                  </a:cubicBezTo>
                  <a:cubicBezTo>
                    <a:pt x="8669941" y="10658"/>
                    <a:pt x="8672278" y="16301"/>
                    <a:pt x="8672278" y="22185"/>
                  </a:cubicBezTo>
                  <a:lnTo>
                    <a:pt x="8672278" y="1837790"/>
                  </a:lnTo>
                  <a:cubicBezTo>
                    <a:pt x="8672278" y="1850043"/>
                    <a:pt x="8662345" y="1859975"/>
                    <a:pt x="8650093" y="1859975"/>
                  </a:cubicBezTo>
                  <a:lnTo>
                    <a:pt x="22185" y="1859975"/>
                  </a:lnTo>
                  <a:cubicBezTo>
                    <a:pt x="9932" y="1859975"/>
                    <a:pt x="0" y="1850043"/>
                    <a:pt x="0" y="1837790"/>
                  </a:cubicBezTo>
                  <a:lnTo>
                    <a:pt x="0" y="22185"/>
                  </a:lnTo>
                  <a:cubicBezTo>
                    <a:pt x="0" y="9932"/>
                    <a:pt x="9932" y="0"/>
                    <a:pt x="22185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5205" y="3333781"/>
            <a:ext cx="6129231" cy="1347235"/>
            <a:chOff x="0" y="0"/>
            <a:chExt cx="8461932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61932" cy="1859975"/>
            </a:xfrm>
            <a:custGeom>
              <a:avLst/>
              <a:gdLst/>
              <a:ahLst/>
              <a:cxnLst/>
              <a:rect l="l" t="t" r="r" b="b"/>
              <a:pathLst>
                <a:path w="8461932" h="1859975">
                  <a:moveTo>
                    <a:pt x="22736" y="0"/>
                  </a:moveTo>
                  <a:lnTo>
                    <a:pt x="8439197" y="0"/>
                  </a:lnTo>
                  <a:cubicBezTo>
                    <a:pt x="8445226" y="0"/>
                    <a:pt x="8451009" y="2395"/>
                    <a:pt x="8455273" y="6659"/>
                  </a:cubicBezTo>
                  <a:cubicBezTo>
                    <a:pt x="8459537" y="10923"/>
                    <a:pt x="8461932" y="16706"/>
                    <a:pt x="8461932" y="22736"/>
                  </a:cubicBezTo>
                  <a:lnTo>
                    <a:pt x="8461932" y="1837239"/>
                  </a:lnTo>
                  <a:cubicBezTo>
                    <a:pt x="8461932" y="1843269"/>
                    <a:pt x="8459537" y="1849052"/>
                    <a:pt x="8455273" y="1853316"/>
                  </a:cubicBezTo>
                  <a:cubicBezTo>
                    <a:pt x="8451009" y="1857579"/>
                    <a:pt x="8445226" y="1859975"/>
                    <a:pt x="8439197" y="1859975"/>
                  </a:cubicBezTo>
                  <a:lnTo>
                    <a:pt x="22736" y="1859975"/>
                  </a:lnTo>
                  <a:cubicBezTo>
                    <a:pt x="16706" y="1859975"/>
                    <a:pt x="10923" y="1857579"/>
                    <a:pt x="6659" y="1853316"/>
                  </a:cubicBezTo>
                  <a:cubicBezTo>
                    <a:pt x="2395" y="1849052"/>
                    <a:pt x="0" y="1843269"/>
                    <a:pt x="0" y="1837239"/>
                  </a:cubicBezTo>
                  <a:lnTo>
                    <a:pt x="0" y="22736"/>
                  </a:lnTo>
                  <a:cubicBezTo>
                    <a:pt x="0" y="16706"/>
                    <a:pt x="2395" y="10923"/>
                    <a:pt x="6659" y="6659"/>
                  </a:cubicBezTo>
                  <a:cubicBezTo>
                    <a:pt x="10923" y="2395"/>
                    <a:pt x="16706" y="0"/>
                    <a:pt x="22736" y="0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326362" y="3766598"/>
            <a:ext cx="53852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NO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8214726" y="4040543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5" y="0"/>
                </a:lnTo>
                <a:lnTo>
                  <a:pt x="1019525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204169" y="1410317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4" y="0"/>
                </a:lnTo>
                <a:lnTo>
                  <a:pt x="2675494" y="1999324"/>
                </a:lnTo>
                <a:lnTo>
                  <a:pt x="0" y="1999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629560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854982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616314-C5C4-1043-8D68-9A3D7C5187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7" y="4074981"/>
            <a:ext cx="2159000" cy="2616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69169" y="26077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69169" y="165556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BFE1F1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2683592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267926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875007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005603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25100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39"/>
          <p:cNvSpPr/>
          <p:nvPr/>
        </p:nvSpPr>
        <p:spPr>
          <a:xfrm flipH="1">
            <a:off x="10282411" y="434924"/>
            <a:ext cx="2407829" cy="2315893"/>
          </a:xfrm>
          <a:custGeom>
            <a:avLst/>
            <a:gdLst/>
            <a:ahLst/>
            <a:cxnLst/>
            <a:rect l="l" t="t" r="r" b="b"/>
            <a:pathLst>
              <a:path w="3611743" h="3473840">
                <a:moveTo>
                  <a:pt x="3611743" y="0"/>
                </a:moveTo>
                <a:lnTo>
                  <a:pt x="0" y="0"/>
                </a:lnTo>
                <a:lnTo>
                  <a:pt x="0" y="3473840"/>
                </a:lnTo>
                <a:lnTo>
                  <a:pt x="3611743" y="3473840"/>
                </a:lnTo>
                <a:lnTo>
                  <a:pt x="3611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 rot="-1234068">
            <a:off x="-173275" y="496304"/>
            <a:ext cx="1874401" cy="2086885"/>
          </a:xfrm>
          <a:custGeom>
            <a:avLst/>
            <a:gdLst/>
            <a:ahLst/>
            <a:cxnLst/>
            <a:rect l="l" t="t" r="r" b="b"/>
            <a:pathLst>
              <a:path w="2811602" h="3130327">
                <a:moveTo>
                  <a:pt x="0" y="0"/>
                </a:moveTo>
                <a:lnTo>
                  <a:pt x="2811603" y="0"/>
                </a:lnTo>
                <a:lnTo>
                  <a:pt x="2811603" y="3130327"/>
                </a:lnTo>
                <a:lnTo>
                  <a:pt x="0" y="313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553119" y="59837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  <a:spcBef>
                <a:spcPct val="0"/>
              </a:spcBef>
            </a:pPr>
            <a:r>
              <a:rPr lang="en-US" sz="6200" dirty="0">
                <a:solidFill>
                  <a:srgbClr val="37319D"/>
                </a:solidFill>
                <a:latin typeface="Gulfs Display"/>
              </a:rPr>
              <a:t>CÂU 3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335A55-EA85-0544-8F17-BAE553093F18}"/>
              </a:ext>
            </a:extLst>
          </p:cNvPr>
          <p:cNvGrpSpPr/>
          <p:nvPr/>
        </p:nvGrpSpPr>
        <p:grpSpPr>
          <a:xfrm>
            <a:off x="719346" y="1745008"/>
            <a:ext cx="10311319" cy="5214225"/>
            <a:chOff x="1079020" y="2617513"/>
            <a:chExt cx="15466978" cy="7821335"/>
          </a:xfrm>
        </p:grpSpPr>
        <p:grpSp>
          <p:nvGrpSpPr>
            <p:cNvPr id="50" name="Group 8">
              <a:extLst>
                <a:ext uri="{FF2B5EF4-FFF2-40B4-BE49-F238E27FC236}">
                  <a16:creationId xmlns:a16="http://schemas.microsoft.com/office/drawing/2014/main" id="{721951EA-FD98-3B4A-9BC8-15FD6D2DE45A}"/>
                </a:ext>
              </a:extLst>
            </p:cNvPr>
            <p:cNvGrpSpPr/>
            <p:nvPr/>
          </p:nvGrpSpPr>
          <p:grpSpPr>
            <a:xfrm>
              <a:off x="1079020" y="2617513"/>
              <a:ext cx="15466978" cy="7472896"/>
              <a:chOff x="-767663" y="-1820057"/>
              <a:chExt cx="9837301" cy="3838580"/>
            </a:xfrm>
          </p:grpSpPr>
          <p:sp>
            <p:nvSpPr>
              <p:cNvPr id="51" name="Freeform 9">
                <a:extLst>
                  <a:ext uri="{FF2B5EF4-FFF2-40B4-BE49-F238E27FC236}">
                    <a16:creationId xmlns:a16="http://schemas.microsoft.com/office/drawing/2014/main" id="{1B7FB055-1914-5243-987A-D0779974DEE0}"/>
                  </a:ext>
                </a:extLst>
              </p:cNvPr>
              <p:cNvSpPr/>
              <p:nvPr/>
            </p:nvSpPr>
            <p:spPr>
              <a:xfrm>
                <a:off x="-767663" y="-1820057"/>
                <a:ext cx="9837301" cy="3838580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x-none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10">
                <a:extLst>
                  <a:ext uri="{FF2B5EF4-FFF2-40B4-BE49-F238E27FC236}">
                    <a16:creationId xmlns:a16="http://schemas.microsoft.com/office/drawing/2014/main" id="{0487FD93-8FE6-134B-96A9-C07579E6942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3" name="TextBox 33">
              <a:extLst>
                <a:ext uri="{FF2B5EF4-FFF2-40B4-BE49-F238E27FC236}">
                  <a16:creationId xmlns:a16="http://schemas.microsoft.com/office/drawing/2014/main" id="{CA6587C9-0F62-E343-9606-B89BE0AA9820}"/>
                </a:ext>
              </a:extLst>
            </p:cNvPr>
            <p:cNvSpPr txBox="1"/>
            <p:nvPr/>
          </p:nvSpPr>
          <p:spPr>
            <a:xfrm>
              <a:off x="1964369" y="2925254"/>
              <a:ext cx="13465272" cy="75135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thể mua được thực phẩm an toàn bằng cách: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màu sắc thực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phẩm,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gốc,...</a:t>
              </a:r>
              <a:endParaRPr lang="en-SG" sz="55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9F1BB-5656-394F-BCD4-C1A5C70CB0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37" y="3878088"/>
            <a:ext cx="2781251" cy="29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849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84200" y="1130935"/>
            <a:ext cx="10312400" cy="553656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-115253" y="0"/>
            <a:ext cx="3222625" cy="2273300"/>
          </a:xfrm>
          <a:prstGeom prst="rect">
            <a:avLst/>
          </a:prstGeom>
        </p:spPr>
      </p:pic>
      <p:pic>
        <p:nvPicPr>
          <p:cNvPr id="3" name="图片 2" descr="包图网_17998003爱心棒棒糖AI矢量元素"/>
          <p:cNvPicPr>
            <a:picLocks noChangeAspect="1"/>
          </p:cNvPicPr>
          <p:nvPr/>
        </p:nvPicPr>
        <p:blipFill>
          <a:blip r:embed="rId5"/>
          <a:srcRect l="65900" t="5222" r="7055" b="59315"/>
          <a:stretch>
            <a:fillRect/>
          </a:stretch>
        </p:blipFill>
        <p:spPr>
          <a:xfrm>
            <a:off x="9188927" y="548171"/>
            <a:ext cx="1570355" cy="1452245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5"/>
          <a:srcRect l="66173" t="57354" r="4912" b="6423"/>
          <a:stretch>
            <a:fillRect/>
          </a:stretch>
        </p:blipFill>
        <p:spPr>
          <a:xfrm>
            <a:off x="10551204" y="260917"/>
            <a:ext cx="1228090" cy="1085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73EF26-3424-155C-BD1A-979A18E737DC}"/>
              </a:ext>
            </a:extLst>
          </p:cNvPr>
          <p:cNvSpPr txBox="1"/>
          <p:nvPr/>
        </p:nvSpPr>
        <p:spPr>
          <a:xfrm>
            <a:off x="1167809" y="1901940"/>
            <a:ext cx="93833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002" y="469551"/>
            <a:ext cx="4962574" cy="1609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9B511-63F4-18AB-0FFC-194D8C8E7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6939" y="347385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263900" y="757914"/>
            <a:ext cx="8534400" cy="153533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41859" y="897846"/>
            <a:ext cx="81784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Xác định được một số thực phẩm an toàn và không an toàn qua quan sát.</a:t>
            </a:r>
            <a:endParaRPr lang="zh-CN" altLang="en-US" sz="35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8D89BA96-5728-D4B7-D8F5-136D96079038}"/>
              </a:ext>
            </a:extLst>
          </p:cNvPr>
          <p:cNvSpPr/>
          <p:nvPr/>
        </p:nvSpPr>
        <p:spPr>
          <a:xfrm>
            <a:off x="6221436" y="3070067"/>
            <a:ext cx="5646708" cy="1573649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E9D42A51-BE54-1794-760E-A45AE34416A3}"/>
              </a:ext>
            </a:extLst>
          </p:cNvPr>
          <p:cNvSpPr txBox="1"/>
          <p:nvPr/>
        </p:nvSpPr>
        <p:spPr>
          <a:xfrm>
            <a:off x="6096317" y="3195171"/>
            <a:ext cx="5905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0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pic>
        <p:nvPicPr>
          <p:cNvPr id="10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3A11C26E-95D5-46E7-8262-C74616FA3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833" y="3297358"/>
            <a:ext cx="3046407" cy="3588633"/>
          </a:xfrm>
          <a:prstGeom prst="rect">
            <a:avLst/>
          </a:prstGeom>
        </p:spPr>
      </p:pic>
      <p:sp>
        <p:nvSpPr>
          <p:cNvPr id="11" name="任意多边形 8">
            <a:extLst>
              <a:ext uri="{FF2B5EF4-FFF2-40B4-BE49-F238E27FC236}">
                <a16:creationId xmlns:a16="http://schemas.microsoft.com/office/drawing/2014/main" id="{A42A61E9-A719-144C-96F5-09DA9C2ACA83}"/>
              </a:ext>
            </a:extLst>
          </p:cNvPr>
          <p:cNvSpPr/>
          <p:nvPr/>
        </p:nvSpPr>
        <p:spPr>
          <a:xfrm rot="1800000">
            <a:off x="196020" y="382709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D62CF3E6-2EFA-A4AC-2FC0-531649AA3645}"/>
              </a:ext>
            </a:extLst>
          </p:cNvPr>
          <p:cNvSpPr txBox="1"/>
          <p:nvPr/>
        </p:nvSpPr>
        <p:spPr>
          <a:xfrm>
            <a:off x="495520" y="592429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2D5387-3B32-C69C-6D9F-A6F83A57B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5" y="2405738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" grpId="0" animBg="1"/>
      <p:bldP spid="3" grpId="0"/>
      <p:bldP spid="11" grpId="0" bldLvl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381" y="1483349"/>
            <a:ext cx="3792041" cy="4340728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2860666"/>
            <a:ext cx="3721265" cy="3721265"/>
          </a:xfrm>
          <a:prstGeom prst="rect">
            <a:avLst/>
          </a:prstGeom>
        </p:spPr>
      </p:pic>
      <p:pic>
        <p:nvPicPr>
          <p:cNvPr id="4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46" y="2981545"/>
            <a:ext cx="3221459" cy="32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159</Words>
  <Application>Microsoft Office PowerPoint</Application>
  <PresentationFormat>Widescreen</PresentationFormat>
  <Paragraphs>13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微软雅黑</vt:lpstr>
      <vt:lpstr>#9Slide05 SVNBulgary</vt:lpstr>
      <vt:lpstr>Arial</vt:lpstr>
      <vt:lpstr>Calibri</vt:lpstr>
      <vt:lpstr>Cambria</vt:lpstr>
      <vt:lpstr>Gulfs Display</vt:lpstr>
      <vt:lpstr>Wingdings</vt:lpstr>
      <vt:lpstr>字魂175号-创中圆</vt:lpstr>
      <vt:lpstr>字魂27号-布丁体</vt:lpstr>
      <vt:lpstr>思源黑体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Măngnong</dc:creator>
  <cp:keywords>MANG NON</cp:keywords>
  <cp:lastModifiedBy>Thu Vu</cp:lastModifiedBy>
  <cp:revision>182</cp:revision>
  <dcterms:created xsi:type="dcterms:W3CDTF">2019-06-19T02:08:00Z</dcterms:created>
  <dcterms:modified xsi:type="dcterms:W3CDTF">2026-03-20T09:32:17Z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3D577588A25C4D359707D7E4751F097E</vt:lpwstr>
  </property>
</Properties>
</file>