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58" r:id="rId3"/>
    <p:sldId id="264" r:id="rId4"/>
    <p:sldId id="314" r:id="rId5"/>
    <p:sldId id="315" r:id="rId6"/>
    <p:sldId id="266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69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B79A-32D4-4C9C-A5DB-21AC0258F881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D8CC-7DBA-4622-81DC-364D8D0B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5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33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1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0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5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2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41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2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1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9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14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765EF-D17C-407F-A94B-2784BFCE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7DB223-5736-466F-98E3-0F0EDB672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18609-CA19-43A3-8F06-E46BBFA8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6DD8D5-49AC-4352-ACF0-35E7A0B7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E35DDA-75FC-451C-83A5-B4D1C096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D0032-F1D7-4ED9-9678-D1BD6CC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003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F68A8-5205-4E19-A59E-BCC1639E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987350-3F03-4D99-95BE-D5790B32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8069A-7615-4339-BB8F-6C807DDE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956AA5-2741-4938-8707-1D78F192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AD078-967C-4952-B743-8ACC378C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776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36118F-870E-42FB-9340-4856F679D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FDAD26-E10D-447E-A535-75C402564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92B8E1-1762-4381-B53E-AE4AC23C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A9330-DA42-4C9C-A086-9DEE9FFD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05BEDA-DF57-4F77-AC5D-03EBDF61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334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1727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18384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3D7541-EF6C-4B82-A98F-BB2BD3160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847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B0D7C5A5-17F6-4C83-A98F-D23F707AA9C9}"/>
              </a:ext>
            </a:extLst>
          </p:cNvPr>
          <p:cNvSpPr/>
          <p:nvPr userDrawn="1"/>
        </p:nvSpPr>
        <p:spPr>
          <a:xfrm>
            <a:off x="400051" y="190501"/>
            <a:ext cx="11458574" cy="6457950"/>
          </a:xfrm>
          <a:prstGeom prst="roundRect">
            <a:avLst>
              <a:gd name="adj" fmla="val 4033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390842791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672A8-D035-4EFB-A4DA-00182759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2E99FF-E228-462B-AED2-43EC8F0C1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C0EC0E-7174-46CE-B436-DA5B71AFD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B8004-DA5A-4156-86B0-F5AAE0E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63791D-B2DC-44DB-9A2F-4E08C9D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CCA87D-5E14-477E-A654-09A46380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65969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1D1B6-F718-4B8A-BF4D-264B9F9C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AFD741-54E2-4F1F-886A-37F03F0C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79DD33-DEAE-471F-9951-890E1553D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612163-ED5A-4BB9-A6F5-68FA68D82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8A687D-274A-4A6A-B5D4-9BF916732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5CA9E1-B2E0-4431-9A45-B82B49D0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980E20-CF5B-44E1-8317-F2AC3A8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9BAD88-1C57-4DA0-8D06-DC7DF1E5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77768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F2F8F-28A9-4B5A-812A-829F670A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C507BC-23D6-48E0-961C-3413E72B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0DE166-56B9-4DBE-B9FC-7C7461C8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FE70D8-985C-48F6-B3AD-869E8358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2883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36984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3A8D23-2FBC-46DC-A122-5B005B7F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C26086-8CE0-4192-A974-A54A2AA1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B2C47B-635D-4EF6-AAD0-0A212242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0392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741B3-0DE6-4387-93A2-DBDC9033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FD0D6-966C-452D-9AA3-E1CD6187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E98609-F2E5-4C33-B90E-4822DEEF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F7774C-3027-45D1-91D0-93D93CC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E22821-8497-48CB-B607-BF733E21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C3324E-B5DE-44AC-B06B-E9CCFE01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577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765EF-D17C-407F-A94B-2784BFCE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7DB223-5736-466F-98E3-0F0EDB672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18609-CA19-43A3-8F06-E46BBFA8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6DD8D5-49AC-4352-ACF0-35E7A0B7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E35DDA-75FC-451C-83A5-B4D1C096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D0032-F1D7-4ED9-9678-D1BD6CC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6714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F68A8-5205-4E19-A59E-BCC1639E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987350-3F03-4D99-95BE-D5790B32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8069A-7615-4339-BB8F-6C807DDE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956AA5-2741-4938-8707-1D78F192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AD078-967C-4952-B743-8ACC378C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7340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36118F-870E-42FB-9340-4856F679D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FDAD26-E10D-447E-A535-75C402564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92B8E1-1762-4381-B53E-AE4AC23C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A9330-DA42-4C9C-A086-9DEE9FFD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05BEDA-DF57-4F77-AC5D-03EBDF61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42863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73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3D7541-EF6C-4B82-A98F-BB2BD3160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36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B0D7C5A5-17F6-4C83-A98F-D23F707AA9C9}"/>
              </a:ext>
            </a:extLst>
          </p:cNvPr>
          <p:cNvSpPr/>
          <p:nvPr userDrawn="1"/>
        </p:nvSpPr>
        <p:spPr>
          <a:xfrm>
            <a:off x="472440" y="731520"/>
            <a:ext cx="11247120" cy="5669280"/>
          </a:xfrm>
          <a:prstGeom prst="roundRect">
            <a:avLst>
              <a:gd name="adj" fmla="val 4033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25931408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672A8-D035-4EFB-A4DA-00182759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2E99FF-E228-462B-AED2-43EC8F0C1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C0EC0E-7174-46CE-B436-DA5B71AFD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B8004-DA5A-4156-86B0-F5AAE0E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63791D-B2DC-44DB-9A2F-4E08C9D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CCA87D-5E14-477E-A654-09A46380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822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1D1B6-F718-4B8A-BF4D-264B9F9C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AFD741-54E2-4F1F-886A-37F03F0C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79DD33-DEAE-471F-9951-890E1553D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612163-ED5A-4BB9-A6F5-68FA68D82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8A687D-274A-4A6A-B5D4-9BF916732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5CA9E1-B2E0-4431-9A45-B82B49D0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980E20-CF5B-44E1-8317-F2AC3A8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9BAD88-1C57-4DA0-8D06-DC7DF1E5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8964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F2F8F-28A9-4B5A-812A-829F670A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C507BC-23D6-48E0-961C-3413E72B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0DE166-56B9-4DBE-B9FC-7C7461C8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FE70D8-985C-48F6-B3AD-869E8358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3907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3A8D23-2FBC-46DC-A122-5B005B7F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C26086-8CE0-4192-A974-A54A2AA1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B2C47B-635D-4EF6-AAD0-0A212242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7451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741B3-0DE6-4387-93A2-DBDC9033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FD0D6-966C-452D-9AA3-E1CD6187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E98609-F2E5-4C33-B90E-4822DEEF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F7774C-3027-45D1-91D0-93D93CC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E22821-8497-48CB-B607-BF733E21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C3324E-B5DE-44AC-B06B-E9CCFE01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665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D3388E-3FA8-45AB-BB03-8D3FA907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479282-020D-49C1-BD5C-66C40298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12E4EA-3970-4C88-BE79-87BE11BB2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3D35DB-E8B7-41DE-9297-E60D664E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422D9-FDDF-4524-84FC-4A8F19B19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35907B8-6179-CC0A-D0CD-53FD100DE3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106" y="387875"/>
            <a:ext cx="1092134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D3388E-3FA8-45AB-BB03-8D3FA907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479282-020D-49C1-BD5C-66C40298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12E4EA-3970-4C88-BE79-87BE11BB2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770C-3F28-43F9-9C15-4FD5AB500914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3D35DB-E8B7-41DE-9297-E60D664E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422D9-FDDF-4524-84FC-4A8F19B19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F500DBE6-6F84-F44E-B652-67A630A74D87}"/>
              </a:ext>
            </a:extLst>
          </p:cNvPr>
          <p:cNvSpPr/>
          <p:nvPr/>
        </p:nvSpPr>
        <p:spPr>
          <a:xfrm>
            <a:off x="1624084" y="1569493"/>
            <a:ext cx="9280477" cy="4012442"/>
          </a:xfrm>
          <a:prstGeom prst="roundRect">
            <a:avLst/>
          </a:prstGeom>
          <a:solidFill>
            <a:schemeClr val="bg1"/>
          </a:solidFill>
          <a:ln w="31750">
            <a:noFill/>
          </a:ln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3D2CAE-173A-FD45-9953-9420E4B561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752" y="353550"/>
            <a:ext cx="2382551" cy="2382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F984F-2841-0A3D-E56A-A93CFBE73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25" y="535641"/>
            <a:ext cx="3511600" cy="1024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326D8-F717-C232-9BF8-7F64B346AC23}"/>
              </a:ext>
            </a:extLst>
          </p:cNvPr>
          <p:cNvSpPr txBox="1"/>
          <p:nvPr/>
        </p:nvSpPr>
        <p:spPr>
          <a:xfrm>
            <a:off x="2449356" y="1779124"/>
            <a:ext cx="75899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được những việc nên và không nên làm để phòng tránh đuối nước.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Google Shape;605;p27">
            <a:extLst>
              <a:ext uri="{FF2B5EF4-FFF2-40B4-BE49-F238E27FC236}">
                <a16:creationId xmlns:a16="http://schemas.microsoft.com/office/drawing/2014/main" id="{A4C8A172-3528-1BBA-91E8-ADBBF5DF168A}"/>
              </a:ext>
            </a:extLst>
          </p:cNvPr>
          <p:cNvGrpSpPr/>
          <p:nvPr/>
        </p:nvGrpSpPr>
        <p:grpSpPr>
          <a:xfrm rot="21254729" flipH="1">
            <a:off x="1755712" y="1726852"/>
            <a:ext cx="451339" cy="622269"/>
            <a:chOff x="10334852" y="2548724"/>
            <a:chExt cx="1076956" cy="1931726"/>
          </a:xfrm>
        </p:grpSpPr>
        <p:sp>
          <p:nvSpPr>
            <p:cNvPr id="10" name="Google Shape;606;p27">
              <a:extLst>
                <a:ext uri="{FF2B5EF4-FFF2-40B4-BE49-F238E27FC236}">
                  <a16:creationId xmlns:a16="http://schemas.microsoft.com/office/drawing/2014/main" id="{9DDDB744-B367-4AEA-CFFD-3B8FC4B9BF11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7;p27">
              <a:extLst>
                <a:ext uri="{FF2B5EF4-FFF2-40B4-BE49-F238E27FC236}">
                  <a16:creationId xmlns:a16="http://schemas.microsoft.com/office/drawing/2014/main" id="{4A2AEC8A-B46B-02C8-0F6D-F3E725D4CDC3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08;p27">
              <a:extLst>
                <a:ext uri="{FF2B5EF4-FFF2-40B4-BE49-F238E27FC236}">
                  <a16:creationId xmlns:a16="http://schemas.microsoft.com/office/drawing/2014/main" id="{CF0774D3-3C9B-3E57-05E4-A04AC07116A3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9;p27">
              <a:extLst>
                <a:ext uri="{FF2B5EF4-FFF2-40B4-BE49-F238E27FC236}">
                  <a16:creationId xmlns:a16="http://schemas.microsoft.com/office/drawing/2014/main" id="{6E28EF82-C72D-18D0-882B-4A3371DA0EFD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0;p27">
              <a:extLst>
                <a:ext uri="{FF2B5EF4-FFF2-40B4-BE49-F238E27FC236}">
                  <a16:creationId xmlns:a16="http://schemas.microsoft.com/office/drawing/2014/main" id="{954FF1F4-1912-C01E-DF2C-D831F43EA584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1;p27">
              <a:extLst>
                <a:ext uri="{FF2B5EF4-FFF2-40B4-BE49-F238E27FC236}">
                  <a16:creationId xmlns:a16="http://schemas.microsoft.com/office/drawing/2014/main" id="{4DE05E0B-BC3C-9EC6-812B-DA6D84461C80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2;p27">
              <a:extLst>
                <a:ext uri="{FF2B5EF4-FFF2-40B4-BE49-F238E27FC236}">
                  <a16:creationId xmlns:a16="http://schemas.microsoft.com/office/drawing/2014/main" id="{5524E71C-1E1D-DF71-7B7A-557EED1D8F79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3;p27">
              <a:extLst>
                <a:ext uri="{FF2B5EF4-FFF2-40B4-BE49-F238E27FC236}">
                  <a16:creationId xmlns:a16="http://schemas.microsoft.com/office/drawing/2014/main" id="{6CE40763-8BF7-AED2-467D-1AC77AAE1575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4;p27">
              <a:extLst>
                <a:ext uri="{FF2B5EF4-FFF2-40B4-BE49-F238E27FC236}">
                  <a16:creationId xmlns:a16="http://schemas.microsoft.com/office/drawing/2014/main" id="{48445CBE-B0C4-CEF3-78F0-249A85AFF821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15;p27">
              <a:extLst>
                <a:ext uri="{FF2B5EF4-FFF2-40B4-BE49-F238E27FC236}">
                  <a16:creationId xmlns:a16="http://schemas.microsoft.com/office/drawing/2014/main" id="{4FB0FA2E-79AD-45C6-DDE0-47EDD6F8FA0B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16;p27">
              <a:extLst>
                <a:ext uri="{FF2B5EF4-FFF2-40B4-BE49-F238E27FC236}">
                  <a16:creationId xmlns:a16="http://schemas.microsoft.com/office/drawing/2014/main" id="{430F2CA3-9337-F614-A9E4-976CA5A6BF2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17;p27">
              <a:extLst>
                <a:ext uri="{FF2B5EF4-FFF2-40B4-BE49-F238E27FC236}">
                  <a16:creationId xmlns:a16="http://schemas.microsoft.com/office/drawing/2014/main" id="{5DB53390-2C47-2828-3A1C-12F7DE7D58E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18;p27">
              <a:extLst>
                <a:ext uri="{FF2B5EF4-FFF2-40B4-BE49-F238E27FC236}">
                  <a16:creationId xmlns:a16="http://schemas.microsoft.com/office/drawing/2014/main" id="{CB53EAE0-9E9D-249A-D237-5F8E5E683F7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19;p27">
              <a:extLst>
                <a:ext uri="{FF2B5EF4-FFF2-40B4-BE49-F238E27FC236}">
                  <a16:creationId xmlns:a16="http://schemas.microsoft.com/office/drawing/2014/main" id="{B8676583-201A-48C8-FC22-8825CB7C0B35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0;p27">
              <a:extLst>
                <a:ext uri="{FF2B5EF4-FFF2-40B4-BE49-F238E27FC236}">
                  <a16:creationId xmlns:a16="http://schemas.microsoft.com/office/drawing/2014/main" id="{B6C7E6E7-0A62-776D-E0E7-8CC5871F7245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1;p27">
              <a:extLst>
                <a:ext uri="{FF2B5EF4-FFF2-40B4-BE49-F238E27FC236}">
                  <a16:creationId xmlns:a16="http://schemas.microsoft.com/office/drawing/2014/main" id="{29D006D6-CAA2-B275-3C12-AFC8BABBD2BD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2;p27">
              <a:extLst>
                <a:ext uri="{FF2B5EF4-FFF2-40B4-BE49-F238E27FC236}">
                  <a16:creationId xmlns:a16="http://schemas.microsoft.com/office/drawing/2014/main" id="{E7A7942F-3070-CF72-A20E-99369A8F39CC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3;p27">
              <a:extLst>
                <a:ext uri="{FF2B5EF4-FFF2-40B4-BE49-F238E27FC236}">
                  <a16:creationId xmlns:a16="http://schemas.microsoft.com/office/drawing/2014/main" id="{82BAD17D-F1D5-90E7-C0B4-BE5308C8AB25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4;p27">
              <a:extLst>
                <a:ext uri="{FF2B5EF4-FFF2-40B4-BE49-F238E27FC236}">
                  <a16:creationId xmlns:a16="http://schemas.microsoft.com/office/drawing/2014/main" id="{45F69443-8664-0421-A2AC-37ECF0B8D29F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25;p27">
              <a:extLst>
                <a:ext uri="{FF2B5EF4-FFF2-40B4-BE49-F238E27FC236}">
                  <a16:creationId xmlns:a16="http://schemas.microsoft.com/office/drawing/2014/main" id="{28F0FDA6-1713-DAEF-D53F-CBF316DA0CC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26;p27">
              <a:extLst>
                <a:ext uri="{FF2B5EF4-FFF2-40B4-BE49-F238E27FC236}">
                  <a16:creationId xmlns:a16="http://schemas.microsoft.com/office/drawing/2014/main" id="{CF7FD7E4-DEC7-01A2-79FB-8209D75541A5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627;p27">
              <a:extLst>
                <a:ext uri="{FF2B5EF4-FFF2-40B4-BE49-F238E27FC236}">
                  <a16:creationId xmlns:a16="http://schemas.microsoft.com/office/drawing/2014/main" id="{970B263E-2EE7-CFB0-9DF5-961AD764FAE0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628;p27">
              <a:extLst>
                <a:ext uri="{FF2B5EF4-FFF2-40B4-BE49-F238E27FC236}">
                  <a16:creationId xmlns:a16="http://schemas.microsoft.com/office/drawing/2014/main" id="{80FF40C6-CA79-3D8E-55CA-A08965B5A3A9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29;p27">
              <a:extLst>
                <a:ext uri="{FF2B5EF4-FFF2-40B4-BE49-F238E27FC236}">
                  <a16:creationId xmlns:a16="http://schemas.microsoft.com/office/drawing/2014/main" id="{96FC71D9-E160-1F22-D9EE-815E75F4886E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30;p27">
              <a:extLst>
                <a:ext uri="{FF2B5EF4-FFF2-40B4-BE49-F238E27FC236}">
                  <a16:creationId xmlns:a16="http://schemas.microsoft.com/office/drawing/2014/main" id="{4E9D182C-B4AE-AD56-89D8-71FC6B15B0F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31;p27">
              <a:extLst>
                <a:ext uri="{FF2B5EF4-FFF2-40B4-BE49-F238E27FC236}">
                  <a16:creationId xmlns:a16="http://schemas.microsoft.com/office/drawing/2014/main" id="{6AD0CD5C-9C3A-BF19-E40C-5F0090D9F6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32;p27">
              <a:extLst>
                <a:ext uri="{FF2B5EF4-FFF2-40B4-BE49-F238E27FC236}">
                  <a16:creationId xmlns:a16="http://schemas.microsoft.com/office/drawing/2014/main" id="{6330690E-D1BF-1A4B-489F-25AC66B45F8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33;p27">
              <a:extLst>
                <a:ext uri="{FF2B5EF4-FFF2-40B4-BE49-F238E27FC236}">
                  <a16:creationId xmlns:a16="http://schemas.microsoft.com/office/drawing/2014/main" id="{B34C0D6B-E3A2-A54F-DD76-383B90AB5BD2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34;p27">
              <a:extLst>
                <a:ext uri="{FF2B5EF4-FFF2-40B4-BE49-F238E27FC236}">
                  <a16:creationId xmlns:a16="http://schemas.microsoft.com/office/drawing/2014/main" id="{75E5B3E0-6C5D-C304-CD49-86272E4FFD00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35;p27">
              <a:extLst>
                <a:ext uri="{FF2B5EF4-FFF2-40B4-BE49-F238E27FC236}">
                  <a16:creationId xmlns:a16="http://schemas.microsoft.com/office/drawing/2014/main" id="{E26EA0FB-79F6-72D8-18B2-1A357A54246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36;p27">
              <a:extLst>
                <a:ext uri="{FF2B5EF4-FFF2-40B4-BE49-F238E27FC236}">
                  <a16:creationId xmlns:a16="http://schemas.microsoft.com/office/drawing/2014/main" id="{F656AE55-B700-6589-8C30-8C237010B7FE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37;p27">
              <a:extLst>
                <a:ext uri="{FF2B5EF4-FFF2-40B4-BE49-F238E27FC236}">
                  <a16:creationId xmlns:a16="http://schemas.microsoft.com/office/drawing/2014/main" id="{E9A45A39-1D44-6304-C81C-1FDA7AAE8F09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38;p27">
              <a:extLst>
                <a:ext uri="{FF2B5EF4-FFF2-40B4-BE49-F238E27FC236}">
                  <a16:creationId xmlns:a16="http://schemas.microsoft.com/office/drawing/2014/main" id="{9589C911-B08F-CD23-8F4B-AE6722EB6567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39;p27">
              <a:extLst>
                <a:ext uri="{FF2B5EF4-FFF2-40B4-BE49-F238E27FC236}">
                  <a16:creationId xmlns:a16="http://schemas.microsoft.com/office/drawing/2014/main" id="{CBC957BB-831F-1549-547C-D403893C647C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40;p27">
              <a:extLst>
                <a:ext uri="{FF2B5EF4-FFF2-40B4-BE49-F238E27FC236}">
                  <a16:creationId xmlns:a16="http://schemas.microsoft.com/office/drawing/2014/main" id="{51AFBE45-BBE5-A20B-3CB9-28DE7605FA5F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41;p27">
              <a:extLst>
                <a:ext uri="{FF2B5EF4-FFF2-40B4-BE49-F238E27FC236}">
                  <a16:creationId xmlns:a16="http://schemas.microsoft.com/office/drawing/2014/main" id="{C27F17DD-1E56-302F-37CC-186C46E747CB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42;p27">
              <a:extLst>
                <a:ext uri="{FF2B5EF4-FFF2-40B4-BE49-F238E27FC236}">
                  <a16:creationId xmlns:a16="http://schemas.microsoft.com/office/drawing/2014/main" id="{CFA22FC4-54AA-D415-B348-91190C3F144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43;p27">
              <a:extLst>
                <a:ext uri="{FF2B5EF4-FFF2-40B4-BE49-F238E27FC236}">
                  <a16:creationId xmlns:a16="http://schemas.microsoft.com/office/drawing/2014/main" id="{4F4D1DD8-7670-80C0-D18D-FA945F893CA9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44;p27">
              <a:extLst>
                <a:ext uri="{FF2B5EF4-FFF2-40B4-BE49-F238E27FC236}">
                  <a16:creationId xmlns:a16="http://schemas.microsoft.com/office/drawing/2014/main" id="{0BCA494D-8DC0-2D1D-C2B4-AD4C19AF4513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45;p27">
              <a:extLst>
                <a:ext uri="{FF2B5EF4-FFF2-40B4-BE49-F238E27FC236}">
                  <a16:creationId xmlns:a16="http://schemas.microsoft.com/office/drawing/2014/main" id="{748B8958-BCA5-80B7-CF0B-C98412FF97C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46;p27">
              <a:extLst>
                <a:ext uri="{FF2B5EF4-FFF2-40B4-BE49-F238E27FC236}">
                  <a16:creationId xmlns:a16="http://schemas.microsoft.com/office/drawing/2014/main" id="{633F8BE4-669C-C408-4C59-496202F385B7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47;p27">
              <a:extLst>
                <a:ext uri="{FF2B5EF4-FFF2-40B4-BE49-F238E27FC236}">
                  <a16:creationId xmlns:a16="http://schemas.microsoft.com/office/drawing/2014/main" id="{A293E866-0BA0-3D6E-7F2B-A3A1CE72ADD2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648;p27">
              <a:extLst>
                <a:ext uri="{FF2B5EF4-FFF2-40B4-BE49-F238E27FC236}">
                  <a16:creationId xmlns:a16="http://schemas.microsoft.com/office/drawing/2014/main" id="{35B05B7C-8D58-7C64-2818-19AD3BF1A703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649;p27">
              <a:extLst>
                <a:ext uri="{FF2B5EF4-FFF2-40B4-BE49-F238E27FC236}">
                  <a16:creationId xmlns:a16="http://schemas.microsoft.com/office/drawing/2014/main" id="{319A17DB-2973-1FF0-CF9D-C1D863D254AC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50;p27">
              <a:extLst>
                <a:ext uri="{FF2B5EF4-FFF2-40B4-BE49-F238E27FC236}">
                  <a16:creationId xmlns:a16="http://schemas.microsoft.com/office/drawing/2014/main" id="{D7A5121B-11D6-87D9-CE9D-35572613F4D0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51;p27">
              <a:extLst>
                <a:ext uri="{FF2B5EF4-FFF2-40B4-BE49-F238E27FC236}">
                  <a16:creationId xmlns:a16="http://schemas.microsoft.com/office/drawing/2014/main" id="{7E5345A2-38AE-8E77-6568-01ACC4A992C3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52;p27">
              <a:extLst>
                <a:ext uri="{FF2B5EF4-FFF2-40B4-BE49-F238E27FC236}">
                  <a16:creationId xmlns:a16="http://schemas.microsoft.com/office/drawing/2014/main" id="{2FD76453-6F56-6B02-A222-939B276F27B9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653;p27">
              <a:extLst>
                <a:ext uri="{FF2B5EF4-FFF2-40B4-BE49-F238E27FC236}">
                  <a16:creationId xmlns:a16="http://schemas.microsoft.com/office/drawing/2014/main" id="{B1DBC83D-2DFC-5521-3306-83B47737F1CF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654;p27">
              <a:extLst>
                <a:ext uri="{FF2B5EF4-FFF2-40B4-BE49-F238E27FC236}">
                  <a16:creationId xmlns:a16="http://schemas.microsoft.com/office/drawing/2014/main" id="{AF143FD1-1415-B20A-D12B-221F8397A1B2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55;p27">
              <a:extLst>
                <a:ext uri="{FF2B5EF4-FFF2-40B4-BE49-F238E27FC236}">
                  <a16:creationId xmlns:a16="http://schemas.microsoft.com/office/drawing/2014/main" id="{C2A2036B-2DE6-DDD0-350B-7AF85DFFC4E7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56;p27">
              <a:extLst>
                <a:ext uri="{FF2B5EF4-FFF2-40B4-BE49-F238E27FC236}">
                  <a16:creationId xmlns:a16="http://schemas.microsoft.com/office/drawing/2014/main" id="{2E577477-C932-D704-CF8F-68C7FAF6AB8A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57;p27">
              <a:extLst>
                <a:ext uri="{FF2B5EF4-FFF2-40B4-BE49-F238E27FC236}">
                  <a16:creationId xmlns:a16="http://schemas.microsoft.com/office/drawing/2014/main" id="{106FD037-6295-9BA9-A9F1-9E59EAA6174C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58;p27">
              <a:extLst>
                <a:ext uri="{FF2B5EF4-FFF2-40B4-BE49-F238E27FC236}">
                  <a16:creationId xmlns:a16="http://schemas.microsoft.com/office/drawing/2014/main" id="{9644728C-2116-106F-8ED7-187F6BDA7D89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59;p27">
              <a:extLst>
                <a:ext uri="{FF2B5EF4-FFF2-40B4-BE49-F238E27FC236}">
                  <a16:creationId xmlns:a16="http://schemas.microsoft.com/office/drawing/2014/main" id="{DE8EEC36-BE1A-0970-B8F2-89901DAC77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CF7605A-63C0-1379-3357-4BDFF475EFED}"/>
              </a:ext>
            </a:extLst>
          </p:cNvPr>
          <p:cNvSpPr txBox="1"/>
          <p:nvPr/>
        </p:nvSpPr>
        <p:spPr>
          <a:xfrm>
            <a:off x="2458880" y="2845924"/>
            <a:ext cx="84758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Rèn luyện kĩ năng phòng tránh, phân tích các hoạt động trải nghiệm, qua đó góp phần phát triển năng lực quan sát những nguy cơ dẫn đên đuối nước.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7" name="Google Shape;605;p27">
            <a:extLst>
              <a:ext uri="{FF2B5EF4-FFF2-40B4-BE49-F238E27FC236}">
                <a16:creationId xmlns:a16="http://schemas.microsoft.com/office/drawing/2014/main" id="{510A0BE5-EE94-D2AF-8DF0-1176F5F64350}"/>
              </a:ext>
            </a:extLst>
          </p:cNvPr>
          <p:cNvGrpSpPr/>
          <p:nvPr/>
        </p:nvGrpSpPr>
        <p:grpSpPr>
          <a:xfrm rot="21254729" flipH="1">
            <a:off x="1765237" y="2793652"/>
            <a:ext cx="451339" cy="622269"/>
            <a:chOff x="10334852" y="2548724"/>
            <a:chExt cx="1076956" cy="1931726"/>
          </a:xfrm>
        </p:grpSpPr>
        <p:sp>
          <p:nvSpPr>
            <p:cNvPr id="68" name="Google Shape;606;p27">
              <a:extLst>
                <a:ext uri="{FF2B5EF4-FFF2-40B4-BE49-F238E27FC236}">
                  <a16:creationId xmlns:a16="http://schemas.microsoft.com/office/drawing/2014/main" id="{FC50684F-08F4-9D87-3A9A-C487C2476731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07;p27">
              <a:extLst>
                <a:ext uri="{FF2B5EF4-FFF2-40B4-BE49-F238E27FC236}">
                  <a16:creationId xmlns:a16="http://schemas.microsoft.com/office/drawing/2014/main" id="{5F89B1AE-2A63-E6A0-41F2-8C902FF16286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608;p27">
              <a:extLst>
                <a:ext uri="{FF2B5EF4-FFF2-40B4-BE49-F238E27FC236}">
                  <a16:creationId xmlns:a16="http://schemas.microsoft.com/office/drawing/2014/main" id="{9AFEBF68-92CA-2289-93FE-91E3F72AAD33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609;p27">
              <a:extLst>
                <a:ext uri="{FF2B5EF4-FFF2-40B4-BE49-F238E27FC236}">
                  <a16:creationId xmlns:a16="http://schemas.microsoft.com/office/drawing/2014/main" id="{DE785EAD-6BE6-3BCD-5A3D-947FDFA31F7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610;p27">
              <a:extLst>
                <a:ext uri="{FF2B5EF4-FFF2-40B4-BE49-F238E27FC236}">
                  <a16:creationId xmlns:a16="http://schemas.microsoft.com/office/drawing/2014/main" id="{0B953BC1-323F-31D3-913A-A74EC3087434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611;p27">
              <a:extLst>
                <a:ext uri="{FF2B5EF4-FFF2-40B4-BE49-F238E27FC236}">
                  <a16:creationId xmlns:a16="http://schemas.microsoft.com/office/drawing/2014/main" id="{A8901C78-341B-ACA0-7668-110481048841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612;p27">
              <a:extLst>
                <a:ext uri="{FF2B5EF4-FFF2-40B4-BE49-F238E27FC236}">
                  <a16:creationId xmlns:a16="http://schemas.microsoft.com/office/drawing/2014/main" id="{012A5010-87D5-CFA6-1BFE-316D4D4EE251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613;p27">
              <a:extLst>
                <a:ext uri="{FF2B5EF4-FFF2-40B4-BE49-F238E27FC236}">
                  <a16:creationId xmlns:a16="http://schemas.microsoft.com/office/drawing/2014/main" id="{83BD252F-20E1-BFAB-9BA0-15A2BEA3F23E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614;p27">
              <a:extLst>
                <a:ext uri="{FF2B5EF4-FFF2-40B4-BE49-F238E27FC236}">
                  <a16:creationId xmlns:a16="http://schemas.microsoft.com/office/drawing/2014/main" id="{2434D96A-B016-C770-369E-68CD9FD0AEA5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615;p27">
              <a:extLst>
                <a:ext uri="{FF2B5EF4-FFF2-40B4-BE49-F238E27FC236}">
                  <a16:creationId xmlns:a16="http://schemas.microsoft.com/office/drawing/2014/main" id="{330C24CD-B271-CC2E-F48B-9E20A318155A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616;p27">
              <a:extLst>
                <a:ext uri="{FF2B5EF4-FFF2-40B4-BE49-F238E27FC236}">
                  <a16:creationId xmlns:a16="http://schemas.microsoft.com/office/drawing/2014/main" id="{1BBE49AD-2489-2774-EEB4-AD7FC5FD52DC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617;p27">
              <a:extLst>
                <a:ext uri="{FF2B5EF4-FFF2-40B4-BE49-F238E27FC236}">
                  <a16:creationId xmlns:a16="http://schemas.microsoft.com/office/drawing/2014/main" id="{18E8FE34-D5C1-E1AA-7323-2F847B532325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618;p27">
              <a:extLst>
                <a:ext uri="{FF2B5EF4-FFF2-40B4-BE49-F238E27FC236}">
                  <a16:creationId xmlns:a16="http://schemas.microsoft.com/office/drawing/2014/main" id="{76E9C842-4AC8-BD85-909B-1CD0DE53374E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619;p27">
              <a:extLst>
                <a:ext uri="{FF2B5EF4-FFF2-40B4-BE49-F238E27FC236}">
                  <a16:creationId xmlns:a16="http://schemas.microsoft.com/office/drawing/2014/main" id="{A1571FB4-3EC5-7B5B-BD80-9BEAAE7CFAA2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620;p27">
              <a:extLst>
                <a:ext uri="{FF2B5EF4-FFF2-40B4-BE49-F238E27FC236}">
                  <a16:creationId xmlns:a16="http://schemas.microsoft.com/office/drawing/2014/main" id="{4D07E7E9-352D-CC49-A917-1D62A5D3D0C2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621;p27">
              <a:extLst>
                <a:ext uri="{FF2B5EF4-FFF2-40B4-BE49-F238E27FC236}">
                  <a16:creationId xmlns:a16="http://schemas.microsoft.com/office/drawing/2014/main" id="{E1997EF8-5A03-622E-5099-9863AA462F0B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622;p27">
              <a:extLst>
                <a:ext uri="{FF2B5EF4-FFF2-40B4-BE49-F238E27FC236}">
                  <a16:creationId xmlns:a16="http://schemas.microsoft.com/office/drawing/2014/main" id="{B3D83B7A-0FD1-87AD-3B87-375E32AC689F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623;p27">
              <a:extLst>
                <a:ext uri="{FF2B5EF4-FFF2-40B4-BE49-F238E27FC236}">
                  <a16:creationId xmlns:a16="http://schemas.microsoft.com/office/drawing/2014/main" id="{DF3050FC-20ED-27A1-DD32-36BB903CE292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624;p27">
              <a:extLst>
                <a:ext uri="{FF2B5EF4-FFF2-40B4-BE49-F238E27FC236}">
                  <a16:creationId xmlns:a16="http://schemas.microsoft.com/office/drawing/2014/main" id="{A0F10C05-D2F7-A005-21BF-56649C9278CC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625;p27">
              <a:extLst>
                <a:ext uri="{FF2B5EF4-FFF2-40B4-BE49-F238E27FC236}">
                  <a16:creationId xmlns:a16="http://schemas.microsoft.com/office/drawing/2014/main" id="{ACC0E26B-5B00-F32B-4D5B-F853AB772EA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626;p27">
              <a:extLst>
                <a:ext uri="{FF2B5EF4-FFF2-40B4-BE49-F238E27FC236}">
                  <a16:creationId xmlns:a16="http://schemas.microsoft.com/office/drawing/2014/main" id="{9A49A1CA-1A70-ED13-1CFF-3B7FF33825D1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627;p27">
              <a:extLst>
                <a:ext uri="{FF2B5EF4-FFF2-40B4-BE49-F238E27FC236}">
                  <a16:creationId xmlns:a16="http://schemas.microsoft.com/office/drawing/2014/main" id="{C1DB277C-1866-5A99-D842-8BAE23760132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628;p27">
              <a:extLst>
                <a:ext uri="{FF2B5EF4-FFF2-40B4-BE49-F238E27FC236}">
                  <a16:creationId xmlns:a16="http://schemas.microsoft.com/office/drawing/2014/main" id="{3090EE8B-5274-6562-7384-94D4518FF9B3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629;p27">
              <a:extLst>
                <a:ext uri="{FF2B5EF4-FFF2-40B4-BE49-F238E27FC236}">
                  <a16:creationId xmlns:a16="http://schemas.microsoft.com/office/drawing/2014/main" id="{F5928069-C754-A736-6811-7C0DBC7384E9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630;p27">
              <a:extLst>
                <a:ext uri="{FF2B5EF4-FFF2-40B4-BE49-F238E27FC236}">
                  <a16:creationId xmlns:a16="http://schemas.microsoft.com/office/drawing/2014/main" id="{66BDB273-2056-CE8A-38C5-5DFB0A0F59E9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631;p27">
              <a:extLst>
                <a:ext uri="{FF2B5EF4-FFF2-40B4-BE49-F238E27FC236}">
                  <a16:creationId xmlns:a16="http://schemas.microsoft.com/office/drawing/2014/main" id="{67AF3C12-3707-C948-E9F7-C6EA3908A89E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32;p27">
              <a:extLst>
                <a:ext uri="{FF2B5EF4-FFF2-40B4-BE49-F238E27FC236}">
                  <a16:creationId xmlns:a16="http://schemas.microsoft.com/office/drawing/2014/main" id="{B5B8729C-AB47-2CB3-F683-EFE0EDBA3794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633;p27">
              <a:extLst>
                <a:ext uri="{FF2B5EF4-FFF2-40B4-BE49-F238E27FC236}">
                  <a16:creationId xmlns:a16="http://schemas.microsoft.com/office/drawing/2014/main" id="{270AACB1-1EBD-87C6-228E-8C471CA8B6DD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4;p27">
              <a:extLst>
                <a:ext uri="{FF2B5EF4-FFF2-40B4-BE49-F238E27FC236}">
                  <a16:creationId xmlns:a16="http://schemas.microsoft.com/office/drawing/2014/main" id="{203B3E3E-12BD-04DE-AEA4-8E6137078EBA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5;p27">
              <a:extLst>
                <a:ext uri="{FF2B5EF4-FFF2-40B4-BE49-F238E27FC236}">
                  <a16:creationId xmlns:a16="http://schemas.microsoft.com/office/drawing/2014/main" id="{A5A94AE6-0B19-1CCD-3590-CC892C3080C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6;p27">
              <a:extLst>
                <a:ext uri="{FF2B5EF4-FFF2-40B4-BE49-F238E27FC236}">
                  <a16:creationId xmlns:a16="http://schemas.microsoft.com/office/drawing/2014/main" id="{5C7F4706-C7AF-CF3C-4596-67BA98C702AF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37;p27">
              <a:extLst>
                <a:ext uri="{FF2B5EF4-FFF2-40B4-BE49-F238E27FC236}">
                  <a16:creationId xmlns:a16="http://schemas.microsoft.com/office/drawing/2014/main" id="{5A8C44FC-6425-4514-2E02-231F32402AD5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38;p27">
              <a:extLst>
                <a:ext uri="{FF2B5EF4-FFF2-40B4-BE49-F238E27FC236}">
                  <a16:creationId xmlns:a16="http://schemas.microsoft.com/office/drawing/2014/main" id="{8C14A1DE-0C50-28F9-17EE-CABDDFC054B8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39;p27">
              <a:extLst>
                <a:ext uri="{FF2B5EF4-FFF2-40B4-BE49-F238E27FC236}">
                  <a16:creationId xmlns:a16="http://schemas.microsoft.com/office/drawing/2014/main" id="{49A0F22A-1953-79FB-9F62-379C7B219E9C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0;p27">
              <a:extLst>
                <a:ext uri="{FF2B5EF4-FFF2-40B4-BE49-F238E27FC236}">
                  <a16:creationId xmlns:a16="http://schemas.microsoft.com/office/drawing/2014/main" id="{30F805C1-5066-F393-BE25-E10670843D47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1;p27">
              <a:extLst>
                <a:ext uri="{FF2B5EF4-FFF2-40B4-BE49-F238E27FC236}">
                  <a16:creationId xmlns:a16="http://schemas.microsoft.com/office/drawing/2014/main" id="{D05C7166-608A-8CDA-C203-89E4AF2AED4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2;p27">
              <a:extLst>
                <a:ext uri="{FF2B5EF4-FFF2-40B4-BE49-F238E27FC236}">
                  <a16:creationId xmlns:a16="http://schemas.microsoft.com/office/drawing/2014/main" id="{EFEA69EC-1613-8022-3A11-C29FC1536D7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3;p27">
              <a:extLst>
                <a:ext uri="{FF2B5EF4-FFF2-40B4-BE49-F238E27FC236}">
                  <a16:creationId xmlns:a16="http://schemas.microsoft.com/office/drawing/2014/main" id="{FA3B3C91-5525-DD6E-5867-21398A080FC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4;p27">
              <a:extLst>
                <a:ext uri="{FF2B5EF4-FFF2-40B4-BE49-F238E27FC236}">
                  <a16:creationId xmlns:a16="http://schemas.microsoft.com/office/drawing/2014/main" id="{E481DCCD-E18A-31D3-C120-459B24D459AB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5;p27">
              <a:extLst>
                <a:ext uri="{FF2B5EF4-FFF2-40B4-BE49-F238E27FC236}">
                  <a16:creationId xmlns:a16="http://schemas.microsoft.com/office/drawing/2014/main" id="{73511E77-5EFC-8997-E4F2-72413A78710D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6;p27">
              <a:extLst>
                <a:ext uri="{FF2B5EF4-FFF2-40B4-BE49-F238E27FC236}">
                  <a16:creationId xmlns:a16="http://schemas.microsoft.com/office/drawing/2014/main" id="{059181B8-4228-8654-D48C-C38CBE1694DC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47;p27">
              <a:extLst>
                <a:ext uri="{FF2B5EF4-FFF2-40B4-BE49-F238E27FC236}">
                  <a16:creationId xmlns:a16="http://schemas.microsoft.com/office/drawing/2014/main" id="{FE2F07AC-CB65-6F49-08AF-6120BF80DBE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48;p27">
              <a:extLst>
                <a:ext uri="{FF2B5EF4-FFF2-40B4-BE49-F238E27FC236}">
                  <a16:creationId xmlns:a16="http://schemas.microsoft.com/office/drawing/2014/main" id="{1A2DEEAF-92C1-B86C-F5FA-A005C3592287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49;p27">
              <a:extLst>
                <a:ext uri="{FF2B5EF4-FFF2-40B4-BE49-F238E27FC236}">
                  <a16:creationId xmlns:a16="http://schemas.microsoft.com/office/drawing/2014/main" id="{77FFDEF6-DFB1-28D6-C7AE-D4EAF5A1F362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0;p27">
              <a:extLst>
                <a:ext uri="{FF2B5EF4-FFF2-40B4-BE49-F238E27FC236}">
                  <a16:creationId xmlns:a16="http://schemas.microsoft.com/office/drawing/2014/main" id="{0C9DC916-FC3F-0F67-D6A3-6661B7928BC3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1;p27">
              <a:extLst>
                <a:ext uri="{FF2B5EF4-FFF2-40B4-BE49-F238E27FC236}">
                  <a16:creationId xmlns:a16="http://schemas.microsoft.com/office/drawing/2014/main" id="{B450BE2E-3212-9BB4-5609-DC83907B52F1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2;p27">
              <a:extLst>
                <a:ext uri="{FF2B5EF4-FFF2-40B4-BE49-F238E27FC236}">
                  <a16:creationId xmlns:a16="http://schemas.microsoft.com/office/drawing/2014/main" id="{B8E0CC41-49BD-D66F-9ADA-DD3409436BB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3;p27">
              <a:extLst>
                <a:ext uri="{FF2B5EF4-FFF2-40B4-BE49-F238E27FC236}">
                  <a16:creationId xmlns:a16="http://schemas.microsoft.com/office/drawing/2014/main" id="{54CAB964-EEFA-5F89-225A-12468347AD2B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4;p27">
              <a:extLst>
                <a:ext uri="{FF2B5EF4-FFF2-40B4-BE49-F238E27FC236}">
                  <a16:creationId xmlns:a16="http://schemas.microsoft.com/office/drawing/2014/main" id="{0419DAD5-C02B-E069-28CD-A69EF2D2DCC0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5;p27">
              <a:extLst>
                <a:ext uri="{FF2B5EF4-FFF2-40B4-BE49-F238E27FC236}">
                  <a16:creationId xmlns:a16="http://schemas.microsoft.com/office/drawing/2014/main" id="{84CEEFF9-31C0-77D0-51B5-570A84850A0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6;p27">
              <a:extLst>
                <a:ext uri="{FF2B5EF4-FFF2-40B4-BE49-F238E27FC236}">
                  <a16:creationId xmlns:a16="http://schemas.microsoft.com/office/drawing/2014/main" id="{F67D22B9-0EAC-AED7-5D8F-DFBEC3C5CB5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57;p27">
              <a:extLst>
                <a:ext uri="{FF2B5EF4-FFF2-40B4-BE49-F238E27FC236}">
                  <a16:creationId xmlns:a16="http://schemas.microsoft.com/office/drawing/2014/main" id="{BA796203-793B-C918-0C1C-8F8BA85AD1B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58;p27">
              <a:extLst>
                <a:ext uri="{FF2B5EF4-FFF2-40B4-BE49-F238E27FC236}">
                  <a16:creationId xmlns:a16="http://schemas.microsoft.com/office/drawing/2014/main" id="{1F25B82B-B67D-017F-3C86-6158E5B7D844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59;p27">
              <a:extLst>
                <a:ext uri="{FF2B5EF4-FFF2-40B4-BE49-F238E27FC236}">
                  <a16:creationId xmlns:a16="http://schemas.microsoft.com/office/drawing/2014/main" id="{47E08C16-AB81-B633-130C-26C3C1CAA74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410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1" y="2350573"/>
            <a:ext cx="569405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an toàn khi đi đường thủy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B3378-48D5-DE64-98FD-4245CE46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364" y="2209826"/>
            <a:ext cx="3461053" cy="33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3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6;p51">
            <a:extLst>
              <a:ext uri="{FF2B5EF4-FFF2-40B4-BE49-F238E27FC236}">
                <a16:creationId xmlns:a16="http://schemas.microsoft.com/office/drawing/2014/main" id="{9403B990-F242-F4C1-E1A0-652632D0871A}"/>
              </a:ext>
            </a:extLst>
          </p:cNvPr>
          <p:cNvSpPr/>
          <p:nvPr/>
        </p:nvSpPr>
        <p:spPr>
          <a:xfrm flipH="1">
            <a:off x="832207" y="904126"/>
            <a:ext cx="9231974" cy="2187753"/>
          </a:xfrm>
          <a:custGeom>
            <a:avLst/>
            <a:gdLst>
              <a:gd name="csX0" fmla="*/ 5870083 w 9231974"/>
              <a:gd name="csY0" fmla="*/ 171 h 2187753"/>
              <a:gd name="csX1" fmla="*/ 4974061 w 9231974"/>
              <a:gd name="csY1" fmla="*/ 14598 h 2187753"/>
              <a:gd name="csX2" fmla="*/ 1127684 w 9231974"/>
              <a:gd name="csY2" fmla="*/ 114729 h 2187753"/>
              <a:gd name="csX3" fmla="*/ 1017978 w 9231974"/>
              <a:gd name="csY3" fmla="*/ 1718703 h 2187753"/>
              <a:gd name="csX4" fmla="*/ 2168494 w 9231974"/>
              <a:gd name="csY4" fmla="*/ 1796162 h 2187753"/>
              <a:gd name="csX5" fmla="*/ 2842877 w 9231974"/>
              <a:gd name="csY5" fmla="*/ 1786888 h 2187753"/>
              <a:gd name="csX6" fmla="*/ 3055606 w 9231974"/>
              <a:gd name="csY6" fmla="*/ 2170234 h 2187753"/>
              <a:gd name="csX7" fmla="*/ 3112408 w 9231974"/>
              <a:gd name="csY7" fmla="*/ 2187753 h 2187753"/>
              <a:gd name="csX8" fmla="*/ 5030306 w 9231974"/>
              <a:gd name="csY8" fmla="*/ 1758034 h 2187753"/>
              <a:gd name="csX9" fmla="*/ 8726326 w 9231974"/>
              <a:gd name="csY9" fmla="*/ 1572372 h 2187753"/>
              <a:gd name="csX10" fmla="*/ 8660057 w 9231974"/>
              <a:gd name="csY10" fmla="*/ 246117 h 2187753"/>
              <a:gd name="csX11" fmla="*/ 5870083 w 9231974"/>
              <a:gd name="csY11" fmla="*/ 171 h 21877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9231974" h="2187753" fill="none" extrusionOk="0">
                <a:moveTo>
                  <a:pt x="5870083" y="171"/>
                </a:moveTo>
                <a:cubicBezTo>
                  <a:pt x="5347172" y="171"/>
                  <a:pt x="4974060" y="14598"/>
                  <a:pt x="4974061" y="14598"/>
                </a:cubicBezTo>
                <a:cubicBezTo>
                  <a:pt x="4992378" y="-10807"/>
                  <a:pt x="1409576" y="25081"/>
                  <a:pt x="1127684" y="114729"/>
                </a:cubicBezTo>
                <a:cubicBezTo>
                  <a:pt x="26099" y="303792"/>
                  <a:pt x="795784" y="1617432"/>
                  <a:pt x="1017978" y="1718703"/>
                </a:cubicBezTo>
                <a:cubicBezTo>
                  <a:pt x="1111748" y="1778833"/>
                  <a:pt x="1610283" y="1799103"/>
                  <a:pt x="2168494" y="1796162"/>
                </a:cubicBezTo>
                <a:cubicBezTo>
                  <a:pt x="2534365" y="1796162"/>
                  <a:pt x="2842877" y="1786888"/>
                  <a:pt x="2842877" y="1786888"/>
                </a:cubicBezTo>
                <a:cubicBezTo>
                  <a:pt x="2843602" y="1761342"/>
                  <a:pt x="3043285" y="2063902"/>
                  <a:pt x="3055606" y="2170234"/>
                </a:cubicBezTo>
                <a:cubicBezTo>
                  <a:pt x="3055894" y="2184816"/>
                  <a:pt x="3078350" y="2187852"/>
                  <a:pt x="3112408" y="2187753"/>
                </a:cubicBezTo>
                <a:cubicBezTo>
                  <a:pt x="3447695" y="2174275"/>
                  <a:pt x="4896178" y="1806629"/>
                  <a:pt x="5030306" y="1758034"/>
                </a:cubicBezTo>
                <a:cubicBezTo>
                  <a:pt x="5192280" y="1772216"/>
                  <a:pt x="8472197" y="1774946"/>
                  <a:pt x="8726326" y="1572372"/>
                </a:cubicBezTo>
                <a:cubicBezTo>
                  <a:pt x="8959079" y="1430596"/>
                  <a:pt x="9340940" y="456616"/>
                  <a:pt x="8660057" y="246117"/>
                </a:cubicBezTo>
                <a:cubicBezTo>
                  <a:pt x="7916327" y="35133"/>
                  <a:pt x="6896494" y="-85731"/>
                  <a:pt x="5870083" y="171"/>
                </a:cubicBezTo>
                <a:close/>
              </a:path>
              <a:path w="9231974" h="2187753" stroke="0" extrusionOk="0">
                <a:moveTo>
                  <a:pt x="5870083" y="171"/>
                </a:moveTo>
                <a:cubicBezTo>
                  <a:pt x="5347171" y="171"/>
                  <a:pt x="4974061" y="14598"/>
                  <a:pt x="4974061" y="14598"/>
                </a:cubicBezTo>
                <a:cubicBezTo>
                  <a:pt x="5026213" y="-51304"/>
                  <a:pt x="1527378" y="118192"/>
                  <a:pt x="1127684" y="114729"/>
                </a:cubicBezTo>
                <a:cubicBezTo>
                  <a:pt x="-48510" y="321175"/>
                  <a:pt x="788419" y="1635711"/>
                  <a:pt x="1017978" y="1718703"/>
                </a:cubicBezTo>
                <a:cubicBezTo>
                  <a:pt x="1241769" y="1741253"/>
                  <a:pt x="1656551" y="1729019"/>
                  <a:pt x="2168494" y="1796162"/>
                </a:cubicBezTo>
                <a:cubicBezTo>
                  <a:pt x="2534366" y="1796162"/>
                  <a:pt x="2842876" y="1786888"/>
                  <a:pt x="2842877" y="1786888"/>
                </a:cubicBezTo>
                <a:cubicBezTo>
                  <a:pt x="2840061" y="1789346"/>
                  <a:pt x="3040146" y="2054366"/>
                  <a:pt x="3055606" y="2170234"/>
                </a:cubicBezTo>
                <a:cubicBezTo>
                  <a:pt x="3057054" y="2177881"/>
                  <a:pt x="3075914" y="2186193"/>
                  <a:pt x="3112408" y="2187753"/>
                </a:cubicBezTo>
                <a:cubicBezTo>
                  <a:pt x="3423593" y="2177581"/>
                  <a:pt x="4923543" y="1784318"/>
                  <a:pt x="5030306" y="1758034"/>
                </a:cubicBezTo>
                <a:cubicBezTo>
                  <a:pt x="5177967" y="1693622"/>
                  <a:pt x="8487333" y="1786442"/>
                  <a:pt x="8726326" y="1572372"/>
                </a:cubicBezTo>
                <a:cubicBezTo>
                  <a:pt x="8935361" y="1264607"/>
                  <a:pt x="9230242" y="403316"/>
                  <a:pt x="8660057" y="246117"/>
                </a:cubicBezTo>
                <a:cubicBezTo>
                  <a:pt x="7945546" y="73803"/>
                  <a:pt x="6673693" y="-170432"/>
                  <a:pt x="5870083" y="17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289962170"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12738" extrusionOk="0">
                        <a:moveTo>
                          <a:pt x="10541" y="1"/>
                        </a:moveTo>
                        <a:cubicBezTo>
                          <a:pt x="9602" y="1"/>
                          <a:pt x="8932" y="85"/>
                          <a:pt x="8932" y="85"/>
                        </a:cubicBezTo>
                        <a:cubicBezTo>
                          <a:pt x="8932" y="85"/>
                          <a:pt x="2669" y="355"/>
                          <a:pt x="2025" y="668"/>
                        </a:cubicBezTo>
                        <a:cubicBezTo>
                          <a:pt x="0" y="1662"/>
                          <a:pt x="1329" y="9341"/>
                          <a:pt x="1828" y="10007"/>
                        </a:cubicBezTo>
                        <a:cubicBezTo>
                          <a:pt x="2106" y="10376"/>
                          <a:pt x="3080" y="10458"/>
                          <a:pt x="3894" y="10458"/>
                        </a:cubicBezTo>
                        <a:cubicBezTo>
                          <a:pt x="4551" y="10458"/>
                          <a:pt x="5105" y="10404"/>
                          <a:pt x="5105" y="10404"/>
                        </a:cubicBezTo>
                        <a:cubicBezTo>
                          <a:pt x="5105" y="10404"/>
                          <a:pt x="5487" y="11969"/>
                          <a:pt x="5487" y="12636"/>
                        </a:cubicBezTo>
                        <a:cubicBezTo>
                          <a:pt x="5487" y="12706"/>
                          <a:pt x="5523" y="12738"/>
                          <a:pt x="5589" y="12738"/>
                        </a:cubicBezTo>
                        <a:cubicBezTo>
                          <a:pt x="6146" y="12738"/>
                          <a:pt x="8808" y="10458"/>
                          <a:pt x="9033" y="10236"/>
                        </a:cubicBezTo>
                        <a:cubicBezTo>
                          <a:pt x="9281" y="9985"/>
                          <a:pt x="15255" y="10487"/>
                          <a:pt x="15670" y="9155"/>
                        </a:cubicBezTo>
                        <a:cubicBezTo>
                          <a:pt x="16086" y="7826"/>
                          <a:pt x="16577" y="2459"/>
                          <a:pt x="15551" y="1433"/>
                        </a:cubicBezTo>
                        <a:cubicBezTo>
                          <a:pt x="14347" y="229"/>
                          <a:pt x="12082" y="1"/>
                          <a:pt x="10541" y="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704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6C85E-06DC-6936-93E6-7F3049C1C208}"/>
              </a:ext>
            </a:extLst>
          </p:cNvPr>
          <p:cNvSpPr txBox="1"/>
          <p:nvPr/>
        </p:nvSpPr>
        <p:spPr>
          <a:xfrm>
            <a:off x="1151172" y="1168506"/>
            <a:ext cx="835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</a:rPr>
              <a:t>4. </a:t>
            </a:r>
            <a:r>
              <a:rPr lang="vi-VN" sz="4000" b="1" dirty="0">
                <a:solidFill>
                  <a:srgbClr val="002060"/>
                </a:solidFill>
              </a:rPr>
              <a:t>Kể tên những việc làm khác để phòng tránh đuối nước.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2A0336D4-17C6-4E78-3905-9C40B3525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7726230" y="2438669"/>
            <a:ext cx="3433272" cy="39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810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8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C17BE-E4D9-9094-9DF0-9559EE0E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96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6A1B2-17A2-6918-13C9-807BB774E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21" y="0"/>
            <a:ext cx="544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7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C9E4F-494A-A367-B10F-07F56DC7A3A3}"/>
              </a:ext>
            </a:extLst>
          </p:cNvPr>
          <p:cNvSpPr txBox="1"/>
          <p:nvPr/>
        </p:nvSpPr>
        <p:spPr>
          <a:xfrm>
            <a:off x="821933" y="708917"/>
            <a:ext cx="10325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 tượng đuối nước xảy ra khi phổi, khí quản của người bị nước tràn vào khiến cơ quan hồ hấp bị tắc, dẫn đến khó thở, cơ thể thiếu ô-xi. Nếu không được cấp cứu kịp thời sẽ bị nguy hại đến tính mạng.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iên tiếp các ca nhập viện do đuối nước, chuyên gia chỉ cách thoát hiểm cho  trẻ trong mùa mưa bão">
            <a:extLst>
              <a:ext uri="{FF2B5EF4-FFF2-40B4-BE49-F238E27FC236}">
                <a16:creationId xmlns:a16="http://schemas.microsoft.com/office/drawing/2014/main" id="{CCFB0864-6A6D-6F9C-C5C2-D22E8E11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87" y="2821591"/>
            <a:ext cx="6308332" cy="35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0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8B8BF-D787-D59A-E4F6-639D79A3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7566"/>
            <a:ext cx="8093375" cy="5451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15C4F7-FBCB-5159-D0CE-903E833F9D7D}"/>
              </a:ext>
            </a:extLst>
          </p:cNvPr>
          <p:cNvSpPr txBox="1"/>
          <p:nvPr/>
        </p:nvSpPr>
        <p:spPr>
          <a:xfrm>
            <a:off x="1866991" y="2970706"/>
            <a:ext cx="67530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những các</a:t>
            </a:r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 tránh nguy cơ bị đuối nước.</a:t>
            </a:r>
            <a:endParaRPr lang="en-US" sz="287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7E32383B-EBA0-BED9-5075-E5F748538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58" y="1871852"/>
            <a:ext cx="4841395" cy="48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B26E6-240E-5A11-E0EC-EC73BC2A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6" y="2381678"/>
            <a:ext cx="4219575" cy="26289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BEFE0A-47E1-372A-F1CC-6367348E5E07}"/>
              </a:ext>
            </a:extLst>
          </p:cNvPr>
          <p:cNvSpPr/>
          <p:nvPr/>
        </p:nvSpPr>
        <p:spPr>
          <a:xfrm>
            <a:off x="5363109" y="1530849"/>
            <a:ext cx="6174769" cy="4161033"/>
          </a:xfrm>
          <a:custGeom>
            <a:avLst/>
            <a:gdLst>
              <a:gd name="csX0" fmla="*/ 0 w 6174769"/>
              <a:gd name="csY0" fmla="*/ 693519 h 4161033"/>
              <a:gd name="csX1" fmla="*/ 693519 w 6174769"/>
              <a:gd name="csY1" fmla="*/ 0 h 4161033"/>
              <a:gd name="csX2" fmla="*/ 5481250 w 6174769"/>
              <a:gd name="csY2" fmla="*/ 0 h 4161033"/>
              <a:gd name="csX3" fmla="*/ 6174769 w 6174769"/>
              <a:gd name="csY3" fmla="*/ 693519 h 4161033"/>
              <a:gd name="csX4" fmla="*/ 6174769 w 6174769"/>
              <a:gd name="csY4" fmla="*/ 3467514 h 4161033"/>
              <a:gd name="csX5" fmla="*/ 5481250 w 6174769"/>
              <a:gd name="csY5" fmla="*/ 4161033 h 4161033"/>
              <a:gd name="csX6" fmla="*/ 693519 w 6174769"/>
              <a:gd name="csY6" fmla="*/ 4161033 h 4161033"/>
              <a:gd name="csX7" fmla="*/ 0 w 6174769"/>
              <a:gd name="csY7" fmla="*/ 3467514 h 4161033"/>
              <a:gd name="csX8" fmla="*/ 0 w 6174769"/>
              <a:gd name="csY8" fmla="*/ 693519 h 41610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174769" h="4161033" fill="none" extrusionOk="0">
                <a:moveTo>
                  <a:pt x="0" y="693519"/>
                </a:moveTo>
                <a:cubicBezTo>
                  <a:pt x="-1787" y="369030"/>
                  <a:pt x="330701" y="-40757"/>
                  <a:pt x="693519" y="0"/>
                </a:cubicBezTo>
                <a:cubicBezTo>
                  <a:pt x="1505666" y="29483"/>
                  <a:pt x="3820893" y="4220"/>
                  <a:pt x="5481250" y="0"/>
                </a:cubicBezTo>
                <a:cubicBezTo>
                  <a:pt x="5870670" y="2411"/>
                  <a:pt x="6158583" y="331504"/>
                  <a:pt x="6174769" y="693519"/>
                </a:cubicBezTo>
                <a:cubicBezTo>
                  <a:pt x="6158827" y="1617113"/>
                  <a:pt x="6074945" y="2563550"/>
                  <a:pt x="6174769" y="3467514"/>
                </a:cubicBezTo>
                <a:cubicBezTo>
                  <a:pt x="6187467" y="3857368"/>
                  <a:pt x="5907634" y="4200071"/>
                  <a:pt x="5481250" y="4161033"/>
                </a:cubicBezTo>
                <a:cubicBezTo>
                  <a:pt x="3646458" y="4195161"/>
                  <a:pt x="1560646" y="4038241"/>
                  <a:pt x="693519" y="4161033"/>
                </a:cubicBezTo>
                <a:cubicBezTo>
                  <a:pt x="294797" y="4192319"/>
                  <a:pt x="-25716" y="3893396"/>
                  <a:pt x="0" y="3467514"/>
                </a:cubicBezTo>
                <a:cubicBezTo>
                  <a:pt x="-162483" y="2826556"/>
                  <a:pt x="12474" y="2024265"/>
                  <a:pt x="0" y="693519"/>
                </a:cubicBezTo>
                <a:close/>
              </a:path>
              <a:path w="6174769" h="4161033" stroke="0" extrusionOk="0">
                <a:moveTo>
                  <a:pt x="0" y="693519"/>
                </a:moveTo>
                <a:cubicBezTo>
                  <a:pt x="-8359" y="324728"/>
                  <a:pt x="373342" y="33954"/>
                  <a:pt x="693519" y="0"/>
                </a:cubicBezTo>
                <a:cubicBezTo>
                  <a:pt x="2350242" y="-40312"/>
                  <a:pt x="3274246" y="-70188"/>
                  <a:pt x="5481250" y="0"/>
                </a:cubicBezTo>
                <a:cubicBezTo>
                  <a:pt x="5812133" y="-4906"/>
                  <a:pt x="6204412" y="252951"/>
                  <a:pt x="6174769" y="693519"/>
                </a:cubicBezTo>
                <a:cubicBezTo>
                  <a:pt x="6212376" y="1887710"/>
                  <a:pt x="6198846" y="2861370"/>
                  <a:pt x="6174769" y="3467514"/>
                </a:cubicBezTo>
                <a:cubicBezTo>
                  <a:pt x="6173869" y="3861279"/>
                  <a:pt x="5832116" y="4161506"/>
                  <a:pt x="5481250" y="4161033"/>
                </a:cubicBezTo>
                <a:cubicBezTo>
                  <a:pt x="4164910" y="4178384"/>
                  <a:pt x="1857077" y="4284379"/>
                  <a:pt x="693519" y="4161033"/>
                </a:cubicBezTo>
                <a:cubicBezTo>
                  <a:pt x="317764" y="4130448"/>
                  <a:pt x="22366" y="3878467"/>
                  <a:pt x="0" y="3467514"/>
                </a:cubicBezTo>
                <a:cubicBezTo>
                  <a:pt x="6107" y="2827187"/>
                  <a:pt x="-133487" y="1002352"/>
                  <a:pt x="0" y="693519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bơi ở nơi không an toàn (thác nước chảy xiết)</a:t>
            </a:r>
            <a:endParaRPr lang="en-US" sz="44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F206A2C-06CD-06C4-E92C-168AAF6CE5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2" y="2095928"/>
            <a:ext cx="901138" cy="9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3D1F6-77F6-A509-9C69-E846B429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5" y="2065105"/>
            <a:ext cx="4454082" cy="2939694"/>
          </a:xfrm>
          <a:prstGeom prst="rect">
            <a:avLst/>
          </a:prstGeom>
        </p:spPr>
      </p:pic>
      <p:pic>
        <p:nvPicPr>
          <p:cNvPr id="8" name="Picture 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BF45590B-2D4D-F5A4-CED4-BFA893CD39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9" y="1839074"/>
            <a:ext cx="901138" cy="91782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D5C47-9629-46E7-558B-5AC81577C6BA}"/>
              </a:ext>
            </a:extLst>
          </p:cNvPr>
          <p:cNvSpPr/>
          <p:nvPr/>
        </p:nvSpPr>
        <p:spPr>
          <a:xfrm>
            <a:off x="5363109" y="1993186"/>
            <a:ext cx="6174769" cy="3246633"/>
          </a:xfrm>
          <a:custGeom>
            <a:avLst/>
            <a:gdLst>
              <a:gd name="csX0" fmla="*/ 0 w 6174769"/>
              <a:gd name="csY0" fmla="*/ 541116 h 3246633"/>
              <a:gd name="csX1" fmla="*/ 541116 w 6174769"/>
              <a:gd name="csY1" fmla="*/ 0 h 3246633"/>
              <a:gd name="csX2" fmla="*/ 5633653 w 6174769"/>
              <a:gd name="csY2" fmla="*/ 0 h 3246633"/>
              <a:gd name="csX3" fmla="*/ 6174769 w 6174769"/>
              <a:gd name="csY3" fmla="*/ 541116 h 3246633"/>
              <a:gd name="csX4" fmla="*/ 6174769 w 6174769"/>
              <a:gd name="csY4" fmla="*/ 2705517 h 3246633"/>
              <a:gd name="csX5" fmla="*/ 5633653 w 6174769"/>
              <a:gd name="csY5" fmla="*/ 3246633 h 3246633"/>
              <a:gd name="csX6" fmla="*/ 541116 w 6174769"/>
              <a:gd name="csY6" fmla="*/ 3246633 h 3246633"/>
              <a:gd name="csX7" fmla="*/ 0 w 6174769"/>
              <a:gd name="csY7" fmla="*/ 2705517 h 3246633"/>
              <a:gd name="csX8" fmla="*/ 0 w 6174769"/>
              <a:gd name="csY8" fmla="*/ 541116 h 32466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174769" h="3246633" fill="none" extrusionOk="0">
                <a:moveTo>
                  <a:pt x="0" y="541116"/>
                </a:moveTo>
                <a:cubicBezTo>
                  <a:pt x="-1756" y="299784"/>
                  <a:pt x="259693" y="-35159"/>
                  <a:pt x="541116" y="0"/>
                </a:cubicBezTo>
                <a:cubicBezTo>
                  <a:pt x="1605151" y="29483"/>
                  <a:pt x="3173113" y="4220"/>
                  <a:pt x="5633653" y="0"/>
                </a:cubicBezTo>
                <a:cubicBezTo>
                  <a:pt x="5980947" y="18249"/>
                  <a:pt x="6160747" y="260462"/>
                  <a:pt x="6174769" y="541116"/>
                </a:cubicBezTo>
                <a:cubicBezTo>
                  <a:pt x="6158827" y="1244427"/>
                  <a:pt x="6074945" y="1662394"/>
                  <a:pt x="6174769" y="2705517"/>
                </a:cubicBezTo>
                <a:cubicBezTo>
                  <a:pt x="6222511" y="3030060"/>
                  <a:pt x="5958457" y="3269998"/>
                  <a:pt x="5633653" y="3246633"/>
                </a:cubicBezTo>
                <a:cubicBezTo>
                  <a:pt x="4353144" y="3280761"/>
                  <a:pt x="2046728" y="3123841"/>
                  <a:pt x="541116" y="3246633"/>
                </a:cubicBezTo>
                <a:cubicBezTo>
                  <a:pt x="216204" y="3298561"/>
                  <a:pt x="-13523" y="3026906"/>
                  <a:pt x="0" y="2705517"/>
                </a:cubicBezTo>
                <a:cubicBezTo>
                  <a:pt x="-162483" y="2019600"/>
                  <a:pt x="12474" y="860460"/>
                  <a:pt x="0" y="541116"/>
                </a:cubicBezTo>
                <a:close/>
              </a:path>
              <a:path w="6174769" h="3246633" stroke="0" extrusionOk="0">
                <a:moveTo>
                  <a:pt x="0" y="541116"/>
                </a:moveTo>
                <a:cubicBezTo>
                  <a:pt x="-27114" y="288417"/>
                  <a:pt x="257897" y="8445"/>
                  <a:pt x="541116" y="0"/>
                </a:cubicBezTo>
                <a:cubicBezTo>
                  <a:pt x="1530751" y="-40312"/>
                  <a:pt x="4962834" y="-70188"/>
                  <a:pt x="5633653" y="0"/>
                </a:cubicBezTo>
                <a:cubicBezTo>
                  <a:pt x="5914448" y="-1699"/>
                  <a:pt x="6178375" y="235265"/>
                  <a:pt x="6174769" y="541116"/>
                </a:cubicBezTo>
                <a:cubicBezTo>
                  <a:pt x="6212376" y="811012"/>
                  <a:pt x="6198846" y="1869850"/>
                  <a:pt x="6174769" y="2705517"/>
                </a:cubicBezTo>
                <a:cubicBezTo>
                  <a:pt x="6173633" y="3017933"/>
                  <a:pt x="5927946" y="3246700"/>
                  <a:pt x="5633653" y="3246633"/>
                </a:cubicBezTo>
                <a:cubicBezTo>
                  <a:pt x="5030883" y="3263984"/>
                  <a:pt x="1361166" y="3369979"/>
                  <a:pt x="541116" y="3246633"/>
                </a:cubicBezTo>
                <a:cubicBezTo>
                  <a:pt x="247414" y="3224959"/>
                  <a:pt x="12928" y="3020513"/>
                  <a:pt x="0" y="2705517"/>
                </a:cubicBezTo>
                <a:cubicBezTo>
                  <a:pt x="6107" y="1679850"/>
                  <a:pt x="-133487" y="1301656"/>
                  <a:pt x="0" y="541116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3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C1037-31BA-ED40-515A-F55331AC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3" y="2258923"/>
            <a:ext cx="4198533" cy="2611028"/>
          </a:xfrm>
          <a:prstGeom prst="rect">
            <a:avLst/>
          </a:prstGeom>
        </p:spPr>
      </p:pic>
      <p:pic>
        <p:nvPicPr>
          <p:cNvPr id="4" name="Picture 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CF56C610-D763-3486-812B-7D3141A670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9" y="1839074"/>
            <a:ext cx="901138" cy="9178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D8A18D-C492-CA45-E5F3-CD006A1AAB80}"/>
              </a:ext>
            </a:extLst>
          </p:cNvPr>
          <p:cNvSpPr/>
          <p:nvPr/>
        </p:nvSpPr>
        <p:spPr>
          <a:xfrm>
            <a:off x="5363109" y="1993186"/>
            <a:ext cx="6174769" cy="3246633"/>
          </a:xfrm>
          <a:custGeom>
            <a:avLst/>
            <a:gdLst>
              <a:gd name="csX0" fmla="*/ 0 w 6174769"/>
              <a:gd name="csY0" fmla="*/ 541116 h 3246633"/>
              <a:gd name="csX1" fmla="*/ 541116 w 6174769"/>
              <a:gd name="csY1" fmla="*/ 0 h 3246633"/>
              <a:gd name="csX2" fmla="*/ 5633653 w 6174769"/>
              <a:gd name="csY2" fmla="*/ 0 h 3246633"/>
              <a:gd name="csX3" fmla="*/ 6174769 w 6174769"/>
              <a:gd name="csY3" fmla="*/ 541116 h 3246633"/>
              <a:gd name="csX4" fmla="*/ 6174769 w 6174769"/>
              <a:gd name="csY4" fmla="*/ 2705517 h 3246633"/>
              <a:gd name="csX5" fmla="*/ 5633653 w 6174769"/>
              <a:gd name="csY5" fmla="*/ 3246633 h 3246633"/>
              <a:gd name="csX6" fmla="*/ 541116 w 6174769"/>
              <a:gd name="csY6" fmla="*/ 3246633 h 3246633"/>
              <a:gd name="csX7" fmla="*/ 0 w 6174769"/>
              <a:gd name="csY7" fmla="*/ 2705517 h 3246633"/>
              <a:gd name="csX8" fmla="*/ 0 w 6174769"/>
              <a:gd name="csY8" fmla="*/ 541116 h 32466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174769" h="3246633" fill="none" extrusionOk="0">
                <a:moveTo>
                  <a:pt x="0" y="541116"/>
                </a:moveTo>
                <a:cubicBezTo>
                  <a:pt x="-1756" y="299784"/>
                  <a:pt x="259693" y="-35159"/>
                  <a:pt x="541116" y="0"/>
                </a:cubicBezTo>
                <a:cubicBezTo>
                  <a:pt x="1605151" y="29483"/>
                  <a:pt x="3173113" y="4220"/>
                  <a:pt x="5633653" y="0"/>
                </a:cubicBezTo>
                <a:cubicBezTo>
                  <a:pt x="5980947" y="18249"/>
                  <a:pt x="6160747" y="260462"/>
                  <a:pt x="6174769" y="541116"/>
                </a:cubicBezTo>
                <a:cubicBezTo>
                  <a:pt x="6158827" y="1244427"/>
                  <a:pt x="6074945" y="1662394"/>
                  <a:pt x="6174769" y="2705517"/>
                </a:cubicBezTo>
                <a:cubicBezTo>
                  <a:pt x="6222511" y="3030060"/>
                  <a:pt x="5958457" y="3269998"/>
                  <a:pt x="5633653" y="3246633"/>
                </a:cubicBezTo>
                <a:cubicBezTo>
                  <a:pt x="4353144" y="3280761"/>
                  <a:pt x="2046728" y="3123841"/>
                  <a:pt x="541116" y="3246633"/>
                </a:cubicBezTo>
                <a:cubicBezTo>
                  <a:pt x="216204" y="3298561"/>
                  <a:pt x="-13523" y="3026906"/>
                  <a:pt x="0" y="2705517"/>
                </a:cubicBezTo>
                <a:cubicBezTo>
                  <a:pt x="-162483" y="2019600"/>
                  <a:pt x="12474" y="860460"/>
                  <a:pt x="0" y="541116"/>
                </a:cubicBezTo>
                <a:close/>
              </a:path>
              <a:path w="6174769" h="3246633" stroke="0" extrusionOk="0">
                <a:moveTo>
                  <a:pt x="0" y="541116"/>
                </a:moveTo>
                <a:cubicBezTo>
                  <a:pt x="-27114" y="288417"/>
                  <a:pt x="257897" y="8445"/>
                  <a:pt x="541116" y="0"/>
                </a:cubicBezTo>
                <a:cubicBezTo>
                  <a:pt x="1530751" y="-40312"/>
                  <a:pt x="4962834" y="-70188"/>
                  <a:pt x="5633653" y="0"/>
                </a:cubicBezTo>
                <a:cubicBezTo>
                  <a:pt x="5914448" y="-1699"/>
                  <a:pt x="6178375" y="235265"/>
                  <a:pt x="6174769" y="541116"/>
                </a:cubicBezTo>
                <a:cubicBezTo>
                  <a:pt x="6212376" y="811012"/>
                  <a:pt x="6198846" y="1869850"/>
                  <a:pt x="6174769" y="2705517"/>
                </a:cubicBezTo>
                <a:cubicBezTo>
                  <a:pt x="6173633" y="3017933"/>
                  <a:pt x="5927946" y="3246700"/>
                  <a:pt x="5633653" y="3246633"/>
                </a:cubicBezTo>
                <a:cubicBezTo>
                  <a:pt x="5030883" y="3263984"/>
                  <a:pt x="1361166" y="3369979"/>
                  <a:pt x="541116" y="3246633"/>
                </a:cubicBezTo>
                <a:cubicBezTo>
                  <a:pt x="247414" y="3224959"/>
                  <a:pt x="12928" y="3020513"/>
                  <a:pt x="0" y="2705517"/>
                </a:cubicBezTo>
                <a:cubicBezTo>
                  <a:pt x="6107" y="1679850"/>
                  <a:pt x="-133487" y="1301656"/>
                  <a:pt x="0" y="541116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vi-VN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nước ngập không thể xác định được đường.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5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6;p51">
            <a:extLst>
              <a:ext uri="{FF2B5EF4-FFF2-40B4-BE49-F238E27FC236}">
                <a16:creationId xmlns:a16="http://schemas.microsoft.com/office/drawing/2014/main" id="{9403B990-F242-F4C1-E1A0-652632D0871A}"/>
              </a:ext>
            </a:extLst>
          </p:cNvPr>
          <p:cNvSpPr/>
          <p:nvPr/>
        </p:nvSpPr>
        <p:spPr>
          <a:xfrm flipH="1">
            <a:off x="1489753" y="904126"/>
            <a:ext cx="8574428" cy="2187753"/>
          </a:xfrm>
          <a:custGeom>
            <a:avLst/>
            <a:gdLst>
              <a:gd name="csX0" fmla="*/ 5451987 w 8574428"/>
              <a:gd name="csY0" fmla="*/ 171 h 2187753"/>
              <a:gd name="csX1" fmla="*/ 4619784 w 8574428"/>
              <a:gd name="csY1" fmla="*/ 14598 h 2187753"/>
              <a:gd name="csX2" fmla="*/ 1047364 w 8574428"/>
              <a:gd name="csY2" fmla="*/ 114729 h 2187753"/>
              <a:gd name="csX3" fmla="*/ 945473 w 8574428"/>
              <a:gd name="csY3" fmla="*/ 1718703 h 2187753"/>
              <a:gd name="csX4" fmla="*/ 2014044 w 8574428"/>
              <a:gd name="csY4" fmla="*/ 1796162 h 2187753"/>
              <a:gd name="csX5" fmla="*/ 2640394 w 8574428"/>
              <a:gd name="csY5" fmla="*/ 1786888 h 2187753"/>
              <a:gd name="csX6" fmla="*/ 2837971 w 8574428"/>
              <a:gd name="csY6" fmla="*/ 2170234 h 2187753"/>
              <a:gd name="csX7" fmla="*/ 2890727 w 8574428"/>
              <a:gd name="csY7" fmla="*/ 2187753 h 2187753"/>
              <a:gd name="csX8" fmla="*/ 4672023 w 8574428"/>
              <a:gd name="csY8" fmla="*/ 1758034 h 2187753"/>
              <a:gd name="csX9" fmla="*/ 8104794 w 8574428"/>
              <a:gd name="csY9" fmla="*/ 1572372 h 2187753"/>
              <a:gd name="csX10" fmla="*/ 8043245 w 8574428"/>
              <a:gd name="csY10" fmla="*/ 246117 h 2187753"/>
              <a:gd name="csX11" fmla="*/ 5451987 w 8574428"/>
              <a:gd name="csY11" fmla="*/ 171 h 21877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8574428" h="2187753" fill="none" extrusionOk="0">
                <a:moveTo>
                  <a:pt x="5451987" y="171"/>
                </a:moveTo>
                <a:cubicBezTo>
                  <a:pt x="4966321" y="171"/>
                  <a:pt x="4619783" y="14598"/>
                  <a:pt x="4619784" y="14598"/>
                </a:cubicBezTo>
                <a:cubicBezTo>
                  <a:pt x="4637571" y="-10071"/>
                  <a:pt x="1373443" y="57693"/>
                  <a:pt x="1047364" y="114729"/>
                </a:cubicBezTo>
                <a:cubicBezTo>
                  <a:pt x="31671" y="307709"/>
                  <a:pt x="711014" y="1609882"/>
                  <a:pt x="945473" y="1718703"/>
                </a:cubicBezTo>
                <a:cubicBezTo>
                  <a:pt x="1073149" y="1781222"/>
                  <a:pt x="1520092" y="1798207"/>
                  <a:pt x="2014044" y="1796162"/>
                </a:cubicBezTo>
                <a:cubicBezTo>
                  <a:pt x="2353855" y="1796162"/>
                  <a:pt x="2640394" y="1786888"/>
                  <a:pt x="2640394" y="1786888"/>
                </a:cubicBezTo>
                <a:cubicBezTo>
                  <a:pt x="2641119" y="1761342"/>
                  <a:pt x="2825650" y="2063902"/>
                  <a:pt x="2837971" y="2170234"/>
                </a:cubicBezTo>
                <a:cubicBezTo>
                  <a:pt x="2838400" y="2186066"/>
                  <a:pt x="2859946" y="2187876"/>
                  <a:pt x="2890727" y="2187753"/>
                </a:cubicBezTo>
                <a:cubicBezTo>
                  <a:pt x="3190381" y="2181545"/>
                  <a:pt x="4546913" y="1806517"/>
                  <a:pt x="4672023" y="1758034"/>
                </a:cubicBezTo>
                <a:cubicBezTo>
                  <a:pt x="4829253" y="1784438"/>
                  <a:pt x="7876400" y="1785499"/>
                  <a:pt x="8104794" y="1572372"/>
                </a:cubicBezTo>
                <a:cubicBezTo>
                  <a:pt x="8320213" y="1364422"/>
                  <a:pt x="8625794" y="438574"/>
                  <a:pt x="8043245" y="246117"/>
                </a:cubicBezTo>
                <a:cubicBezTo>
                  <a:pt x="7333748" y="34358"/>
                  <a:pt x="6308703" y="-30300"/>
                  <a:pt x="5451987" y="171"/>
                </a:cubicBezTo>
                <a:close/>
              </a:path>
              <a:path w="8574428" h="2187753" stroke="0" extrusionOk="0">
                <a:moveTo>
                  <a:pt x="5451987" y="171"/>
                </a:moveTo>
                <a:cubicBezTo>
                  <a:pt x="4966320" y="171"/>
                  <a:pt x="4619784" y="14598"/>
                  <a:pt x="4619784" y="14598"/>
                </a:cubicBezTo>
                <a:cubicBezTo>
                  <a:pt x="4664673" y="-42126"/>
                  <a:pt x="1406502" y="97271"/>
                  <a:pt x="1047364" y="114729"/>
                </a:cubicBezTo>
                <a:cubicBezTo>
                  <a:pt x="-6172" y="289994"/>
                  <a:pt x="730357" y="1632236"/>
                  <a:pt x="945473" y="1718703"/>
                </a:cubicBezTo>
                <a:cubicBezTo>
                  <a:pt x="1109097" y="1770337"/>
                  <a:pt x="1546504" y="1742892"/>
                  <a:pt x="2014044" y="1796162"/>
                </a:cubicBezTo>
                <a:cubicBezTo>
                  <a:pt x="2353856" y="1796162"/>
                  <a:pt x="2640393" y="1786888"/>
                  <a:pt x="2640394" y="1786888"/>
                </a:cubicBezTo>
                <a:cubicBezTo>
                  <a:pt x="2637578" y="1789346"/>
                  <a:pt x="2822511" y="2054366"/>
                  <a:pt x="2837971" y="2170234"/>
                </a:cubicBezTo>
                <a:cubicBezTo>
                  <a:pt x="2839093" y="2178866"/>
                  <a:pt x="2857145" y="2184425"/>
                  <a:pt x="2890727" y="2187753"/>
                </a:cubicBezTo>
                <a:cubicBezTo>
                  <a:pt x="3181727" y="2158251"/>
                  <a:pt x="4567553" y="1788555"/>
                  <a:pt x="4672023" y="1758034"/>
                </a:cubicBezTo>
                <a:cubicBezTo>
                  <a:pt x="4817524" y="1676509"/>
                  <a:pt x="7880417" y="1783004"/>
                  <a:pt x="8104794" y="1572372"/>
                </a:cubicBezTo>
                <a:cubicBezTo>
                  <a:pt x="8297226" y="1264243"/>
                  <a:pt x="8567477" y="318193"/>
                  <a:pt x="8043245" y="246117"/>
                </a:cubicBezTo>
                <a:cubicBezTo>
                  <a:pt x="7378122" y="72526"/>
                  <a:pt x="6190782" y="-181986"/>
                  <a:pt x="5451987" y="17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289962170"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12738" extrusionOk="0">
                        <a:moveTo>
                          <a:pt x="10541" y="1"/>
                        </a:moveTo>
                        <a:cubicBezTo>
                          <a:pt x="9602" y="1"/>
                          <a:pt x="8932" y="85"/>
                          <a:pt x="8932" y="85"/>
                        </a:cubicBezTo>
                        <a:cubicBezTo>
                          <a:pt x="8932" y="85"/>
                          <a:pt x="2669" y="355"/>
                          <a:pt x="2025" y="668"/>
                        </a:cubicBezTo>
                        <a:cubicBezTo>
                          <a:pt x="0" y="1662"/>
                          <a:pt x="1329" y="9341"/>
                          <a:pt x="1828" y="10007"/>
                        </a:cubicBezTo>
                        <a:cubicBezTo>
                          <a:pt x="2106" y="10376"/>
                          <a:pt x="3080" y="10458"/>
                          <a:pt x="3894" y="10458"/>
                        </a:cubicBezTo>
                        <a:cubicBezTo>
                          <a:pt x="4551" y="10458"/>
                          <a:pt x="5105" y="10404"/>
                          <a:pt x="5105" y="10404"/>
                        </a:cubicBezTo>
                        <a:cubicBezTo>
                          <a:pt x="5105" y="10404"/>
                          <a:pt x="5487" y="11969"/>
                          <a:pt x="5487" y="12636"/>
                        </a:cubicBezTo>
                        <a:cubicBezTo>
                          <a:pt x="5487" y="12706"/>
                          <a:pt x="5523" y="12738"/>
                          <a:pt x="5589" y="12738"/>
                        </a:cubicBezTo>
                        <a:cubicBezTo>
                          <a:pt x="6146" y="12738"/>
                          <a:pt x="8808" y="10458"/>
                          <a:pt x="9033" y="10236"/>
                        </a:cubicBezTo>
                        <a:cubicBezTo>
                          <a:pt x="9281" y="9985"/>
                          <a:pt x="15255" y="10487"/>
                          <a:pt x="15670" y="9155"/>
                        </a:cubicBezTo>
                        <a:cubicBezTo>
                          <a:pt x="16086" y="7826"/>
                          <a:pt x="16577" y="2459"/>
                          <a:pt x="15551" y="1433"/>
                        </a:cubicBezTo>
                        <a:cubicBezTo>
                          <a:pt x="14347" y="229"/>
                          <a:pt x="12082" y="1"/>
                          <a:pt x="10541" y="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704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6C85E-06DC-6936-93E6-7F3049C1C208}"/>
              </a:ext>
            </a:extLst>
          </p:cNvPr>
          <p:cNvSpPr txBox="1"/>
          <p:nvPr/>
        </p:nvSpPr>
        <p:spPr>
          <a:xfrm>
            <a:off x="1746607" y="1168506"/>
            <a:ext cx="776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</a:rPr>
              <a:t>2. </a:t>
            </a:r>
            <a:r>
              <a:rPr lang="vi-VN" sz="4000" b="1" dirty="0">
                <a:solidFill>
                  <a:srgbClr val="002060"/>
                </a:solidFill>
              </a:rPr>
              <a:t>Kể tên các tình huống có nguy cơ đuối nước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em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2A0336D4-17C6-4E78-3905-9C40B3525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7726230" y="2438669"/>
            <a:ext cx="3433272" cy="394911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A9BBE2-4E30-B85B-A4E5-D49598CA86E8}"/>
              </a:ext>
            </a:extLst>
          </p:cNvPr>
          <p:cNvSpPr/>
          <p:nvPr/>
        </p:nvSpPr>
        <p:spPr>
          <a:xfrm>
            <a:off x="780835" y="3503488"/>
            <a:ext cx="7191911" cy="2825393"/>
          </a:xfrm>
          <a:custGeom>
            <a:avLst/>
            <a:gdLst>
              <a:gd name="csX0" fmla="*/ 0 w 7191911"/>
              <a:gd name="csY0" fmla="*/ 470908 h 2825393"/>
              <a:gd name="csX1" fmla="*/ 470908 w 7191911"/>
              <a:gd name="csY1" fmla="*/ 0 h 2825393"/>
              <a:gd name="csX2" fmla="*/ 6721003 w 7191911"/>
              <a:gd name="csY2" fmla="*/ 0 h 2825393"/>
              <a:gd name="csX3" fmla="*/ 7191911 w 7191911"/>
              <a:gd name="csY3" fmla="*/ 470908 h 2825393"/>
              <a:gd name="csX4" fmla="*/ 7191911 w 7191911"/>
              <a:gd name="csY4" fmla="*/ 2354485 h 2825393"/>
              <a:gd name="csX5" fmla="*/ 6721003 w 7191911"/>
              <a:gd name="csY5" fmla="*/ 2825393 h 2825393"/>
              <a:gd name="csX6" fmla="*/ 470908 w 7191911"/>
              <a:gd name="csY6" fmla="*/ 2825393 h 2825393"/>
              <a:gd name="csX7" fmla="*/ 0 w 7191911"/>
              <a:gd name="csY7" fmla="*/ 2354485 h 2825393"/>
              <a:gd name="csX8" fmla="*/ 0 w 7191911"/>
              <a:gd name="csY8" fmla="*/ 470908 h 28253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191911" h="2825393" fill="none" extrusionOk="0">
                <a:moveTo>
                  <a:pt x="0" y="470908"/>
                </a:moveTo>
                <a:cubicBezTo>
                  <a:pt x="-1393" y="256457"/>
                  <a:pt x="216186" y="-10801"/>
                  <a:pt x="470908" y="0"/>
                </a:cubicBezTo>
                <a:cubicBezTo>
                  <a:pt x="3167436" y="29483"/>
                  <a:pt x="4401337" y="4220"/>
                  <a:pt x="6721003" y="0"/>
                </a:cubicBezTo>
                <a:cubicBezTo>
                  <a:pt x="6991303" y="3852"/>
                  <a:pt x="7182060" y="223617"/>
                  <a:pt x="7191911" y="470908"/>
                </a:cubicBezTo>
                <a:cubicBezTo>
                  <a:pt x="7138755" y="1030594"/>
                  <a:pt x="7081762" y="1854386"/>
                  <a:pt x="7191911" y="2354485"/>
                </a:cubicBezTo>
                <a:cubicBezTo>
                  <a:pt x="7203649" y="2620877"/>
                  <a:pt x="6988801" y="2832346"/>
                  <a:pt x="6721003" y="2825393"/>
                </a:cubicBezTo>
                <a:cubicBezTo>
                  <a:pt x="5277366" y="2859521"/>
                  <a:pt x="3271953" y="2702601"/>
                  <a:pt x="470908" y="2825393"/>
                </a:cubicBezTo>
                <a:cubicBezTo>
                  <a:pt x="202203" y="2842589"/>
                  <a:pt x="-4611" y="2622245"/>
                  <a:pt x="0" y="2354485"/>
                </a:cubicBezTo>
                <a:cubicBezTo>
                  <a:pt x="-53289" y="2064833"/>
                  <a:pt x="140220" y="699441"/>
                  <a:pt x="0" y="470908"/>
                </a:cubicBezTo>
                <a:close/>
              </a:path>
              <a:path w="7191911" h="2825393" stroke="0" extrusionOk="0">
                <a:moveTo>
                  <a:pt x="0" y="470908"/>
                </a:moveTo>
                <a:cubicBezTo>
                  <a:pt x="-8868" y="225928"/>
                  <a:pt x="254824" y="23769"/>
                  <a:pt x="470908" y="0"/>
                </a:cubicBezTo>
                <a:cubicBezTo>
                  <a:pt x="3467176" y="-40312"/>
                  <a:pt x="5736759" y="-70188"/>
                  <a:pt x="6721003" y="0"/>
                </a:cubicBezTo>
                <a:cubicBezTo>
                  <a:pt x="6954212" y="-2528"/>
                  <a:pt x="7214138" y="167683"/>
                  <a:pt x="7191911" y="470908"/>
                </a:cubicBezTo>
                <a:cubicBezTo>
                  <a:pt x="7040227" y="794559"/>
                  <a:pt x="7250400" y="1809840"/>
                  <a:pt x="7191911" y="2354485"/>
                </a:cubicBezTo>
                <a:cubicBezTo>
                  <a:pt x="7190549" y="2630823"/>
                  <a:pt x="6938220" y="2826023"/>
                  <a:pt x="6721003" y="2825393"/>
                </a:cubicBezTo>
                <a:cubicBezTo>
                  <a:pt x="4065660" y="2842744"/>
                  <a:pt x="1132772" y="2948739"/>
                  <a:pt x="470908" y="2825393"/>
                </a:cubicBezTo>
                <a:cubicBezTo>
                  <a:pt x="221194" y="2781772"/>
                  <a:pt x="11649" y="2629108"/>
                  <a:pt x="0" y="2354485"/>
                </a:cubicBezTo>
                <a:cubicBezTo>
                  <a:pt x="49259" y="1502424"/>
                  <a:pt x="-82081" y="773602"/>
                  <a:pt x="0" y="470908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đùa gần hồ, ao, sông, biển;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 bơi khi không có người giám sát;</a:t>
            </a:r>
            <a:endParaRPr 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khu vực ngập nước khi mưa,...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33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8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2697D-0998-EC48-74DD-2F9F4FE766AE}"/>
              </a:ext>
            </a:extLst>
          </p:cNvPr>
          <p:cNvSpPr txBox="1"/>
          <p:nvPr/>
        </p:nvSpPr>
        <p:spPr>
          <a:xfrm>
            <a:off x="863029" y="380144"/>
            <a:ext cx="1028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những người trong hình 2 có ích lợi gì? Vì sao?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21336-622A-3F85-349C-FB95E09A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629" y="1015642"/>
            <a:ext cx="5216757" cy="54130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544927-DD58-A757-E849-429430AD6649}"/>
              </a:ext>
            </a:extLst>
          </p:cNvPr>
          <p:cNvGrpSpPr/>
          <p:nvPr/>
        </p:nvGrpSpPr>
        <p:grpSpPr>
          <a:xfrm>
            <a:off x="368372" y="4385163"/>
            <a:ext cx="4278451" cy="2175001"/>
            <a:chOff x="892354" y="3758439"/>
            <a:chExt cx="4278451" cy="2175001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2825CBC2-D184-7B6E-10E1-5B926A195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FE65F49-A6CC-F4F0-D650-D80FDD4B76B9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91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2" y="2350573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 tập trung bơi từ nhỏ và nên tập bơi ở cơ sở trường lớp.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1136D-EC38-3364-93B9-8066116E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718" y="2220074"/>
            <a:ext cx="3538926" cy="35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2" y="2350573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ào kín xung quanh các khu vực ngập nước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229CC-9795-C201-3DE4-43DDEE65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02" y="2188395"/>
            <a:ext cx="3452818" cy="34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1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1" y="2350573"/>
            <a:ext cx="569405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biển để cảnh báo mọi người không đi lại gần khu vực nguy hiểm.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13A78-4E17-63A8-BD37-735CD01C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92" y="2239766"/>
            <a:ext cx="3596376" cy="34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310</Words>
  <Application>Microsoft Office PowerPoint</Application>
  <PresentationFormat>Widescreen</PresentationFormat>
  <Paragraphs>32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等线</vt:lpstr>
      <vt:lpstr>Times New Roman</vt:lpstr>
      <vt:lpstr>思源黑体 CN Regular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29</cp:revision>
  <dcterms:created xsi:type="dcterms:W3CDTF">2023-10-08T01:38:51Z</dcterms:created>
  <dcterms:modified xsi:type="dcterms:W3CDTF">2026-03-26T14:26:41Z</dcterms:modified>
</cp:coreProperties>
</file>