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19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9" r:id="rId16"/>
    <p:sldId id="274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500"/>
    <a:srgbClr val="004F88"/>
    <a:srgbClr val="B7F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916E6-AF84-4505-8C0A-24B1178F9E31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22111-BA4E-497B-BA27-BE4E968354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9882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73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38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743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762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444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42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67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3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022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26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1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890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74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793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355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3337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9095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2146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0185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3448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212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1959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71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4324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5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962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904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608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050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129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304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996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8A28F2B-1A98-4BF3-BA3F-71BC66C24446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C4C1E9B-DD57-4703-B9D3-A7F7B4261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022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10.tiff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tiff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10.tiff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130" y="4463702"/>
            <a:ext cx="12622742" cy="248221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7DD03AB-1F25-449E-825A-3754B64BE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4" y="-53650"/>
            <a:ext cx="11609250" cy="45850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246">
            <a:off x="975395" y="3683356"/>
            <a:ext cx="3566469" cy="257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21" y="5920230"/>
            <a:ext cx="1715979" cy="1025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781">
            <a:off x="9814709" y="103500"/>
            <a:ext cx="1841152" cy="1810669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086B15CE-FC50-5F45-A13E-01DE66F12B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85" y="2373212"/>
            <a:ext cx="4572705" cy="4572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9491" y="986322"/>
            <a:ext cx="7663336" cy="2164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7857" y="3234371"/>
            <a:ext cx="1546603" cy="8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911803"/>
            <a:ext cx="5140326" cy="708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5721" y="2042389"/>
            <a:ext cx="39991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nl-NL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ào kín xung quanh các khu vực ngập nước</a:t>
            </a: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  <a:solidFill>
            <a:schemeClr val="tx2">
              <a:lumMod val="50000"/>
            </a:schemeClr>
          </a:solidFill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4028" t="12222" r="13056" b="10988"/>
          <a:stretch/>
        </p:blipFill>
        <p:spPr>
          <a:xfrm>
            <a:off x="933557" y="1054487"/>
            <a:ext cx="5245768" cy="52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444877"/>
            <a:ext cx="5140326" cy="118508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33924" y="2561171"/>
            <a:ext cx="47706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biển để cảnh báo mọi người không đi lại gần khu vực nguy hiểm.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  <a:solidFill>
            <a:schemeClr val="tx2">
              <a:lumMod val="50000"/>
            </a:schemeClr>
          </a:solidFill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517" t="15154" r="56206" b="11655"/>
          <a:stretch/>
        </p:blipFill>
        <p:spPr>
          <a:xfrm>
            <a:off x="824440" y="823370"/>
            <a:ext cx="5578599" cy="556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1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911803"/>
            <a:ext cx="5140326" cy="708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08846" y="2207568"/>
            <a:ext cx="47376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an toàn khi đi đường thủy</a:t>
            </a: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  <a:solidFill>
            <a:schemeClr val="tx2">
              <a:lumMod val="50000"/>
            </a:schemeClr>
          </a:solidFill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5071" t="15154" r="13439" b="11277"/>
          <a:stretch/>
        </p:blipFill>
        <p:spPr>
          <a:xfrm>
            <a:off x="752803" y="803915"/>
            <a:ext cx="5566054" cy="55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0" y="5291090"/>
            <a:ext cx="12206024" cy="1549067"/>
          </a:xfrm>
          <a:prstGeom prst="rect">
            <a:avLst/>
          </a:prstGeom>
        </p:spPr>
      </p:pic>
      <p:grpSp>
        <p:nvGrpSpPr>
          <p:cNvPr id="2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3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4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2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0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  <a:solidFill>
            <a:schemeClr val="tx2">
              <a:lumMod val="50000"/>
            </a:schemeClr>
          </a:solidFill>
        </p:grpSpPr>
        <p:sp>
          <p:nvSpPr>
            <p:cNvPr id="3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1877245" y="2042389"/>
            <a:ext cx="952960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những việc làm khác để tránh đuối nước.</a:t>
            </a:r>
          </a:p>
        </p:txBody>
      </p:sp>
      <p:pic>
        <p:nvPicPr>
          <p:cNvPr id="146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60" y="4125300"/>
            <a:ext cx="1692613" cy="27327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8" y="2003140"/>
            <a:ext cx="831215" cy="785991"/>
          </a:xfrm>
          <a:prstGeom prst="rect">
            <a:avLst/>
          </a:prstGeom>
        </p:spPr>
      </p:pic>
      <p:pic>
        <p:nvPicPr>
          <p:cNvPr id="15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918752" flipV="1">
            <a:off x="96273" y="988920"/>
            <a:ext cx="1568801" cy="383204"/>
          </a:xfrm>
          <a:prstGeom prst="rect">
            <a:avLst/>
          </a:prstGeom>
        </p:spPr>
      </p:pic>
      <p:pic>
        <p:nvPicPr>
          <p:cNvPr id="15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889660">
            <a:off x="10903403" y="4880587"/>
            <a:ext cx="1201013" cy="3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0711" y="477624"/>
            <a:ext cx="11807952" cy="5953995"/>
          </a:xfrm>
          <a:prstGeom prst="roundRect">
            <a:avLst/>
          </a:prstGeom>
          <a:solidFill>
            <a:srgbClr val="004F88">
              <a:alpha val="9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50" l="9467" r="89941">
                        <a14:foregroundMark x1="28698" y1="37574" x2="37278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58" y="1992122"/>
            <a:ext cx="4468287" cy="4468287"/>
          </a:xfrm>
          <a:prstGeom prst="rect">
            <a:avLst/>
          </a:prstGeom>
        </p:spPr>
      </p:pic>
      <p:sp>
        <p:nvSpPr>
          <p:cNvPr id="13" name="文本框 67"/>
          <p:cNvSpPr txBox="1"/>
          <p:nvPr/>
        </p:nvSpPr>
        <p:spPr>
          <a:xfrm>
            <a:off x="667657" y="2244053"/>
            <a:ext cx="3739143" cy="123059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73"/>
          <p:cNvSpPr txBox="1"/>
          <p:nvPr/>
        </p:nvSpPr>
        <p:spPr>
          <a:xfrm>
            <a:off x="7310455" y="2020867"/>
            <a:ext cx="4468288" cy="168796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Chấp hành tốt các quy định về an toàn khi tham gia các phương tiện giao thông đường thủy. </a:t>
            </a:r>
          </a:p>
        </p:txBody>
      </p:sp>
      <p:sp>
        <p:nvSpPr>
          <p:cNvPr id="21" name="文本框 76"/>
          <p:cNvSpPr txBox="1"/>
          <p:nvPr/>
        </p:nvSpPr>
        <p:spPr>
          <a:xfrm>
            <a:off x="7710934" y="4521782"/>
            <a:ext cx="3816171" cy="122078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Tuyệt đối không lội qua suối khi trời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bão.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97407" y="1075276"/>
            <a:ext cx="9334607" cy="646331"/>
          </a:xfrm>
          <a:prstGeom prst="rect">
            <a:avLst/>
          </a:prstGeom>
          <a:solidFill>
            <a:srgbClr val="B7F182"/>
          </a:solidFill>
        </p:spPr>
        <p:txBody>
          <a:bodyPr wrap="non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2734" y="2151720"/>
            <a:ext cx="395522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 chơi đùa gần ao, hồ, sông, suối. </a:t>
            </a:r>
          </a:p>
        </p:txBody>
      </p:sp>
      <p:sp>
        <p:nvSpPr>
          <p:cNvPr id="25" name="Freeform 5"/>
          <p:cNvSpPr/>
          <p:nvPr/>
        </p:nvSpPr>
        <p:spPr bwMode="auto">
          <a:xfrm>
            <a:off x="192024" y="3787277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eform 5"/>
          <p:cNvSpPr/>
          <p:nvPr/>
        </p:nvSpPr>
        <p:spPr bwMode="auto">
          <a:xfrm>
            <a:off x="492783" y="1992122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reeform 5"/>
          <p:cNvSpPr/>
          <p:nvPr/>
        </p:nvSpPr>
        <p:spPr bwMode="auto">
          <a:xfrm>
            <a:off x="7102022" y="1747580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Freeform 5"/>
          <p:cNvSpPr/>
          <p:nvPr/>
        </p:nvSpPr>
        <p:spPr bwMode="auto">
          <a:xfrm>
            <a:off x="7468326" y="4217399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70"/>
          <p:cNvSpPr txBox="1"/>
          <p:nvPr/>
        </p:nvSpPr>
        <p:spPr>
          <a:xfrm>
            <a:off x="378886" y="4043880"/>
            <a:ext cx="4556680" cy="168796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Giếng nước phải được xây thành cao và có nắp đậy. Chum , vại, bể nước cũng phải có nắp đậy. </a:t>
            </a:r>
          </a:p>
        </p:txBody>
      </p:sp>
      <p:grpSp>
        <p:nvGrpSpPr>
          <p:cNvPr id="14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15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7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0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063560" y="448634"/>
            <a:ext cx="1649299" cy="990173"/>
            <a:chOff x="8726219" y="-661205"/>
            <a:chExt cx="2154936" cy="1322409"/>
          </a:xfrm>
          <a:solidFill>
            <a:schemeClr val="tx2">
              <a:lumMod val="50000"/>
            </a:schemeClr>
          </a:solidFill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9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1" grpId="0" animBg="1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akura Montessori độc quyền chương trình bơi chính khoá Aqua-Tots chuẩn Mỹ">
            <a:extLst>
              <a:ext uri="{FF2B5EF4-FFF2-40B4-BE49-F238E27FC236}">
                <a16:creationId xmlns:a16="http://schemas.microsoft.com/office/drawing/2014/main" id="{79B81BEA-6A1E-D120-4014-3BBFE396C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2" y="3050434"/>
            <a:ext cx="3795489" cy="3064632"/>
          </a:xfrm>
          <a:prstGeom prst="roundRect">
            <a:avLst/>
          </a:prstGeom>
          <a:noFill/>
          <a:ln w="82550" cmpd="tri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áo Đà Nẵng điện tử">
            <a:extLst>
              <a:ext uri="{FF2B5EF4-FFF2-40B4-BE49-F238E27FC236}">
                <a16:creationId xmlns:a16="http://schemas.microsoft.com/office/drawing/2014/main" id="{99054053-12CB-FBD5-D4C8-6BBDD206B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7" b="12221"/>
          <a:stretch/>
        </p:blipFill>
        <p:spPr bwMode="auto">
          <a:xfrm>
            <a:off x="4440696" y="2347920"/>
            <a:ext cx="3310608" cy="3005012"/>
          </a:xfrm>
          <a:prstGeom prst="roundRect">
            <a:avLst/>
          </a:prstGeom>
          <a:noFill/>
          <a:ln w="63500" cmpd="tri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459FCEE9-26FA-B0C1-7918-20C8DDBC3C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736" y="2347920"/>
            <a:ext cx="4593609" cy="4593609"/>
          </a:xfrm>
          <a:prstGeom prst="rect">
            <a:avLst/>
          </a:prstGeom>
        </p:spPr>
      </p:pic>
      <p:grpSp>
        <p:nvGrpSpPr>
          <p:cNvPr id="8" name="组合 210">
            <a:extLst>
              <a:ext uri="{FF2B5EF4-FFF2-40B4-BE49-F238E27FC236}">
                <a16:creationId xmlns:a16="http://schemas.microsoft.com/office/drawing/2014/main" id="{452C53B9-A8E1-F099-28EF-CAE760ADA22E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9" name="组合 211">
              <a:extLst>
                <a:ext uri="{FF2B5EF4-FFF2-40B4-BE49-F238E27FC236}">
                  <a16:creationId xmlns:a16="http://schemas.microsoft.com/office/drawing/2014/main" id="{97F97690-DF4A-65BD-9057-7B00833A3D88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1" name="椭圆 213">
                <a:extLst>
                  <a:ext uri="{FF2B5EF4-FFF2-40B4-BE49-F238E27FC236}">
                    <a16:creationId xmlns:a16="http://schemas.microsoft.com/office/drawing/2014/main" id="{B712150B-88F7-8FE2-80D2-511410D6F3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2" name="组合 214">
                <a:extLst>
                  <a:ext uri="{FF2B5EF4-FFF2-40B4-BE49-F238E27FC236}">
                    <a16:creationId xmlns:a16="http://schemas.microsoft.com/office/drawing/2014/main" id="{1702147E-FFE2-DA9A-F3F5-39D5E536EB3F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" name="直接连接符 224">
                  <a:extLst>
                    <a:ext uri="{FF2B5EF4-FFF2-40B4-BE49-F238E27FC236}">
                      <a16:creationId xmlns:a16="http://schemas.microsoft.com/office/drawing/2014/main" id="{B4CF75C5-CCA2-16FF-6BA9-83B21F4776F0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5">
                  <a:extLst>
                    <a:ext uri="{FF2B5EF4-FFF2-40B4-BE49-F238E27FC236}">
                      <a16:creationId xmlns:a16="http://schemas.microsoft.com/office/drawing/2014/main" id="{20F922FA-4A8D-8043-3183-4FC4B0AEC3A1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组合 215">
                <a:extLst>
                  <a:ext uri="{FF2B5EF4-FFF2-40B4-BE49-F238E27FC236}">
                    <a16:creationId xmlns:a16="http://schemas.microsoft.com/office/drawing/2014/main" id="{ADAD58FC-01E7-E0ED-4784-ED9E86EA5DC3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0" name="直接连接符 222">
                  <a:extLst>
                    <a:ext uri="{FF2B5EF4-FFF2-40B4-BE49-F238E27FC236}">
                      <a16:creationId xmlns:a16="http://schemas.microsoft.com/office/drawing/2014/main" id="{953F1362-83BB-A769-2426-37E1A0829F5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23">
                  <a:extLst>
                    <a:ext uri="{FF2B5EF4-FFF2-40B4-BE49-F238E27FC236}">
                      <a16:creationId xmlns:a16="http://schemas.microsoft.com/office/drawing/2014/main" id="{288E04EA-2A5C-1A29-BE2E-949A707F83A1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组合 216">
                <a:extLst>
                  <a:ext uri="{FF2B5EF4-FFF2-40B4-BE49-F238E27FC236}">
                    <a16:creationId xmlns:a16="http://schemas.microsoft.com/office/drawing/2014/main" id="{120F6558-BFDC-B6AA-8AEB-0FB917814D5E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8" name="直接连接符 220">
                  <a:extLst>
                    <a:ext uri="{FF2B5EF4-FFF2-40B4-BE49-F238E27FC236}">
                      <a16:creationId xmlns:a16="http://schemas.microsoft.com/office/drawing/2014/main" id="{71C61F50-14D9-3513-36DD-F2A42586F63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221">
                  <a:extLst>
                    <a:ext uri="{FF2B5EF4-FFF2-40B4-BE49-F238E27FC236}">
                      <a16:creationId xmlns:a16="http://schemas.microsoft.com/office/drawing/2014/main" id="{400ACB91-8D43-3783-233F-C24A21DC4B0B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组合 217">
                <a:extLst>
                  <a:ext uri="{FF2B5EF4-FFF2-40B4-BE49-F238E27FC236}">
                    <a16:creationId xmlns:a16="http://schemas.microsoft.com/office/drawing/2014/main" id="{99B1D15E-323B-B4A7-B1EE-C9F6BAC84DDB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6" name="直接连接符 218">
                  <a:extLst>
                    <a:ext uri="{FF2B5EF4-FFF2-40B4-BE49-F238E27FC236}">
                      <a16:creationId xmlns:a16="http://schemas.microsoft.com/office/drawing/2014/main" id="{B38BFC8C-FB5A-0CA6-CB19-CB976F54354B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219">
                  <a:extLst>
                    <a:ext uri="{FF2B5EF4-FFF2-40B4-BE49-F238E27FC236}">
                      <a16:creationId xmlns:a16="http://schemas.microsoft.com/office/drawing/2014/main" id="{2591C294-A81E-55C6-D940-F63C37965DEB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弧形 212">
              <a:extLst>
                <a:ext uri="{FF2B5EF4-FFF2-40B4-BE49-F238E27FC236}">
                  <a16:creationId xmlns:a16="http://schemas.microsoft.com/office/drawing/2014/main" id="{0629C0BD-CC71-ADEE-1C64-EADB793502EF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4" name="组合 226">
            <a:extLst>
              <a:ext uri="{FF2B5EF4-FFF2-40B4-BE49-F238E27FC236}">
                <a16:creationId xmlns:a16="http://schemas.microsoft.com/office/drawing/2014/main" id="{846B7374-A638-390E-302E-1088F2176515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25" name="任意多边形 227">
              <a:extLst>
                <a:ext uri="{FF2B5EF4-FFF2-40B4-BE49-F238E27FC236}">
                  <a16:creationId xmlns:a16="http://schemas.microsoft.com/office/drawing/2014/main" id="{DAAB63CC-C8D2-EB94-2BB0-AC9C60208F0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26" name="任意多边形 228">
              <a:extLst>
                <a:ext uri="{FF2B5EF4-FFF2-40B4-BE49-F238E27FC236}">
                  <a16:creationId xmlns:a16="http://schemas.microsoft.com/office/drawing/2014/main" id="{8E20C6B1-06F2-4084-FB1B-790DBB15AD85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2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DC8104E-31D2-43F6-D791-879E7227E2D9}"/>
              </a:ext>
            </a:extLst>
          </p:cNvPr>
          <p:cNvSpPr/>
          <p:nvPr/>
        </p:nvSpPr>
        <p:spPr>
          <a:xfrm>
            <a:off x="640467" y="910884"/>
            <a:ext cx="9531044" cy="1200329"/>
          </a:xfrm>
          <a:prstGeom prst="rect">
            <a:avLst/>
          </a:prstGeom>
          <a:solidFill>
            <a:srgbClr val="60A5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 tập bơi hoặc đi bơi ở những nơi đông người, có người cứu hộ và phương tiện cứu hộ.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600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8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255" y="-475811"/>
            <a:ext cx="5108429" cy="5346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6530" y="1128375"/>
            <a:ext cx="328579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Tuân thủ các 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 định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của hồ bơi.</a:t>
            </a:r>
            <a:endParaRPr kumimoji="0" lang="en-US" sz="4000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6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8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9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9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7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5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3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  <a:solidFill>
            <a:schemeClr val="tx2">
              <a:lumMod val="50000"/>
            </a:schemeClr>
          </a:solidFill>
        </p:grpSpPr>
        <p:sp>
          <p:nvSpPr>
            <p:cNvPr id="22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23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4" name="Picture 2" descr="QUY ĐỊNH QUẢN LÝ HỒ BƠI - Hương Nguyên Spo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95" y="2469031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B8F6ECE-5048-4AE9-22D3-2ABC8406052D}"/>
              </a:ext>
            </a:extLst>
          </p:cNvPr>
          <p:cNvSpPr/>
          <p:nvPr/>
        </p:nvSpPr>
        <p:spPr>
          <a:xfrm>
            <a:off x="721742" y="407663"/>
            <a:ext cx="10849769" cy="61996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文本框 67">
            <a:extLst>
              <a:ext uri="{FF2B5EF4-FFF2-40B4-BE49-F238E27FC236}">
                <a16:creationId xmlns:a16="http://schemas.microsoft.com/office/drawing/2014/main" id="{FE8BD083-0301-9376-CF7B-C927D2CE08DB}"/>
              </a:ext>
            </a:extLst>
          </p:cNvPr>
          <p:cNvSpPr txBox="1"/>
          <p:nvPr/>
        </p:nvSpPr>
        <p:spPr>
          <a:xfrm>
            <a:off x="1394675" y="617035"/>
            <a:ext cx="8267849" cy="1323439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457189" lvl="1" algn="ctr" defTabSz="914377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bơi cần phải vận động,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lvl="1" algn="ctr" defTabSz="914377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các bài tập để tránh bị chuột rút.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ADD011-AF3A-1B0C-951A-D85A74CBFDB1}"/>
              </a:ext>
            </a:extLst>
          </p:cNvPr>
          <p:cNvGrpSpPr/>
          <p:nvPr/>
        </p:nvGrpSpPr>
        <p:grpSpPr>
          <a:xfrm>
            <a:off x="-2881" y="2126163"/>
            <a:ext cx="5345724" cy="4746754"/>
            <a:chOff x="7063784" y="2198795"/>
            <a:chExt cx="5345724" cy="4816901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83B09CB-3289-A0B5-1273-F6BF90864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784" y="2198795"/>
              <a:ext cx="5345724" cy="4816901"/>
            </a:xfrm>
            <a:prstGeom prst="rect">
              <a:avLst/>
            </a:prstGeom>
          </p:spPr>
        </p:pic>
        <p:sp>
          <p:nvSpPr>
            <p:cNvPr id="5" name="文本框 76">
              <a:extLst>
                <a:ext uri="{FF2B5EF4-FFF2-40B4-BE49-F238E27FC236}">
                  <a16:creationId xmlns:a16="http://schemas.microsoft.com/office/drawing/2014/main" id="{113E7A94-0295-B562-3302-702830AF9235}"/>
                </a:ext>
              </a:extLst>
            </p:cNvPr>
            <p:cNvSpPr txBox="1"/>
            <p:nvPr/>
          </p:nvSpPr>
          <p:spPr>
            <a:xfrm>
              <a:off x="9967210" y="4295008"/>
              <a:ext cx="2161312" cy="1194642"/>
            </a:xfrm>
            <a:prstGeom prst="rect">
              <a:avLst/>
            </a:prstGeom>
            <a:solidFill>
              <a:schemeClr val="accent4"/>
            </a:solidFill>
            <a:ln w="38100"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D59EC883-A736-066A-EA83-0C8563DC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701" y="2550381"/>
            <a:ext cx="5053221" cy="439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10">
            <a:extLst>
              <a:ext uri="{FF2B5EF4-FFF2-40B4-BE49-F238E27FC236}">
                <a16:creationId xmlns:a16="http://schemas.microsoft.com/office/drawing/2014/main" id="{51F7E10E-D483-4956-FFE5-A1752ABD4BE4}"/>
              </a:ext>
            </a:extLst>
          </p:cNvPr>
          <p:cNvGrpSpPr/>
          <p:nvPr/>
        </p:nvGrpSpPr>
        <p:grpSpPr>
          <a:xfrm>
            <a:off x="10907442" y="225404"/>
            <a:ext cx="1284558" cy="1284558"/>
            <a:chOff x="2132930" y="1035327"/>
            <a:chExt cx="1307248" cy="1307248"/>
          </a:xfrm>
        </p:grpSpPr>
        <p:grpSp>
          <p:nvGrpSpPr>
            <p:cNvPr id="8" name="组合 211">
              <a:extLst>
                <a:ext uri="{FF2B5EF4-FFF2-40B4-BE49-F238E27FC236}">
                  <a16:creationId xmlns:a16="http://schemas.microsoft.com/office/drawing/2014/main" id="{CB6446A8-C7C9-C441-3995-656C398223EB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0" name="椭圆 213">
                <a:extLst>
                  <a:ext uri="{FF2B5EF4-FFF2-40B4-BE49-F238E27FC236}">
                    <a16:creationId xmlns:a16="http://schemas.microsoft.com/office/drawing/2014/main" id="{176E9693-3615-6749-F255-2807384928DD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1" name="组合 214">
                <a:extLst>
                  <a:ext uri="{FF2B5EF4-FFF2-40B4-BE49-F238E27FC236}">
                    <a16:creationId xmlns:a16="http://schemas.microsoft.com/office/drawing/2014/main" id="{B057734D-7EB2-6686-2BA2-835FA2A8F65B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" name="直接连接符 224">
                  <a:extLst>
                    <a:ext uri="{FF2B5EF4-FFF2-40B4-BE49-F238E27FC236}">
                      <a16:creationId xmlns:a16="http://schemas.microsoft.com/office/drawing/2014/main" id="{C418D172-BB8D-AFED-BA6D-D8BFD92C91C3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25">
                  <a:extLst>
                    <a:ext uri="{FF2B5EF4-FFF2-40B4-BE49-F238E27FC236}">
                      <a16:creationId xmlns:a16="http://schemas.microsoft.com/office/drawing/2014/main" id="{F787E78C-186C-92E2-D09B-59BD1DEC2141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215">
                <a:extLst>
                  <a:ext uri="{FF2B5EF4-FFF2-40B4-BE49-F238E27FC236}">
                    <a16:creationId xmlns:a16="http://schemas.microsoft.com/office/drawing/2014/main" id="{E9AA9F49-0718-D23A-7661-C59692BB8D97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9" name="直接连接符 222">
                  <a:extLst>
                    <a:ext uri="{FF2B5EF4-FFF2-40B4-BE49-F238E27FC236}">
                      <a16:creationId xmlns:a16="http://schemas.microsoft.com/office/drawing/2014/main" id="{933BA0CD-687B-56E5-3410-C8F7FE8A93B1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223">
                  <a:extLst>
                    <a:ext uri="{FF2B5EF4-FFF2-40B4-BE49-F238E27FC236}">
                      <a16:creationId xmlns:a16="http://schemas.microsoft.com/office/drawing/2014/main" id="{4E950AC2-3397-B785-1E2B-D5F9E2441E4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组合 216">
                <a:extLst>
                  <a:ext uri="{FF2B5EF4-FFF2-40B4-BE49-F238E27FC236}">
                    <a16:creationId xmlns:a16="http://schemas.microsoft.com/office/drawing/2014/main" id="{AD8F0423-B0AF-5813-B9D1-64E23837F9B8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7" name="直接连接符 220">
                  <a:extLst>
                    <a:ext uri="{FF2B5EF4-FFF2-40B4-BE49-F238E27FC236}">
                      <a16:creationId xmlns:a16="http://schemas.microsoft.com/office/drawing/2014/main" id="{386F84FF-D9B9-59BF-F21A-F15390784B4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221">
                  <a:extLst>
                    <a:ext uri="{FF2B5EF4-FFF2-40B4-BE49-F238E27FC236}">
                      <a16:creationId xmlns:a16="http://schemas.microsoft.com/office/drawing/2014/main" id="{FAE3906C-9221-E85D-3626-00E82A07EA2B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组合 217">
                <a:extLst>
                  <a:ext uri="{FF2B5EF4-FFF2-40B4-BE49-F238E27FC236}">
                    <a16:creationId xmlns:a16="http://schemas.microsoft.com/office/drawing/2014/main" id="{5236D3B2-211A-5FBE-EFDA-E874230ED9C4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5" name="直接连接符 218">
                  <a:extLst>
                    <a:ext uri="{FF2B5EF4-FFF2-40B4-BE49-F238E27FC236}">
                      <a16:creationId xmlns:a16="http://schemas.microsoft.com/office/drawing/2014/main" id="{CE5B2494-BA91-D499-3AE0-365BAA13BEBF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219">
                  <a:extLst>
                    <a:ext uri="{FF2B5EF4-FFF2-40B4-BE49-F238E27FC236}">
                      <a16:creationId xmlns:a16="http://schemas.microsoft.com/office/drawing/2014/main" id="{463196C0-4299-70A1-A10C-1B7820AE945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弧形 212">
              <a:extLst>
                <a:ext uri="{FF2B5EF4-FFF2-40B4-BE49-F238E27FC236}">
                  <a16:creationId xmlns:a16="http://schemas.microsoft.com/office/drawing/2014/main" id="{937DC798-4BF7-3CD2-EF4C-6450943BBF1B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26">
            <a:extLst>
              <a:ext uri="{FF2B5EF4-FFF2-40B4-BE49-F238E27FC236}">
                <a16:creationId xmlns:a16="http://schemas.microsoft.com/office/drawing/2014/main" id="{65FCBA66-7BCD-3EA8-1007-51DAD9F3D921}"/>
              </a:ext>
            </a:extLst>
          </p:cNvPr>
          <p:cNvGrpSpPr/>
          <p:nvPr/>
        </p:nvGrpSpPr>
        <p:grpSpPr>
          <a:xfrm>
            <a:off x="9967420" y="707414"/>
            <a:ext cx="1862063" cy="1142683"/>
            <a:chOff x="8726219" y="-661205"/>
            <a:chExt cx="2154936" cy="1322409"/>
          </a:xfrm>
          <a:solidFill>
            <a:schemeClr val="tx2">
              <a:lumMod val="50000"/>
            </a:schemeClr>
          </a:solidFill>
        </p:grpSpPr>
        <p:sp>
          <p:nvSpPr>
            <p:cNvPr id="24" name="任意多边形 227">
              <a:extLst>
                <a:ext uri="{FF2B5EF4-FFF2-40B4-BE49-F238E27FC236}">
                  <a16:creationId xmlns:a16="http://schemas.microsoft.com/office/drawing/2014/main" id="{08B7175B-EA9A-0824-2368-6ABC83BC30B4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25" name="任意多边形 228">
              <a:extLst>
                <a:ext uri="{FF2B5EF4-FFF2-40B4-BE49-F238E27FC236}">
                  <a16:creationId xmlns:a16="http://schemas.microsoft.com/office/drawing/2014/main" id="{C47274F9-F581-6AE3-71AE-0F882978C40B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05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6042 L 4.375E-6 1.11111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130" y="4463702"/>
            <a:ext cx="12622742" cy="248221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7DD03AB-1F25-449E-825A-3754B64BE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278"/>
            <a:ext cx="9259633" cy="5669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21" y="5920230"/>
            <a:ext cx="1715979" cy="1025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781">
            <a:off x="8847737" y="354500"/>
            <a:ext cx="2010049" cy="1976770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086B15CE-FC50-5F45-A13E-01DE66F12B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85" y="2373212"/>
            <a:ext cx="4572705" cy="4572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8A4434-D270-E644-A5DF-029166BF9627}"/>
              </a:ext>
            </a:extLst>
          </p:cNvPr>
          <p:cNvSpPr txBox="1"/>
          <p:nvPr/>
        </p:nvSpPr>
        <p:spPr>
          <a:xfrm>
            <a:off x="513910" y="1339998"/>
            <a:ext cx="82349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Một số việc làm để phòng tránh đuối nước </a:t>
            </a:r>
            <a:endParaRPr lang="vi-VN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4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0" y="5291090"/>
            <a:ext cx="12206024" cy="1549067"/>
          </a:xfrm>
          <a:prstGeom prst="rect">
            <a:avLst/>
          </a:prstGeom>
        </p:spPr>
      </p:pic>
      <p:grpSp>
        <p:nvGrpSpPr>
          <p:cNvPr id="2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3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4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2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0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  <a:solidFill>
            <a:schemeClr val="bg2"/>
          </a:solidFill>
        </p:grpSpPr>
        <p:sp>
          <p:nvSpPr>
            <p:cNvPr id="3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3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540477" y="838314"/>
            <a:ext cx="7762414" cy="7817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6056913" y="1643727"/>
            <a:ext cx="5458514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việc làm nào có thể dẫn đến nguy cơ đuối nước.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8D68304-775E-467E-BF6E-6660F2360BAD}"/>
              </a:ext>
            </a:extLst>
          </p:cNvPr>
          <p:cNvSpPr txBox="1"/>
          <p:nvPr/>
        </p:nvSpPr>
        <p:spPr>
          <a:xfrm>
            <a:off x="6410473" y="4182295"/>
            <a:ext cx="486471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vì sao.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6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60" y="4125300"/>
            <a:ext cx="1692613" cy="27327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340" y="1783764"/>
            <a:ext cx="531712" cy="502783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17" y="4322510"/>
            <a:ext cx="531712" cy="502783"/>
          </a:xfrm>
          <a:prstGeom prst="rect">
            <a:avLst/>
          </a:prstGeom>
        </p:spPr>
      </p:pic>
      <p:pic>
        <p:nvPicPr>
          <p:cNvPr id="15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918752" flipV="1">
            <a:off x="96273" y="988920"/>
            <a:ext cx="1568801" cy="383204"/>
          </a:xfrm>
          <a:prstGeom prst="rect">
            <a:avLst/>
          </a:prstGeom>
        </p:spPr>
      </p:pic>
      <p:pic>
        <p:nvPicPr>
          <p:cNvPr id="15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889660">
            <a:off x="10903403" y="4880587"/>
            <a:ext cx="1201013" cy="3628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17917" y="1725012"/>
            <a:ext cx="4637313" cy="3137267"/>
            <a:chOff x="717917" y="1725012"/>
            <a:chExt cx="4637313" cy="3137267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917" y="1725012"/>
              <a:ext cx="4622206" cy="313726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9413" y="1783764"/>
              <a:ext cx="4535817" cy="285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7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3" grpId="0"/>
      <p:bldP spid="1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591" y="2776275"/>
            <a:ext cx="5518049" cy="44124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4" y="1964236"/>
            <a:ext cx="5435964" cy="5435964"/>
          </a:xfrm>
          <a:prstGeom prst="rect">
            <a:avLst/>
          </a:prstGeom>
        </p:spPr>
      </p:pic>
      <p:sp>
        <p:nvSpPr>
          <p:cNvPr id="35" name="圆角矩形 51"/>
          <p:cNvSpPr/>
          <p:nvPr/>
        </p:nvSpPr>
        <p:spPr>
          <a:xfrm>
            <a:off x="813423" y="546063"/>
            <a:ext cx="10856674" cy="1395501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84751F96-FE80-46FA-8598-7F356791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58" y="338339"/>
            <a:ext cx="10943619" cy="1380097"/>
          </a:xfrm>
          <a:custGeom>
            <a:avLst/>
            <a:gdLst>
              <a:gd name="connsiteX0" fmla="*/ 0 w 8019517"/>
              <a:gd name="connsiteY0" fmla="*/ 0 h 1160330"/>
              <a:gd name="connsiteX1" fmla="*/ 492627 w 8019517"/>
              <a:gd name="connsiteY1" fmla="*/ 0 h 1160330"/>
              <a:gd name="connsiteX2" fmla="*/ 1065450 w 8019517"/>
              <a:gd name="connsiteY2" fmla="*/ 0 h 1160330"/>
              <a:gd name="connsiteX3" fmla="*/ 1718468 w 8019517"/>
              <a:gd name="connsiteY3" fmla="*/ 0 h 1160330"/>
              <a:gd name="connsiteX4" fmla="*/ 2371486 w 8019517"/>
              <a:gd name="connsiteY4" fmla="*/ 0 h 1160330"/>
              <a:gd name="connsiteX5" fmla="*/ 3104699 w 8019517"/>
              <a:gd name="connsiteY5" fmla="*/ 0 h 1160330"/>
              <a:gd name="connsiteX6" fmla="*/ 3597326 w 8019517"/>
              <a:gd name="connsiteY6" fmla="*/ 0 h 1160330"/>
              <a:gd name="connsiteX7" fmla="*/ 4250344 w 8019517"/>
              <a:gd name="connsiteY7" fmla="*/ 0 h 1160330"/>
              <a:gd name="connsiteX8" fmla="*/ 4903362 w 8019517"/>
              <a:gd name="connsiteY8" fmla="*/ 0 h 1160330"/>
              <a:gd name="connsiteX9" fmla="*/ 5476184 w 8019517"/>
              <a:gd name="connsiteY9" fmla="*/ 0 h 1160330"/>
              <a:gd name="connsiteX10" fmla="*/ 6049007 w 8019517"/>
              <a:gd name="connsiteY10" fmla="*/ 0 h 1160330"/>
              <a:gd name="connsiteX11" fmla="*/ 6782220 w 8019517"/>
              <a:gd name="connsiteY11" fmla="*/ 0 h 1160330"/>
              <a:gd name="connsiteX12" fmla="*/ 7274848 w 8019517"/>
              <a:gd name="connsiteY12" fmla="*/ 0 h 1160330"/>
              <a:gd name="connsiteX13" fmla="*/ 8019517 w 8019517"/>
              <a:gd name="connsiteY13" fmla="*/ 0 h 1160330"/>
              <a:gd name="connsiteX14" fmla="*/ 8019517 w 8019517"/>
              <a:gd name="connsiteY14" fmla="*/ 603372 h 1160330"/>
              <a:gd name="connsiteX15" fmla="*/ 8019517 w 8019517"/>
              <a:gd name="connsiteY15" fmla="*/ 1160330 h 1160330"/>
              <a:gd name="connsiteX16" fmla="*/ 7526890 w 8019517"/>
              <a:gd name="connsiteY16" fmla="*/ 1160330 h 1160330"/>
              <a:gd name="connsiteX17" fmla="*/ 7034262 w 8019517"/>
              <a:gd name="connsiteY17" fmla="*/ 1160330 h 1160330"/>
              <a:gd name="connsiteX18" fmla="*/ 6461439 w 8019517"/>
              <a:gd name="connsiteY18" fmla="*/ 1160330 h 1160330"/>
              <a:gd name="connsiteX19" fmla="*/ 5968812 w 8019517"/>
              <a:gd name="connsiteY19" fmla="*/ 1160330 h 1160330"/>
              <a:gd name="connsiteX20" fmla="*/ 5556380 w 8019517"/>
              <a:gd name="connsiteY20" fmla="*/ 1160330 h 1160330"/>
              <a:gd name="connsiteX21" fmla="*/ 5224143 w 8019517"/>
              <a:gd name="connsiteY21" fmla="*/ 1160330 h 1160330"/>
              <a:gd name="connsiteX22" fmla="*/ 4651320 w 8019517"/>
              <a:gd name="connsiteY22" fmla="*/ 1160330 h 1160330"/>
              <a:gd name="connsiteX23" fmla="*/ 4078497 w 8019517"/>
              <a:gd name="connsiteY23" fmla="*/ 1160330 h 1160330"/>
              <a:gd name="connsiteX24" fmla="*/ 3345284 w 8019517"/>
              <a:gd name="connsiteY24" fmla="*/ 1160330 h 1160330"/>
              <a:gd name="connsiteX25" fmla="*/ 2692266 w 8019517"/>
              <a:gd name="connsiteY25" fmla="*/ 1160330 h 1160330"/>
              <a:gd name="connsiteX26" fmla="*/ 1959053 w 8019517"/>
              <a:gd name="connsiteY26" fmla="*/ 1160330 h 1160330"/>
              <a:gd name="connsiteX27" fmla="*/ 1306036 w 8019517"/>
              <a:gd name="connsiteY27" fmla="*/ 1160330 h 1160330"/>
              <a:gd name="connsiteX28" fmla="*/ 813408 w 8019517"/>
              <a:gd name="connsiteY28" fmla="*/ 1160330 h 1160330"/>
              <a:gd name="connsiteX29" fmla="*/ 0 w 8019517"/>
              <a:gd name="connsiteY29" fmla="*/ 1160330 h 1160330"/>
              <a:gd name="connsiteX30" fmla="*/ 0 w 8019517"/>
              <a:gd name="connsiteY30" fmla="*/ 580165 h 1160330"/>
              <a:gd name="connsiteX31" fmla="*/ 0 w 8019517"/>
              <a:gd name="connsiteY31" fmla="*/ 0 h 116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019517" h="1160330" fill="none" extrusionOk="0">
                <a:moveTo>
                  <a:pt x="0" y="0"/>
                </a:moveTo>
                <a:cubicBezTo>
                  <a:pt x="103995" y="-43331"/>
                  <a:pt x="325970" y="24109"/>
                  <a:pt x="492627" y="0"/>
                </a:cubicBezTo>
                <a:cubicBezTo>
                  <a:pt x="659284" y="-24109"/>
                  <a:pt x="950185" y="27794"/>
                  <a:pt x="1065450" y="0"/>
                </a:cubicBezTo>
                <a:cubicBezTo>
                  <a:pt x="1180715" y="-27794"/>
                  <a:pt x="1483407" y="50758"/>
                  <a:pt x="1718468" y="0"/>
                </a:cubicBezTo>
                <a:cubicBezTo>
                  <a:pt x="1953529" y="-50758"/>
                  <a:pt x="2225046" y="9633"/>
                  <a:pt x="2371486" y="0"/>
                </a:cubicBezTo>
                <a:cubicBezTo>
                  <a:pt x="2517926" y="-9633"/>
                  <a:pt x="2939340" y="43492"/>
                  <a:pt x="3104699" y="0"/>
                </a:cubicBezTo>
                <a:cubicBezTo>
                  <a:pt x="3270058" y="-43492"/>
                  <a:pt x="3457212" y="10010"/>
                  <a:pt x="3597326" y="0"/>
                </a:cubicBezTo>
                <a:cubicBezTo>
                  <a:pt x="3737440" y="-10010"/>
                  <a:pt x="4041702" y="47328"/>
                  <a:pt x="4250344" y="0"/>
                </a:cubicBezTo>
                <a:cubicBezTo>
                  <a:pt x="4458986" y="-47328"/>
                  <a:pt x="4584709" y="52949"/>
                  <a:pt x="4903362" y="0"/>
                </a:cubicBezTo>
                <a:cubicBezTo>
                  <a:pt x="5222015" y="-52949"/>
                  <a:pt x="5299939" y="18691"/>
                  <a:pt x="5476184" y="0"/>
                </a:cubicBezTo>
                <a:cubicBezTo>
                  <a:pt x="5652429" y="-18691"/>
                  <a:pt x="5897595" y="51679"/>
                  <a:pt x="6049007" y="0"/>
                </a:cubicBezTo>
                <a:cubicBezTo>
                  <a:pt x="6200419" y="-51679"/>
                  <a:pt x="6614386" y="30161"/>
                  <a:pt x="6782220" y="0"/>
                </a:cubicBezTo>
                <a:cubicBezTo>
                  <a:pt x="6950054" y="-30161"/>
                  <a:pt x="7057380" y="46972"/>
                  <a:pt x="7274848" y="0"/>
                </a:cubicBezTo>
                <a:cubicBezTo>
                  <a:pt x="7492316" y="-46972"/>
                  <a:pt x="7765702" y="64284"/>
                  <a:pt x="8019517" y="0"/>
                </a:cubicBezTo>
                <a:cubicBezTo>
                  <a:pt x="8041411" y="171174"/>
                  <a:pt x="7982095" y="478851"/>
                  <a:pt x="8019517" y="603372"/>
                </a:cubicBezTo>
                <a:cubicBezTo>
                  <a:pt x="8056939" y="727893"/>
                  <a:pt x="7957416" y="1018329"/>
                  <a:pt x="8019517" y="1160330"/>
                </a:cubicBezTo>
                <a:cubicBezTo>
                  <a:pt x="7820105" y="1167697"/>
                  <a:pt x="7633531" y="1125079"/>
                  <a:pt x="7526890" y="1160330"/>
                </a:cubicBezTo>
                <a:cubicBezTo>
                  <a:pt x="7420249" y="1195581"/>
                  <a:pt x="7258878" y="1115389"/>
                  <a:pt x="7034262" y="1160330"/>
                </a:cubicBezTo>
                <a:cubicBezTo>
                  <a:pt x="6809646" y="1205271"/>
                  <a:pt x="6648257" y="1107941"/>
                  <a:pt x="6461439" y="1160330"/>
                </a:cubicBezTo>
                <a:cubicBezTo>
                  <a:pt x="6274621" y="1212719"/>
                  <a:pt x="6138053" y="1148326"/>
                  <a:pt x="5968812" y="1160330"/>
                </a:cubicBezTo>
                <a:cubicBezTo>
                  <a:pt x="5799571" y="1172334"/>
                  <a:pt x="5664456" y="1117469"/>
                  <a:pt x="5556380" y="1160330"/>
                </a:cubicBezTo>
                <a:cubicBezTo>
                  <a:pt x="5448304" y="1203191"/>
                  <a:pt x="5386751" y="1145356"/>
                  <a:pt x="5224143" y="1160330"/>
                </a:cubicBezTo>
                <a:cubicBezTo>
                  <a:pt x="5061535" y="1175304"/>
                  <a:pt x="4818351" y="1102619"/>
                  <a:pt x="4651320" y="1160330"/>
                </a:cubicBezTo>
                <a:cubicBezTo>
                  <a:pt x="4484289" y="1218041"/>
                  <a:pt x="4272082" y="1137462"/>
                  <a:pt x="4078497" y="1160330"/>
                </a:cubicBezTo>
                <a:cubicBezTo>
                  <a:pt x="3884912" y="1183198"/>
                  <a:pt x="3493126" y="1143784"/>
                  <a:pt x="3345284" y="1160330"/>
                </a:cubicBezTo>
                <a:cubicBezTo>
                  <a:pt x="3197442" y="1176876"/>
                  <a:pt x="2932927" y="1158285"/>
                  <a:pt x="2692266" y="1160330"/>
                </a:cubicBezTo>
                <a:cubicBezTo>
                  <a:pt x="2451605" y="1162375"/>
                  <a:pt x="2117362" y="1151332"/>
                  <a:pt x="1959053" y="1160330"/>
                </a:cubicBezTo>
                <a:cubicBezTo>
                  <a:pt x="1800744" y="1169328"/>
                  <a:pt x="1615719" y="1140311"/>
                  <a:pt x="1306036" y="1160330"/>
                </a:cubicBezTo>
                <a:cubicBezTo>
                  <a:pt x="996353" y="1180349"/>
                  <a:pt x="959321" y="1119046"/>
                  <a:pt x="813408" y="1160330"/>
                </a:cubicBezTo>
                <a:cubicBezTo>
                  <a:pt x="667495" y="1201614"/>
                  <a:pt x="364433" y="1147376"/>
                  <a:pt x="0" y="1160330"/>
                </a:cubicBezTo>
                <a:cubicBezTo>
                  <a:pt x="-51230" y="1041629"/>
                  <a:pt x="33803" y="768575"/>
                  <a:pt x="0" y="580165"/>
                </a:cubicBezTo>
                <a:cubicBezTo>
                  <a:pt x="-33803" y="391755"/>
                  <a:pt x="52816" y="141934"/>
                  <a:pt x="0" y="0"/>
                </a:cubicBezTo>
                <a:close/>
              </a:path>
              <a:path w="8019517" h="1160330" stroke="0" extrusionOk="0">
                <a:moveTo>
                  <a:pt x="0" y="0"/>
                </a:moveTo>
                <a:cubicBezTo>
                  <a:pt x="219919" y="-5385"/>
                  <a:pt x="448136" y="69452"/>
                  <a:pt x="653018" y="0"/>
                </a:cubicBezTo>
                <a:cubicBezTo>
                  <a:pt x="857900" y="-69452"/>
                  <a:pt x="862721" y="1236"/>
                  <a:pt x="985255" y="0"/>
                </a:cubicBezTo>
                <a:cubicBezTo>
                  <a:pt x="1107789" y="-1236"/>
                  <a:pt x="1265558" y="21130"/>
                  <a:pt x="1477882" y="0"/>
                </a:cubicBezTo>
                <a:cubicBezTo>
                  <a:pt x="1690206" y="-21130"/>
                  <a:pt x="1741537" y="39269"/>
                  <a:pt x="1810120" y="0"/>
                </a:cubicBezTo>
                <a:cubicBezTo>
                  <a:pt x="1878703" y="-39269"/>
                  <a:pt x="2055291" y="2387"/>
                  <a:pt x="2222552" y="0"/>
                </a:cubicBezTo>
                <a:cubicBezTo>
                  <a:pt x="2389813" y="-2387"/>
                  <a:pt x="2667114" y="76735"/>
                  <a:pt x="2955765" y="0"/>
                </a:cubicBezTo>
                <a:cubicBezTo>
                  <a:pt x="3244416" y="-76735"/>
                  <a:pt x="3404355" y="67925"/>
                  <a:pt x="3528587" y="0"/>
                </a:cubicBezTo>
                <a:cubicBezTo>
                  <a:pt x="3652819" y="-67925"/>
                  <a:pt x="3769256" y="6614"/>
                  <a:pt x="3860825" y="0"/>
                </a:cubicBezTo>
                <a:cubicBezTo>
                  <a:pt x="3952394" y="-6614"/>
                  <a:pt x="4076490" y="19793"/>
                  <a:pt x="4193062" y="0"/>
                </a:cubicBezTo>
                <a:cubicBezTo>
                  <a:pt x="4309634" y="-19793"/>
                  <a:pt x="4568113" y="30636"/>
                  <a:pt x="4765884" y="0"/>
                </a:cubicBezTo>
                <a:cubicBezTo>
                  <a:pt x="4963655" y="-30636"/>
                  <a:pt x="5127720" y="24581"/>
                  <a:pt x="5258512" y="0"/>
                </a:cubicBezTo>
                <a:cubicBezTo>
                  <a:pt x="5389304" y="-24581"/>
                  <a:pt x="5523320" y="27142"/>
                  <a:pt x="5751139" y="0"/>
                </a:cubicBezTo>
                <a:cubicBezTo>
                  <a:pt x="5978958" y="-27142"/>
                  <a:pt x="6241563" y="51766"/>
                  <a:pt x="6484352" y="0"/>
                </a:cubicBezTo>
                <a:cubicBezTo>
                  <a:pt x="6727141" y="-51766"/>
                  <a:pt x="6743738" y="2370"/>
                  <a:pt x="6896785" y="0"/>
                </a:cubicBezTo>
                <a:cubicBezTo>
                  <a:pt x="7049832" y="-2370"/>
                  <a:pt x="7505083" y="48902"/>
                  <a:pt x="8019517" y="0"/>
                </a:cubicBezTo>
                <a:cubicBezTo>
                  <a:pt x="8029911" y="136996"/>
                  <a:pt x="7984846" y="370180"/>
                  <a:pt x="8019517" y="545355"/>
                </a:cubicBezTo>
                <a:cubicBezTo>
                  <a:pt x="8054188" y="720531"/>
                  <a:pt x="8012768" y="1008467"/>
                  <a:pt x="8019517" y="1160330"/>
                </a:cubicBezTo>
                <a:cubicBezTo>
                  <a:pt x="7873466" y="1181445"/>
                  <a:pt x="7751420" y="1153547"/>
                  <a:pt x="7526890" y="1160330"/>
                </a:cubicBezTo>
                <a:cubicBezTo>
                  <a:pt x="7302360" y="1167113"/>
                  <a:pt x="7239661" y="1138237"/>
                  <a:pt x="6954067" y="1160330"/>
                </a:cubicBezTo>
                <a:cubicBezTo>
                  <a:pt x="6668473" y="1182423"/>
                  <a:pt x="6643238" y="1137568"/>
                  <a:pt x="6541635" y="1160330"/>
                </a:cubicBezTo>
                <a:cubicBezTo>
                  <a:pt x="6440032" y="1183092"/>
                  <a:pt x="6218906" y="1158250"/>
                  <a:pt x="6049007" y="1160330"/>
                </a:cubicBezTo>
                <a:cubicBezTo>
                  <a:pt x="5879108" y="1162410"/>
                  <a:pt x="5773510" y="1113056"/>
                  <a:pt x="5636575" y="1160330"/>
                </a:cubicBezTo>
                <a:cubicBezTo>
                  <a:pt x="5499640" y="1207604"/>
                  <a:pt x="5324741" y="1129365"/>
                  <a:pt x="5224143" y="1160330"/>
                </a:cubicBezTo>
                <a:cubicBezTo>
                  <a:pt x="5123545" y="1191295"/>
                  <a:pt x="4744738" y="1159860"/>
                  <a:pt x="4490930" y="1160330"/>
                </a:cubicBezTo>
                <a:cubicBezTo>
                  <a:pt x="4237122" y="1160800"/>
                  <a:pt x="4105173" y="1156224"/>
                  <a:pt x="3998302" y="1160330"/>
                </a:cubicBezTo>
                <a:cubicBezTo>
                  <a:pt x="3891431" y="1164436"/>
                  <a:pt x="3706170" y="1150865"/>
                  <a:pt x="3425479" y="1160330"/>
                </a:cubicBezTo>
                <a:cubicBezTo>
                  <a:pt x="3144788" y="1169795"/>
                  <a:pt x="3022734" y="1094190"/>
                  <a:pt x="2852657" y="1160330"/>
                </a:cubicBezTo>
                <a:cubicBezTo>
                  <a:pt x="2682580" y="1226470"/>
                  <a:pt x="2466392" y="1124731"/>
                  <a:pt x="2360029" y="1160330"/>
                </a:cubicBezTo>
                <a:cubicBezTo>
                  <a:pt x="2253666" y="1195929"/>
                  <a:pt x="2145078" y="1140695"/>
                  <a:pt x="2027792" y="1160330"/>
                </a:cubicBezTo>
                <a:cubicBezTo>
                  <a:pt x="1910506" y="1179965"/>
                  <a:pt x="1553964" y="1081732"/>
                  <a:pt x="1294579" y="1160330"/>
                </a:cubicBezTo>
                <a:cubicBezTo>
                  <a:pt x="1035194" y="1238928"/>
                  <a:pt x="773634" y="1136594"/>
                  <a:pt x="641561" y="1160330"/>
                </a:cubicBezTo>
                <a:cubicBezTo>
                  <a:pt x="509488" y="1184066"/>
                  <a:pt x="169680" y="1127787"/>
                  <a:pt x="0" y="1160330"/>
                </a:cubicBezTo>
                <a:cubicBezTo>
                  <a:pt x="-43948" y="889918"/>
                  <a:pt x="28567" y="772138"/>
                  <a:pt x="0" y="614975"/>
                </a:cubicBezTo>
                <a:cubicBezTo>
                  <a:pt x="-28567" y="457813"/>
                  <a:pt x="20736" y="176292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4321226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1: Các bạn nhỏ đang bơi ở sông suối mà không có người lớn</a:t>
            </a: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.</a:t>
            </a:r>
          </a:p>
          <a:p>
            <a:pPr marL="0" marR="0" lvl="0" indent="3175" algn="just" defTabSz="91437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endParaRPr kumimoji="0" lang="en-US" alt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6773" t="33689" r="40142" b="9763"/>
          <a:stretch/>
        </p:blipFill>
        <p:spPr>
          <a:xfrm>
            <a:off x="5504025" y="2161331"/>
            <a:ext cx="6672361" cy="4446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61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28" name="圆角矩形 51"/>
          <p:cNvSpPr/>
          <p:nvPr/>
        </p:nvSpPr>
        <p:spPr>
          <a:xfrm>
            <a:off x="146063" y="275644"/>
            <a:ext cx="11899874" cy="1429914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3 : Các bạn học sinh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 nghịch nước khi ngồi trên thuyền.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65" y="1757815"/>
            <a:ext cx="4459693" cy="35661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95" y="2134295"/>
            <a:ext cx="5265906" cy="5265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8688" t="23854" r="41525" b="19977"/>
          <a:stretch/>
        </p:blipFill>
        <p:spPr>
          <a:xfrm>
            <a:off x="402665" y="2286000"/>
            <a:ext cx="7204363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4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591" y="2776275"/>
            <a:ext cx="5518049" cy="44124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4" y="1964236"/>
            <a:ext cx="5435964" cy="5435964"/>
          </a:xfrm>
          <a:prstGeom prst="rect">
            <a:avLst/>
          </a:prstGeom>
        </p:spPr>
      </p:pic>
      <p:sp>
        <p:nvSpPr>
          <p:cNvPr id="35" name="圆角矩形 51"/>
          <p:cNvSpPr/>
          <p:nvPr/>
        </p:nvSpPr>
        <p:spPr>
          <a:xfrm>
            <a:off x="813423" y="546063"/>
            <a:ext cx="10856674" cy="1395501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84751F96-FE80-46FA-8598-7F356791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90" y="439126"/>
            <a:ext cx="10943619" cy="1380097"/>
          </a:xfrm>
          <a:custGeom>
            <a:avLst/>
            <a:gdLst>
              <a:gd name="connsiteX0" fmla="*/ 0 w 8019517"/>
              <a:gd name="connsiteY0" fmla="*/ 0 h 1160330"/>
              <a:gd name="connsiteX1" fmla="*/ 492627 w 8019517"/>
              <a:gd name="connsiteY1" fmla="*/ 0 h 1160330"/>
              <a:gd name="connsiteX2" fmla="*/ 1065450 w 8019517"/>
              <a:gd name="connsiteY2" fmla="*/ 0 h 1160330"/>
              <a:gd name="connsiteX3" fmla="*/ 1718468 w 8019517"/>
              <a:gd name="connsiteY3" fmla="*/ 0 h 1160330"/>
              <a:gd name="connsiteX4" fmla="*/ 2371486 w 8019517"/>
              <a:gd name="connsiteY4" fmla="*/ 0 h 1160330"/>
              <a:gd name="connsiteX5" fmla="*/ 3104699 w 8019517"/>
              <a:gd name="connsiteY5" fmla="*/ 0 h 1160330"/>
              <a:gd name="connsiteX6" fmla="*/ 3597326 w 8019517"/>
              <a:gd name="connsiteY6" fmla="*/ 0 h 1160330"/>
              <a:gd name="connsiteX7" fmla="*/ 4250344 w 8019517"/>
              <a:gd name="connsiteY7" fmla="*/ 0 h 1160330"/>
              <a:gd name="connsiteX8" fmla="*/ 4903362 w 8019517"/>
              <a:gd name="connsiteY8" fmla="*/ 0 h 1160330"/>
              <a:gd name="connsiteX9" fmla="*/ 5476184 w 8019517"/>
              <a:gd name="connsiteY9" fmla="*/ 0 h 1160330"/>
              <a:gd name="connsiteX10" fmla="*/ 6049007 w 8019517"/>
              <a:gd name="connsiteY10" fmla="*/ 0 h 1160330"/>
              <a:gd name="connsiteX11" fmla="*/ 6782220 w 8019517"/>
              <a:gd name="connsiteY11" fmla="*/ 0 h 1160330"/>
              <a:gd name="connsiteX12" fmla="*/ 7274848 w 8019517"/>
              <a:gd name="connsiteY12" fmla="*/ 0 h 1160330"/>
              <a:gd name="connsiteX13" fmla="*/ 8019517 w 8019517"/>
              <a:gd name="connsiteY13" fmla="*/ 0 h 1160330"/>
              <a:gd name="connsiteX14" fmla="*/ 8019517 w 8019517"/>
              <a:gd name="connsiteY14" fmla="*/ 603372 h 1160330"/>
              <a:gd name="connsiteX15" fmla="*/ 8019517 w 8019517"/>
              <a:gd name="connsiteY15" fmla="*/ 1160330 h 1160330"/>
              <a:gd name="connsiteX16" fmla="*/ 7526890 w 8019517"/>
              <a:gd name="connsiteY16" fmla="*/ 1160330 h 1160330"/>
              <a:gd name="connsiteX17" fmla="*/ 7034262 w 8019517"/>
              <a:gd name="connsiteY17" fmla="*/ 1160330 h 1160330"/>
              <a:gd name="connsiteX18" fmla="*/ 6461439 w 8019517"/>
              <a:gd name="connsiteY18" fmla="*/ 1160330 h 1160330"/>
              <a:gd name="connsiteX19" fmla="*/ 5968812 w 8019517"/>
              <a:gd name="connsiteY19" fmla="*/ 1160330 h 1160330"/>
              <a:gd name="connsiteX20" fmla="*/ 5556380 w 8019517"/>
              <a:gd name="connsiteY20" fmla="*/ 1160330 h 1160330"/>
              <a:gd name="connsiteX21" fmla="*/ 5224143 w 8019517"/>
              <a:gd name="connsiteY21" fmla="*/ 1160330 h 1160330"/>
              <a:gd name="connsiteX22" fmla="*/ 4651320 w 8019517"/>
              <a:gd name="connsiteY22" fmla="*/ 1160330 h 1160330"/>
              <a:gd name="connsiteX23" fmla="*/ 4078497 w 8019517"/>
              <a:gd name="connsiteY23" fmla="*/ 1160330 h 1160330"/>
              <a:gd name="connsiteX24" fmla="*/ 3345284 w 8019517"/>
              <a:gd name="connsiteY24" fmla="*/ 1160330 h 1160330"/>
              <a:gd name="connsiteX25" fmla="*/ 2692266 w 8019517"/>
              <a:gd name="connsiteY25" fmla="*/ 1160330 h 1160330"/>
              <a:gd name="connsiteX26" fmla="*/ 1959053 w 8019517"/>
              <a:gd name="connsiteY26" fmla="*/ 1160330 h 1160330"/>
              <a:gd name="connsiteX27" fmla="*/ 1306036 w 8019517"/>
              <a:gd name="connsiteY27" fmla="*/ 1160330 h 1160330"/>
              <a:gd name="connsiteX28" fmla="*/ 813408 w 8019517"/>
              <a:gd name="connsiteY28" fmla="*/ 1160330 h 1160330"/>
              <a:gd name="connsiteX29" fmla="*/ 0 w 8019517"/>
              <a:gd name="connsiteY29" fmla="*/ 1160330 h 1160330"/>
              <a:gd name="connsiteX30" fmla="*/ 0 w 8019517"/>
              <a:gd name="connsiteY30" fmla="*/ 580165 h 1160330"/>
              <a:gd name="connsiteX31" fmla="*/ 0 w 8019517"/>
              <a:gd name="connsiteY31" fmla="*/ 0 h 116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019517" h="1160330" fill="none" extrusionOk="0">
                <a:moveTo>
                  <a:pt x="0" y="0"/>
                </a:moveTo>
                <a:cubicBezTo>
                  <a:pt x="103995" y="-43331"/>
                  <a:pt x="325970" y="24109"/>
                  <a:pt x="492627" y="0"/>
                </a:cubicBezTo>
                <a:cubicBezTo>
                  <a:pt x="659284" y="-24109"/>
                  <a:pt x="950185" y="27794"/>
                  <a:pt x="1065450" y="0"/>
                </a:cubicBezTo>
                <a:cubicBezTo>
                  <a:pt x="1180715" y="-27794"/>
                  <a:pt x="1483407" y="50758"/>
                  <a:pt x="1718468" y="0"/>
                </a:cubicBezTo>
                <a:cubicBezTo>
                  <a:pt x="1953529" y="-50758"/>
                  <a:pt x="2225046" y="9633"/>
                  <a:pt x="2371486" y="0"/>
                </a:cubicBezTo>
                <a:cubicBezTo>
                  <a:pt x="2517926" y="-9633"/>
                  <a:pt x="2939340" y="43492"/>
                  <a:pt x="3104699" y="0"/>
                </a:cubicBezTo>
                <a:cubicBezTo>
                  <a:pt x="3270058" y="-43492"/>
                  <a:pt x="3457212" y="10010"/>
                  <a:pt x="3597326" y="0"/>
                </a:cubicBezTo>
                <a:cubicBezTo>
                  <a:pt x="3737440" y="-10010"/>
                  <a:pt x="4041702" y="47328"/>
                  <a:pt x="4250344" y="0"/>
                </a:cubicBezTo>
                <a:cubicBezTo>
                  <a:pt x="4458986" y="-47328"/>
                  <a:pt x="4584709" y="52949"/>
                  <a:pt x="4903362" y="0"/>
                </a:cubicBezTo>
                <a:cubicBezTo>
                  <a:pt x="5222015" y="-52949"/>
                  <a:pt x="5299939" y="18691"/>
                  <a:pt x="5476184" y="0"/>
                </a:cubicBezTo>
                <a:cubicBezTo>
                  <a:pt x="5652429" y="-18691"/>
                  <a:pt x="5897595" y="51679"/>
                  <a:pt x="6049007" y="0"/>
                </a:cubicBezTo>
                <a:cubicBezTo>
                  <a:pt x="6200419" y="-51679"/>
                  <a:pt x="6614386" y="30161"/>
                  <a:pt x="6782220" y="0"/>
                </a:cubicBezTo>
                <a:cubicBezTo>
                  <a:pt x="6950054" y="-30161"/>
                  <a:pt x="7057380" y="46972"/>
                  <a:pt x="7274848" y="0"/>
                </a:cubicBezTo>
                <a:cubicBezTo>
                  <a:pt x="7492316" y="-46972"/>
                  <a:pt x="7765702" y="64284"/>
                  <a:pt x="8019517" y="0"/>
                </a:cubicBezTo>
                <a:cubicBezTo>
                  <a:pt x="8041411" y="171174"/>
                  <a:pt x="7982095" y="478851"/>
                  <a:pt x="8019517" y="603372"/>
                </a:cubicBezTo>
                <a:cubicBezTo>
                  <a:pt x="8056939" y="727893"/>
                  <a:pt x="7957416" y="1018329"/>
                  <a:pt x="8019517" y="1160330"/>
                </a:cubicBezTo>
                <a:cubicBezTo>
                  <a:pt x="7820105" y="1167697"/>
                  <a:pt x="7633531" y="1125079"/>
                  <a:pt x="7526890" y="1160330"/>
                </a:cubicBezTo>
                <a:cubicBezTo>
                  <a:pt x="7420249" y="1195581"/>
                  <a:pt x="7258878" y="1115389"/>
                  <a:pt x="7034262" y="1160330"/>
                </a:cubicBezTo>
                <a:cubicBezTo>
                  <a:pt x="6809646" y="1205271"/>
                  <a:pt x="6648257" y="1107941"/>
                  <a:pt x="6461439" y="1160330"/>
                </a:cubicBezTo>
                <a:cubicBezTo>
                  <a:pt x="6274621" y="1212719"/>
                  <a:pt x="6138053" y="1148326"/>
                  <a:pt x="5968812" y="1160330"/>
                </a:cubicBezTo>
                <a:cubicBezTo>
                  <a:pt x="5799571" y="1172334"/>
                  <a:pt x="5664456" y="1117469"/>
                  <a:pt x="5556380" y="1160330"/>
                </a:cubicBezTo>
                <a:cubicBezTo>
                  <a:pt x="5448304" y="1203191"/>
                  <a:pt x="5386751" y="1145356"/>
                  <a:pt x="5224143" y="1160330"/>
                </a:cubicBezTo>
                <a:cubicBezTo>
                  <a:pt x="5061535" y="1175304"/>
                  <a:pt x="4818351" y="1102619"/>
                  <a:pt x="4651320" y="1160330"/>
                </a:cubicBezTo>
                <a:cubicBezTo>
                  <a:pt x="4484289" y="1218041"/>
                  <a:pt x="4272082" y="1137462"/>
                  <a:pt x="4078497" y="1160330"/>
                </a:cubicBezTo>
                <a:cubicBezTo>
                  <a:pt x="3884912" y="1183198"/>
                  <a:pt x="3493126" y="1143784"/>
                  <a:pt x="3345284" y="1160330"/>
                </a:cubicBezTo>
                <a:cubicBezTo>
                  <a:pt x="3197442" y="1176876"/>
                  <a:pt x="2932927" y="1158285"/>
                  <a:pt x="2692266" y="1160330"/>
                </a:cubicBezTo>
                <a:cubicBezTo>
                  <a:pt x="2451605" y="1162375"/>
                  <a:pt x="2117362" y="1151332"/>
                  <a:pt x="1959053" y="1160330"/>
                </a:cubicBezTo>
                <a:cubicBezTo>
                  <a:pt x="1800744" y="1169328"/>
                  <a:pt x="1615719" y="1140311"/>
                  <a:pt x="1306036" y="1160330"/>
                </a:cubicBezTo>
                <a:cubicBezTo>
                  <a:pt x="996353" y="1180349"/>
                  <a:pt x="959321" y="1119046"/>
                  <a:pt x="813408" y="1160330"/>
                </a:cubicBezTo>
                <a:cubicBezTo>
                  <a:pt x="667495" y="1201614"/>
                  <a:pt x="364433" y="1147376"/>
                  <a:pt x="0" y="1160330"/>
                </a:cubicBezTo>
                <a:cubicBezTo>
                  <a:pt x="-51230" y="1041629"/>
                  <a:pt x="33803" y="768575"/>
                  <a:pt x="0" y="580165"/>
                </a:cubicBezTo>
                <a:cubicBezTo>
                  <a:pt x="-33803" y="391755"/>
                  <a:pt x="52816" y="141934"/>
                  <a:pt x="0" y="0"/>
                </a:cubicBezTo>
                <a:close/>
              </a:path>
              <a:path w="8019517" h="1160330" stroke="0" extrusionOk="0">
                <a:moveTo>
                  <a:pt x="0" y="0"/>
                </a:moveTo>
                <a:cubicBezTo>
                  <a:pt x="219919" y="-5385"/>
                  <a:pt x="448136" y="69452"/>
                  <a:pt x="653018" y="0"/>
                </a:cubicBezTo>
                <a:cubicBezTo>
                  <a:pt x="857900" y="-69452"/>
                  <a:pt x="862721" y="1236"/>
                  <a:pt x="985255" y="0"/>
                </a:cubicBezTo>
                <a:cubicBezTo>
                  <a:pt x="1107789" y="-1236"/>
                  <a:pt x="1265558" y="21130"/>
                  <a:pt x="1477882" y="0"/>
                </a:cubicBezTo>
                <a:cubicBezTo>
                  <a:pt x="1690206" y="-21130"/>
                  <a:pt x="1741537" y="39269"/>
                  <a:pt x="1810120" y="0"/>
                </a:cubicBezTo>
                <a:cubicBezTo>
                  <a:pt x="1878703" y="-39269"/>
                  <a:pt x="2055291" y="2387"/>
                  <a:pt x="2222552" y="0"/>
                </a:cubicBezTo>
                <a:cubicBezTo>
                  <a:pt x="2389813" y="-2387"/>
                  <a:pt x="2667114" y="76735"/>
                  <a:pt x="2955765" y="0"/>
                </a:cubicBezTo>
                <a:cubicBezTo>
                  <a:pt x="3244416" y="-76735"/>
                  <a:pt x="3404355" y="67925"/>
                  <a:pt x="3528587" y="0"/>
                </a:cubicBezTo>
                <a:cubicBezTo>
                  <a:pt x="3652819" y="-67925"/>
                  <a:pt x="3769256" y="6614"/>
                  <a:pt x="3860825" y="0"/>
                </a:cubicBezTo>
                <a:cubicBezTo>
                  <a:pt x="3952394" y="-6614"/>
                  <a:pt x="4076490" y="19793"/>
                  <a:pt x="4193062" y="0"/>
                </a:cubicBezTo>
                <a:cubicBezTo>
                  <a:pt x="4309634" y="-19793"/>
                  <a:pt x="4568113" y="30636"/>
                  <a:pt x="4765884" y="0"/>
                </a:cubicBezTo>
                <a:cubicBezTo>
                  <a:pt x="4963655" y="-30636"/>
                  <a:pt x="5127720" y="24581"/>
                  <a:pt x="5258512" y="0"/>
                </a:cubicBezTo>
                <a:cubicBezTo>
                  <a:pt x="5389304" y="-24581"/>
                  <a:pt x="5523320" y="27142"/>
                  <a:pt x="5751139" y="0"/>
                </a:cubicBezTo>
                <a:cubicBezTo>
                  <a:pt x="5978958" y="-27142"/>
                  <a:pt x="6241563" y="51766"/>
                  <a:pt x="6484352" y="0"/>
                </a:cubicBezTo>
                <a:cubicBezTo>
                  <a:pt x="6727141" y="-51766"/>
                  <a:pt x="6743738" y="2370"/>
                  <a:pt x="6896785" y="0"/>
                </a:cubicBezTo>
                <a:cubicBezTo>
                  <a:pt x="7049832" y="-2370"/>
                  <a:pt x="7505083" y="48902"/>
                  <a:pt x="8019517" y="0"/>
                </a:cubicBezTo>
                <a:cubicBezTo>
                  <a:pt x="8029911" y="136996"/>
                  <a:pt x="7984846" y="370180"/>
                  <a:pt x="8019517" y="545355"/>
                </a:cubicBezTo>
                <a:cubicBezTo>
                  <a:pt x="8054188" y="720531"/>
                  <a:pt x="8012768" y="1008467"/>
                  <a:pt x="8019517" y="1160330"/>
                </a:cubicBezTo>
                <a:cubicBezTo>
                  <a:pt x="7873466" y="1181445"/>
                  <a:pt x="7751420" y="1153547"/>
                  <a:pt x="7526890" y="1160330"/>
                </a:cubicBezTo>
                <a:cubicBezTo>
                  <a:pt x="7302360" y="1167113"/>
                  <a:pt x="7239661" y="1138237"/>
                  <a:pt x="6954067" y="1160330"/>
                </a:cubicBezTo>
                <a:cubicBezTo>
                  <a:pt x="6668473" y="1182423"/>
                  <a:pt x="6643238" y="1137568"/>
                  <a:pt x="6541635" y="1160330"/>
                </a:cubicBezTo>
                <a:cubicBezTo>
                  <a:pt x="6440032" y="1183092"/>
                  <a:pt x="6218906" y="1158250"/>
                  <a:pt x="6049007" y="1160330"/>
                </a:cubicBezTo>
                <a:cubicBezTo>
                  <a:pt x="5879108" y="1162410"/>
                  <a:pt x="5773510" y="1113056"/>
                  <a:pt x="5636575" y="1160330"/>
                </a:cubicBezTo>
                <a:cubicBezTo>
                  <a:pt x="5499640" y="1207604"/>
                  <a:pt x="5324741" y="1129365"/>
                  <a:pt x="5224143" y="1160330"/>
                </a:cubicBezTo>
                <a:cubicBezTo>
                  <a:pt x="5123545" y="1191295"/>
                  <a:pt x="4744738" y="1159860"/>
                  <a:pt x="4490930" y="1160330"/>
                </a:cubicBezTo>
                <a:cubicBezTo>
                  <a:pt x="4237122" y="1160800"/>
                  <a:pt x="4105173" y="1156224"/>
                  <a:pt x="3998302" y="1160330"/>
                </a:cubicBezTo>
                <a:cubicBezTo>
                  <a:pt x="3891431" y="1164436"/>
                  <a:pt x="3706170" y="1150865"/>
                  <a:pt x="3425479" y="1160330"/>
                </a:cubicBezTo>
                <a:cubicBezTo>
                  <a:pt x="3144788" y="1169795"/>
                  <a:pt x="3022734" y="1094190"/>
                  <a:pt x="2852657" y="1160330"/>
                </a:cubicBezTo>
                <a:cubicBezTo>
                  <a:pt x="2682580" y="1226470"/>
                  <a:pt x="2466392" y="1124731"/>
                  <a:pt x="2360029" y="1160330"/>
                </a:cubicBezTo>
                <a:cubicBezTo>
                  <a:pt x="2253666" y="1195929"/>
                  <a:pt x="2145078" y="1140695"/>
                  <a:pt x="2027792" y="1160330"/>
                </a:cubicBezTo>
                <a:cubicBezTo>
                  <a:pt x="1910506" y="1179965"/>
                  <a:pt x="1553964" y="1081732"/>
                  <a:pt x="1294579" y="1160330"/>
                </a:cubicBezTo>
                <a:cubicBezTo>
                  <a:pt x="1035194" y="1238928"/>
                  <a:pt x="773634" y="1136594"/>
                  <a:pt x="641561" y="1160330"/>
                </a:cubicBezTo>
                <a:cubicBezTo>
                  <a:pt x="509488" y="1184066"/>
                  <a:pt x="169680" y="1127787"/>
                  <a:pt x="0" y="1160330"/>
                </a:cubicBezTo>
                <a:cubicBezTo>
                  <a:pt x="-43948" y="889918"/>
                  <a:pt x="28567" y="772138"/>
                  <a:pt x="0" y="614975"/>
                </a:cubicBezTo>
                <a:cubicBezTo>
                  <a:pt x="-28567" y="457813"/>
                  <a:pt x="20736" y="176292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4321226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4: Đường ngập nước không thể xác định được đường.</a:t>
            </a:r>
          </a:p>
          <a:p>
            <a:pPr marL="0" marR="0" lvl="0" indent="3175" algn="just" defTabSz="91437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endParaRPr kumimoji="0" lang="en-US" alt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1560" t="25744" r="28121" b="16950"/>
          <a:stretch/>
        </p:blipFill>
        <p:spPr>
          <a:xfrm>
            <a:off x="5394036" y="2498086"/>
            <a:ext cx="6587492" cy="421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50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0" y="5291090"/>
            <a:ext cx="12206024" cy="1549067"/>
          </a:xfrm>
          <a:prstGeom prst="rect">
            <a:avLst/>
          </a:prstGeom>
        </p:spPr>
      </p:pic>
      <p:grpSp>
        <p:nvGrpSpPr>
          <p:cNvPr id="2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3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4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2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0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3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3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1483652" y="1572958"/>
            <a:ext cx="993239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spc="50" normalizeH="0" baseline="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những tình huống khác có nguy cơ đuối nước mà em biết.</a:t>
            </a:r>
          </a:p>
        </p:txBody>
      </p:sp>
      <p:pic>
        <p:nvPicPr>
          <p:cNvPr id="146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60" y="4125300"/>
            <a:ext cx="1692613" cy="27327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4" y="2296211"/>
            <a:ext cx="831215" cy="785991"/>
          </a:xfrm>
          <a:prstGeom prst="rect">
            <a:avLst/>
          </a:prstGeom>
        </p:spPr>
      </p:pic>
      <p:pic>
        <p:nvPicPr>
          <p:cNvPr id="15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918752" flipV="1">
            <a:off x="96273" y="988920"/>
            <a:ext cx="1568801" cy="383204"/>
          </a:xfrm>
          <a:prstGeom prst="rect">
            <a:avLst/>
          </a:prstGeom>
        </p:spPr>
      </p:pic>
      <p:pic>
        <p:nvPicPr>
          <p:cNvPr id="15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889660">
            <a:off x="10903403" y="4880587"/>
            <a:ext cx="1201013" cy="3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437" y="-169852"/>
            <a:ext cx="7337221" cy="26264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8624" y="75224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đôi: </a:t>
            </a:r>
          </a:p>
        </p:txBody>
      </p:sp>
      <p:sp>
        <p:nvSpPr>
          <p:cNvPr id="5" name="文本框 70"/>
          <p:cNvSpPr txBox="1"/>
          <p:nvPr/>
        </p:nvSpPr>
        <p:spPr>
          <a:xfrm>
            <a:off x="144652" y="2977918"/>
            <a:ext cx="6919132" cy="142346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của những người trong hình 2 có ích lợi gì?</a:t>
            </a:r>
          </a:p>
        </p:txBody>
      </p:sp>
      <p:pic>
        <p:nvPicPr>
          <p:cNvPr id="10" name="图片 20">
            <a:extLst>
              <a:ext uri="{FF2B5EF4-FFF2-40B4-BE49-F238E27FC236}">
                <a16:creationId xmlns:a16="http://schemas.microsoft.com/office/drawing/2014/main" id="{C80979EF-E1B7-3045-8028-BF15E163B4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128" y="3858615"/>
            <a:ext cx="3227275" cy="32272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357652" y="2041099"/>
            <a:ext cx="5345724" cy="4816901"/>
            <a:chOff x="7063784" y="2198795"/>
            <a:chExt cx="5345724" cy="4816901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D26918B6-76E6-0E4A-B36C-870B95CBA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784" y="2198795"/>
              <a:ext cx="5345724" cy="4816901"/>
            </a:xfrm>
            <a:prstGeom prst="rect">
              <a:avLst/>
            </a:prstGeom>
          </p:spPr>
        </p:pic>
        <p:sp>
          <p:nvSpPr>
            <p:cNvPr id="12" name="文本框 76"/>
            <p:cNvSpPr txBox="1"/>
            <p:nvPr/>
          </p:nvSpPr>
          <p:spPr>
            <a:xfrm>
              <a:off x="9927271" y="3907454"/>
              <a:ext cx="2252584" cy="210057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Vì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38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911803"/>
            <a:ext cx="5140326" cy="708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79320" y="2166928"/>
            <a:ext cx="45361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 tập bơi từ nhỏ và nên tập bơi ở cơ sở trường lớp.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  <a:solidFill>
            <a:schemeClr val="tx2">
              <a:lumMod val="50000"/>
            </a:schemeClr>
          </a:solidFill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667" t="13457" r="46945" b="11728"/>
          <a:stretch/>
        </p:blipFill>
        <p:spPr>
          <a:xfrm>
            <a:off x="854157" y="1019975"/>
            <a:ext cx="5101410" cy="518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2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332</Words>
  <Application>Microsoft Office PowerPoint</Application>
  <PresentationFormat>Widescreen</PresentationFormat>
  <Paragraphs>40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Arial</vt:lpstr>
      <vt:lpstr>Calibri</vt:lpstr>
      <vt:lpstr>Century Gothic</vt:lpstr>
      <vt:lpstr>inpin heiti</vt:lpstr>
      <vt:lpstr>Tahoma</vt:lpstr>
      <vt:lpstr>Times New Roman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</dc:creator>
  <cp:lastModifiedBy>Windows</cp:lastModifiedBy>
  <cp:revision>25</cp:revision>
  <dcterms:created xsi:type="dcterms:W3CDTF">2025-03-31T06:12:49Z</dcterms:created>
  <dcterms:modified xsi:type="dcterms:W3CDTF">2025-04-01T02:53:59Z</dcterms:modified>
</cp:coreProperties>
</file>