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24" r:id="rId2"/>
    <p:sldId id="437" r:id="rId3"/>
    <p:sldId id="438" r:id="rId4"/>
    <p:sldId id="439" r:id="rId5"/>
    <p:sldId id="440" r:id="rId6"/>
    <p:sldId id="441" r:id="rId7"/>
    <p:sldId id="442" r:id="rId8"/>
    <p:sldId id="44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86" autoAdjust="0"/>
  </p:normalViewPr>
  <p:slideViewPr>
    <p:cSldViewPr snapToGrid="0">
      <p:cViewPr varScale="1">
        <p:scale>
          <a:sx n="60" d="100"/>
          <a:sy n="60" d="100"/>
        </p:scale>
        <p:origin x="120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7DC31-CC71-4DCC-ADEB-9342BBD5534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09675-725C-43C5-946D-3F49CA426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6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9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27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9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1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06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37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176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8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C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7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400"/>
            <a:ext cx="12192000" cy="314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63" y="-260007"/>
            <a:ext cx="2503317" cy="25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00A2AD-B2CE-DC4F-8015-E18525983D45}" type="datetimeFigureOut">
              <a:rPr kumimoji="1" lang="zh-CN" altLang="en-US" smtClean="0"/>
              <a:t>2026/3/26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69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AA01522-9EC4-690E-A329-D00E746166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1259" y="0"/>
            <a:ext cx="1459179" cy="14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6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6A881-7D50-CB69-31D2-5A83E7E8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145" y="341753"/>
            <a:ext cx="4474852" cy="1341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7B365-7BA3-30E2-6289-E6FF9D872010}"/>
              </a:ext>
            </a:extLst>
          </p:cNvPr>
          <p:cNvSpPr txBox="1"/>
          <p:nvPr/>
        </p:nvSpPr>
        <p:spPr>
          <a:xfrm>
            <a:off x="1023257" y="1643743"/>
            <a:ext cx="10450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Bằng lá cọ non phơi khô, người thợ thủ công đã khâu thành những chiếc nón che nắng, che mưa.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8DE55B-26F7-6DFF-61E3-573660BBC1F0}"/>
              </a:ext>
            </a:extLst>
          </p:cNvPr>
          <p:cNvCxnSpPr/>
          <p:nvPr/>
        </p:nvCxnSpPr>
        <p:spPr>
          <a:xfrm>
            <a:off x="1632857" y="2188028"/>
            <a:ext cx="49312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CD235A-30E5-344D-CBFE-C238AD04C6D6}"/>
              </a:ext>
            </a:extLst>
          </p:cNvPr>
          <p:cNvSpPr txBox="1"/>
          <p:nvPr/>
        </p:nvSpPr>
        <p:spPr>
          <a:xfrm>
            <a:off x="1251857" y="3940629"/>
            <a:ext cx="896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thợ thủ công đã khâu thành những chiếc nón che nắng, che mưa bằng gì?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6A881-7D50-CB69-31D2-5A83E7E8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145" y="341753"/>
            <a:ext cx="4474852" cy="1341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7B365-7BA3-30E2-6289-E6FF9D872010}"/>
              </a:ext>
            </a:extLst>
          </p:cNvPr>
          <p:cNvSpPr txBox="1"/>
          <p:nvPr/>
        </p:nvSpPr>
        <p:spPr>
          <a:xfrm>
            <a:off x="1023257" y="1643743"/>
            <a:ext cx="10450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Với những chiếc khăn piêu kết hợp độc đáo giữa màu sắc và hoa văn, các cô gái Thái đã chứng tỏ sự khéo, đảm đang của mình.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D235A-30E5-344D-CBFE-C238AD04C6D6}"/>
              </a:ext>
            </a:extLst>
          </p:cNvPr>
          <p:cNvSpPr txBox="1"/>
          <p:nvPr/>
        </p:nvSpPr>
        <p:spPr>
          <a:xfrm>
            <a:off x="1230086" y="4419601"/>
            <a:ext cx="896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Các cô gái Thái đã chứng tỏ sự khéo, đảm đang của mình với cái gì?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C441F-3A02-D1E9-B40B-953A0D4E308D}"/>
              </a:ext>
            </a:extLst>
          </p:cNvPr>
          <p:cNvCxnSpPr>
            <a:cxnSpLocks/>
          </p:cNvCxnSpPr>
          <p:nvPr/>
        </p:nvCxnSpPr>
        <p:spPr>
          <a:xfrm>
            <a:off x="1698171" y="2177142"/>
            <a:ext cx="96120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055C1-DC07-4751-87E5-888B8A58511B}"/>
              </a:ext>
            </a:extLst>
          </p:cNvPr>
          <p:cNvCxnSpPr>
            <a:cxnSpLocks/>
          </p:cNvCxnSpPr>
          <p:nvPr/>
        </p:nvCxnSpPr>
        <p:spPr>
          <a:xfrm>
            <a:off x="1099457" y="2754085"/>
            <a:ext cx="40168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6A881-7D50-CB69-31D2-5A83E7E8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145" y="341753"/>
            <a:ext cx="4474852" cy="1341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7B365-7BA3-30E2-6289-E6FF9D872010}"/>
              </a:ext>
            </a:extLst>
          </p:cNvPr>
          <p:cNvSpPr txBox="1"/>
          <p:nvPr/>
        </p:nvSpPr>
        <p:spPr>
          <a:xfrm>
            <a:off x="1023257" y="1643743"/>
            <a:ext cx="10450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Bằng một số ống tre, nứa thô sơ, người dân Tây Nguyên đã làm ra cây đàn trưng có âm thanh thánh thót như tiếng chim hót, tiếng suối reo...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8DE55B-26F7-6DFF-61E3-573660BBC1F0}"/>
              </a:ext>
            </a:extLst>
          </p:cNvPr>
          <p:cNvCxnSpPr>
            <a:cxnSpLocks/>
          </p:cNvCxnSpPr>
          <p:nvPr/>
        </p:nvCxnSpPr>
        <p:spPr>
          <a:xfrm>
            <a:off x="1632857" y="2188028"/>
            <a:ext cx="6596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CD235A-30E5-344D-CBFE-C238AD04C6D6}"/>
              </a:ext>
            </a:extLst>
          </p:cNvPr>
          <p:cNvSpPr txBox="1"/>
          <p:nvPr/>
        </p:nvSpPr>
        <p:spPr>
          <a:xfrm>
            <a:off x="1045028" y="4430486"/>
            <a:ext cx="8969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Bằng cái gì người dân Tây Nguyên đã làm ra cây đàn trưng có âm thanh thánh thót như tiếng chim hót, tiếng suối reo...?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422955" y="348792"/>
            <a:ext cx="11346089" cy="5307729"/>
          </a:xfrm>
          <a:custGeom>
            <a:avLst/>
            <a:gdLst>
              <a:gd name="connsiteX0" fmla="*/ 0 w 11346089"/>
              <a:gd name="connsiteY0" fmla="*/ 884639 h 5307729"/>
              <a:gd name="connsiteX1" fmla="*/ 884639 w 11346089"/>
              <a:gd name="connsiteY1" fmla="*/ 0 h 5307729"/>
              <a:gd name="connsiteX2" fmla="*/ 1291653 w 11346089"/>
              <a:gd name="connsiteY2" fmla="*/ 0 h 5307729"/>
              <a:gd name="connsiteX3" fmla="*/ 1890204 w 11346089"/>
              <a:gd name="connsiteY3" fmla="*/ 0 h 5307729"/>
              <a:gd name="connsiteX4" fmla="*/ 2680291 w 11346089"/>
              <a:gd name="connsiteY4" fmla="*/ 0 h 5307729"/>
              <a:gd name="connsiteX5" fmla="*/ 2991537 w 11346089"/>
              <a:gd name="connsiteY5" fmla="*/ 0 h 5307729"/>
              <a:gd name="connsiteX6" fmla="*/ 3494320 w 11346089"/>
              <a:gd name="connsiteY6" fmla="*/ 0 h 5307729"/>
              <a:gd name="connsiteX7" fmla="*/ 3805566 w 11346089"/>
              <a:gd name="connsiteY7" fmla="*/ 0 h 5307729"/>
              <a:gd name="connsiteX8" fmla="*/ 4404117 w 11346089"/>
              <a:gd name="connsiteY8" fmla="*/ 0 h 5307729"/>
              <a:gd name="connsiteX9" fmla="*/ 4811132 w 11346089"/>
              <a:gd name="connsiteY9" fmla="*/ 0 h 5307729"/>
              <a:gd name="connsiteX10" fmla="*/ 5505450 w 11346089"/>
              <a:gd name="connsiteY10" fmla="*/ 0 h 5307729"/>
              <a:gd name="connsiteX11" fmla="*/ 6104001 w 11346089"/>
              <a:gd name="connsiteY11" fmla="*/ 0 h 5307729"/>
              <a:gd name="connsiteX12" fmla="*/ 6894088 w 11346089"/>
              <a:gd name="connsiteY12" fmla="*/ 0 h 5307729"/>
              <a:gd name="connsiteX13" fmla="*/ 7301102 w 11346089"/>
              <a:gd name="connsiteY13" fmla="*/ 0 h 5307729"/>
              <a:gd name="connsiteX14" fmla="*/ 7899653 w 11346089"/>
              <a:gd name="connsiteY14" fmla="*/ 0 h 5307729"/>
              <a:gd name="connsiteX15" fmla="*/ 8689740 w 11346089"/>
              <a:gd name="connsiteY15" fmla="*/ 0 h 5307729"/>
              <a:gd name="connsiteX16" fmla="*/ 9096754 w 11346089"/>
              <a:gd name="connsiteY16" fmla="*/ 0 h 5307729"/>
              <a:gd name="connsiteX17" fmla="*/ 9791073 w 11346089"/>
              <a:gd name="connsiteY17" fmla="*/ 0 h 5307729"/>
              <a:gd name="connsiteX18" fmla="*/ 10461450 w 11346089"/>
              <a:gd name="connsiteY18" fmla="*/ 0 h 5307729"/>
              <a:gd name="connsiteX19" fmla="*/ 11346089 w 11346089"/>
              <a:gd name="connsiteY19" fmla="*/ 884639 h 5307729"/>
              <a:gd name="connsiteX20" fmla="*/ 11346089 w 11346089"/>
              <a:gd name="connsiteY20" fmla="*/ 1509765 h 5307729"/>
              <a:gd name="connsiteX21" fmla="*/ 11346089 w 11346089"/>
              <a:gd name="connsiteY21" fmla="*/ 2028738 h 5307729"/>
              <a:gd name="connsiteX22" fmla="*/ 11346089 w 11346089"/>
              <a:gd name="connsiteY22" fmla="*/ 2512326 h 5307729"/>
              <a:gd name="connsiteX23" fmla="*/ 11346089 w 11346089"/>
              <a:gd name="connsiteY23" fmla="*/ 3102068 h 5307729"/>
              <a:gd name="connsiteX24" fmla="*/ 11346089 w 11346089"/>
              <a:gd name="connsiteY24" fmla="*/ 3621041 h 5307729"/>
              <a:gd name="connsiteX25" fmla="*/ 11346089 w 11346089"/>
              <a:gd name="connsiteY25" fmla="*/ 4423090 h 5307729"/>
              <a:gd name="connsiteX26" fmla="*/ 10461450 w 11346089"/>
              <a:gd name="connsiteY26" fmla="*/ 5307729 h 5307729"/>
              <a:gd name="connsiteX27" fmla="*/ 9767131 w 11346089"/>
              <a:gd name="connsiteY27" fmla="*/ 5307729 h 5307729"/>
              <a:gd name="connsiteX28" fmla="*/ 9360117 w 11346089"/>
              <a:gd name="connsiteY28" fmla="*/ 5307729 h 5307729"/>
              <a:gd name="connsiteX29" fmla="*/ 9048870 w 11346089"/>
              <a:gd name="connsiteY29" fmla="*/ 5307729 h 5307729"/>
              <a:gd name="connsiteX30" fmla="*/ 8641856 w 11346089"/>
              <a:gd name="connsiteY30" fmla="*/ 5307729 h 5307729"/>
              <a:gd name="connsiteX31" fmla="*/ 7851769 w 11346089"/>
              <a:gd name="connsiteY31" fmla="*/ 5307729 h 5307729"/>
              <a:gd name="connsiteX32" fmla="*/ 7540523 w 11346089"/>
              <a:gd name="connsiteY32" fmla="*/ 5307729 h 5307729"/>
              <a:gd name="connsiteX33" fmla="*/ 7037740 w 11346089"/>
              <a:gd name="connsiteY33" fmla="*/ 5307729 h 5307729"/>
              <a:gd name="connsiteX34" fmla="*/ 6439189 w 11346089"/>
              <a:gd name="connsiteY34" fmla="*/ 5307729 h 5307729"/>
              <a:gd name="connsiteX35" fmla="*/ 5744871 w 11346089"/>
              <a:gd name="connsiteY35" fmla="*/ 5307729 h 5307729"/>
              <a:gd name="connsiteX36" fmla="*/ 5337856 w 11346089"/>
              <a:gd name="connsiteY36" fmla="*/ 5307729 h 5307729"/>
              <a:gd name="connsiteX37" fmla="*/ 4739305 w 11346089"/>
              <a:gd name="connsiteY37" fmla="*/ 5307729 h 5307729"/>
              <a:gd name="connsiteX38" fmla="*/ 4044987 w 11346089"/>
              <a:gd name="connsiteY38" fmla="*/ 5307729 h 5307729"/>
              <a:gd name="connsiteX39" fmla="*/ 3637972 w 11346089"/>
              <a:gd name="connsiteY39" fmla="*/ 5307729 h 5307729"/>
              <a:gd name="connsiteX40" fmla="*/ 2943653 w 11346089"/>
              <a:gd name="connsiteY40" fmla="*/ 5307729 h 5307729"/>
              <a:gd name="connsiteX41" fmla="*/ 2345103 w 11346089"/>
              <a:gd name="connsiteY41" fmla="*/ 5307729 h 5307729"/>
              <a:gd name="connsiteX42" fmla="*/ 2033856 w 11346089"/>
              <a:gd name="connsiteY42" fmla="*/ 5307729 h 5307729"/>
              <a:gd name="connsiteX43" fmla="*/ 884639 w 11346089"/>
              <a:gd name="connsiteY43" fmla="*/ 5307729 h 5307729"/>
              <a:gd name="connsiteX44" fmla="*/ 0 w 11346089"/>
              <a:gd name="connsiteY44" fmla="*/ 4423090 h 5307729"/>
              <a:gd name="connsiteX45" fmla="*/ 0 w 11346089"/>
              <a:gd name="connsiteY45" fmla="*/ 3868733 h 5307729"/>
              <a:gd name="connsiteX46" fmla="*/ 0 w 11346089"/>
              <a:gd name="connsiteY46" fmla="*/ 3208222 h 5307729"/>
              <a:gd name="connsiteX47" fmla="*/ 0 w 11346089"/>
              <a:gd name="connsiteY47" fmla="*/ 2689249 h 5307729"/>
              <a:gd name="connsiteX48" fmla="*/ 0 w 11346089"/>
              <a:gd name="connsiteY48" fmla="*/ 2134892 h 5307729"/>
              <a:gd name="connsiteX49" fmla="*/ 0 w 11346089"/>
              <a:gd name="connsiteY49" fmla="*/ 1651303 h 5307729"/>
              <a:gd name="connsiteX50" fmla="*/ 0 w 11346089"/>
              <a:gd name="connsiteY50" fmla="*/ 884639 h 530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46089" h="5307729" fill="none" extrusionOk="0">
                <a:moveTo>
                  <a:pt x="0" y="884639"/>
                </a:moveTo>
                <a:cubicBezTo>
                  <a:pt x="78265" y="410368"/>
                  <a:pt x="354761" y="70407"/>
                  <a:pt x="884639" y="0"/>
                </a:cubicBezTo>
                <a:cubicBezTo>
                  <a:pt x="977664" y="-3426"/>
                  <a:pt x="1175630" y="8756"/>
                  <a:pt x="1291653" y="0"/>
                </a:cubicBezTo>
                <a:cubicBezTo>
                  <a:pt x="1407676" y="-8756"/>
                  <a:pt x="1649707" y="15923"/>
                  <a:pt x="1890204" y="0"/>
                </a:cubicBezTo>
                <a:cubicBezTo>
                  <a:pt x="2130701" y="-15923"/>
                  <a:pt x="2352311" y="24065"/>
                  <a:pt x="2680291" y="0"/>
                </a:cubicBezTo>
                <a:cubicBezTo>
                  <a:pt x="3008271" y="-24065"/>
                  <a:pt x="2841899" y="33053"/>
                  <a:pt x="2991537" y="0"/>
                </a:cubicBezTo>
                <a:cubicBezTo>
                  <a:pt x="3141175" y="-33053"/>
                  <a:pt x="3278905" y="21535"/>
                  <a:pt x="3494320" y="0"/>
                </a:cubicBezTo>
                <a:cubicBezTo>
                  <a:pt x="3709735" y="-21535"/>
                  <a:pt x="3712026" y="13352"/>
                  <a:pt x="3805566" y="0"/>
                </a:cubicBezTo>
                <a:cubicBezTo>
                  <a:pt x="3899106" y="-13352"/>
                  <a:pt x="4251718" y="13010"/>
                  <a:pt x="4404117" y="0"/>
                </a:cubicBezTo>
                <a:cubicBezTo>
                  <a:pt x="4556516" y="-13010"/>
                  <a:pt x="4665906" y="16228"/>
                  <a:pt x="4811132" y="0"/>
                </a:cubicBezTo>
                <a:cubicBezTo>
                  <a:pt x="4956359" y="-16228"/>
                  <a:pt x="5204018" y="80039"/>
                  <a:pt x="5505450" y="0"/>
                </a:cubicBezTo>
                <a:cubicBezTo>
                  <a:pt x="5806882" y="-80039"/>
                  <a:pt x="5919108" y="26215"/>
                  <a:pt x="6104001" y="0"/>
                </a:cubicBezTo>
                <a:cubicBezTo>
                  <a:pt x="6288894" y="-26215"/>
                  <a:pt x="6702821" y="14704"/>
                  <a:pt x="6894088" y="0"/>
                </a:cubicBezTo>
                <a:cubicBezTo>
                  <a:pt x="7085355" y="-14704"/>
                  <a:pt x="7140194" y="36248"/>
                  <a:pt x="7301102" y="0"/>
                </a:cubicBezTo>
                <a:cubicBezTo>
                  <a:pt x="7462010" y="-36248"/>
                  <a:pt x="7710412" y="71040"/>
                  <a:pt x="7899653" y="0"/>
                </a:cubicBezTo>
                <a:cubicBezTo>
                  <a:pt x="8088894" y="-71040"/>
                  <a:pt x="8500030" y="65834"/>
                  <a:pt x="8689740" y="0"/>
                </a:cubicBezTo>
                <a:cubicBezTo>
                  <a:pt x="8879450" y="-65834"/>
                  <a:pt x="8998330" y="32780"/>
                  <a:pt x="9096754" y="0"/>
                </a:cubicBezTo>
                <a:cubicBezTo>
                  <a:pt x="9195178" y="-32780"/>
                  <a:pt x="9479981" y="802"/>
                  <a:pt x="9791073" y="0"/>
                </a:cubicBezTo>
                <a:cubicBezTo>
                  <a:pt x="10102165" y="-802"/>
                  <a:pt x="10218965" y="40261"/>
                  <a:pt x="10461450" y="0"/>
                </a:cubicBezTo>
                <a:cubicBezTo>
                  <a:pt x="10883387" y="128006"/>
                  <a:pt x="11216036" y="354517"/>
                  <a:pt x="11346089" y="884639"/>
                </a:cubicBezTo>
                <a:cubicBezTo>
                  <a:pt x="11382269" y="1159936"/>
                  <a:pt x="11325475" y="1352904"/>
                  <a:pt x="11346089" y="1509765"/>
                </a:cubicBezTo>
                <a:cubicBezTo>
                  <a:pt x="11366703" y="1666626"/>
                  <a:pt x="11335289" y="1908044"/>
                  <a:pt x="11346089" y="2028738"/>
                </a:cubicBezTo>
                <a:cubicBezTo>
                  <a:pt x="11356889" y="2149432"/>
                  <a:pt x="11336372" y="2362747"/>
                  <a:pt x="11346089" y="2512326"/>
                </a:cubicBezTo>
                <a:cubicBezTo>
                  <a:pt x="11355806" y="2661905"/>
                  <a:pt x="11316552" y="2955020"/>
                  <a:pt x="11346089" y="3102068"/>
                </a:cubicBezTo>
                <a:cubicBezTo>
                  <a:pt x="11375626" y="3249116"/>
                  <a:pt x="11319308" y="3404660"/>
                  <a:pt x="11346089" y="3621041"/>
                </a:cubicBezTo>
                <a:cubicBezTo>
                  <a:pt x="11372870" y="3837422"/>
                  <a:pt x="11302984" y="4056827"/>
                  <a:pt x="11346089" y="4423090"/>
                </a:cubicBezTo>
                <a:cubicBezTo>
                  <a:pt x="11417573" y="4952598"/>
                  <a:pt x="10921922" y="5306759"/>
                  <a:pt x="10461450" y="5307729"/>
                </a:cubicBezTo>
                <a:cubicBezTo>
                  <a:pt x="10224234" y="5349734"/>
                  <a:pt x="9936160" y="5250886"/>
                  <a:pt x="9767131" y="5307729"/>
                </a:cubicBezTo>
                <a:cubicBezTo>
                  <a:pt x="9598102" y="5364572"/>
                  <a:pt x="9523738" y="5275777"/>
                  <a:pt x="9360117" y="5307729"/>
                </a:cubicBezTo>
                <a:cubicBezTo>
                  <a:pt x="9196496" y="5339681"/>
                  <a:pt x="9146882" y="5303289"/>
                  <a:pt x="9048870" y="5307729"/>
                </a:cubicBezTo>
                <a:cubicBezTo>
                  <a:pt x="8950858" y="5312169"/>
                  <a:pt x="8800843" y="5274616"/>
                  <a:pt x="8641856" y="5307729"/>
                </a:cubicBezTo>
                <a:cubicBezTo>
                  <a:pt x="8482869" y="5340842"/>
                  <a:pt x="8094045" y="5271872"/>
                  <a:pt x="7851769" y="5307729"/>
                </a:cubicBezTo>
                <a:cubicBezTo>
                  <a:pt x="7609493" y="5343586"/>
                  <a:pt x="7610934" y="5286718"/>
                  <a:pt x="7540523" y="5307729"/>
                </a:cubicBezTo>
                <a:cubicBezTo>
                  <a:pt x="7470112" y="5328740"/>
                  <a:pt x="7210872" y="5297584"/>
                  <a:pt x="7037740" y="5307729"/>
                </a:cubicBezTo>
                <a:cubicBezTo>
                  <a:pt x="6864608" y="5317874"/>
                  <a:pt x="6662605" y="5244624"/>
                  <a:pt x="6439189" y="5307729"/>
                </a:cubicBezTo>
                <a:cubicBezTo>
                  <a:pt x="6215773" y="5370834"/>
                  <a:pt x="5962908" y="5297824"/>
                  <a:pt x="5744871" y="5307729"/>
                </a:cubicBezTo>
                <a:cubicBezTo>
                  <a:pt x="5526834" y="5317634"/>
                  <a:pt x="5506808" y="5282429"/>
                  <a:pt x="5337856" y="5307729"/>
                </a:cubicBezTo>
                <a:cubicBezTo>
                  <a:pt x="5168905" y="5333029"/>
                  <a:pt x="5019712" y="5291058"/>
                  <a:pt x="4739305" y="5307729"/>
                </a:cubicBezTo>
                <a:cubicBezTo>
                  <a:pt x="4458898" y="5324400"/>
                  <a:pt x="4270930" y="5231468"/>
                  <a:pt x="4044987" y="5307729"/>
                </a:cubicBezTo>
                <a:cubicBezTo>
                  <a:pt x="3819044" y="5383990"/>
                  <a:pt x="3726103" y="5275049"/>
                  <a:pt x="3637972" y="5307729"/>
                </a:cubicBezTo>
                <a:cubicBezTo>
                  <a:pt x="3549842" y="5340409"/>
                  <a:pt x="3091152" y="5266357"/>
                  <a:pt x="2943653" y="5307729"/>
                </a:cubicBezTo>
                <a:cubicBezTo>
                  <a:pt x="2796154" y="5349101"/>
                  <a:pt x="2476640" y="5257728"/>
                  <a:pt x="2345103" y="5307729"/>
                </a:cubicBezTo>
                <a:cubicBezTo>
                  <a:pt x="2213566" y="5357730"/>
                  <a:pt x="2130487" y="5272063"/>
                  <a:pt x="2033856" y="5307729"/>
                </a:cubicBezTo>
                <a:cubicBezTo>
                  <a:pt x="1937225" y="5343395"/>
                  <a:pt x="1328927" y="5264588"/>
                  <a:pt x="884639" y="5307729"/>
                </a:cubicBezTo>
                <a:cubicBezTo>
                  <a:pt x="519143" y="5384312"/>
                  <a:pt x="-113190" y="4899490"/>
                  <a:pt x="0" y="4423090"/>
                </a:cubicBezTo>
                <a:cubicBezTo>
                  <a:pt x="-28502" y="4280664"/>
                  <a:pt x="5442" y="4080435"/>
                  <a:pt x="0" y="3868733"/>
                </a:cubicBezTo>
                <a:cubicBezTo>
                  <a:pt x="-5442" y="3657031"/>
                  <a:pt x="24648" y="3375319"/>
                  <a:pt x="0" y="3208222"/>
                </a:cubicBezTo>
                <a:cubicBezTo>
                  <a:pt x="-24648" y="3041125"/>
                  <a:pt x="10958" y="2885230"/>
                  <a:pt x="0" y="2689249"/>
                </a:cubicBezTo>
                <a:cubicBezTo>
                  <a:pt x="-10958" y="2493268"/>
                  <a:pt x="7472" y="2366869"/>
                  <a:pt x="0" y="2134892"/>
                </a:cubicBezTo>
                <a:cubicBezTo>
                  <a:pt x="-7472" y="1902915"/>
                  <a:pt x="21002" y="1752194"/>
                  <a:pt x="0" y="1651303"/>
                </a:cubicBezTo>
                <a:cubicBezTo>
                  <a:pt x="-21002" y="1550412"/>
                  <a:pt x="32030" y="1116616"/>
                  <a:pt x="0" y="884639"/>
                </a:cubicBezTo>
                <a:close/>
              </a:path>
              <a:path w="11346089" h="5307729" stroke="0" extrusionOk="0">
                <a:moveTo>
                  <a:pt x="0" y="884639"/>
                </a:moveTo>
                <a:cubicBezTo>
                  <a:pt x="-100391" y="496530"/>
                  <a:pt x="479645" y="-53770"/>
                  <a:pt x="884639" y="0"/>
                </a:cubicBezTo>
                <a:cubicBezTo>
                  <a:pt x="1085803" y="-35905"/>
                  <a:pt x="1170033" y="28040"/>
                  <a:pt x="1291653" y="0"/>
                </a:cubicBezTo>
                <a:cubicBezTo>
                  <a:pt x="1413273" y="-28040"/>
                  <a:pt x="1603459" y="7041"/>
                  <a:pt x="1698668" y="0"/>
                </a:cubicBezTo>
                <a:cubicBezTo>
                  <a:pt x="1793877" y="-7041"/>
                  <a:pt x="2057917" y="6332"/>
                  <a:pt x="2392987" y="0"/>
                </a:cubicBezTo>
                <a:cubicBezTo>
                  <a:pt x="2728057" y="-6332"/>
                  <a:pt x="2934933" y="31828"/>
                  <a:pt x="3087306" y="0"/>
                </a:cubicBezTo>
                <a:cubicBezTo>
                  <a:pt x="3239679" y="-31828"/>
                  <a:pt x="3600643" y="53815"/>
                  <a:pt x="3781624" y="0"/>
                </a:cubicBezTo>
                <a:cubicBezTo>
                  <a:pt x="3962605" y="-53815"/>
                  <a:pt x="4076353" y="44952"/>
                  <a:pt x="4188639" y="0"/>
                </a:cubicBezTo>
                <a:cubicBezTo>
                  <a:pt x="4300925" y="-44952"/>
                  <a:pt x="4557355" y="31634"/>
                  <a:pt x="4691421" y="0"/>
                </a:cubicBezTo>
                <a:cubicBezTo>
                  <a:pt x="4825487" y="-31634"/>
                  <a:pt x="5078102" y="25351"/>
                  <a:pt x="5289972" y="0"/>
                </a:cubicBezTo>
                <a:cubicBezTo>
                  <a:pt x="5501842" y="-25351"/>
                  <a:pt x="5769153" y="44950"/>
                  <a:pt x="6080059" y="0"/>
                </a:cubicBezTo>
                <a:cubicBezTo>
                  <a:pt x="6390965" y="-44950"/>
                  <a:pt x="6364021" y="43742"/>
                  <a:pt x="6487073" y="0"/>
                </a:cubicBezTo>
                <a:cubicBezTo>
                  <a:pt x="6610125" y="-43742"/>
                  <a:pt x="6939326" y="34137"/>
                  <a:pt x="7181392" y="0"/>
                </a:cubicBezTo>
                <a:cubicBezTo>
                  <a:pt x="7423458" y="-34137"/>
                  <a:pt x="7732889" y="81706"/>
                  <a:pt x="7875711" y="0"/>
                </a:cubicBezTo>
                <a:cubicBezTo>
                  <a:pt x="8018533" y="-81706"/>
                  <a:pt x="8190704" y="2149"/>
                  <a:pt x="8282725" y="0"/>
                </a:cubicBezTo>
                <a:cubicBezTo>
                  <a:pt x="8374746" y="-2149"/>
                  <a:pt x="8898609" y="48230"/>
                  <a:pt x="9072812" y="0"/>
                </a:cubicBezTo>
                <a:cubicBezTo>
                  <a:pt x="9247015" y="-48230"/>
                  <a:pt x="9664752" y="44154"/>
                  <a:pt x="9862899" y="0"/>
                </a:cubicBezTo>
                <a:cubicBezTo>
                  <a:pt x="10061046" y="-44154"/>
                  <a:pt x="10236058" y="45919"/>
                  <a:pt x="10461450" y="0"/>
                </a:cubicBezTo>
                <a:cubicBezTo>
                  <a:pt x="10911475" y="13473"/>
                  <a:pt x="11407939" y="519060"/>
                  <a:pt x="11346089" y="884639"/>
                </a:cubicBezTo>
                <a:cubicBezTo>
                  <a:pt x="11362071" y="1193150"/>
                  <a:pt x="11340551" y="1332064"/>
                  <a:pt x="11346089" y="1509765"/>
                </a:cubicBezTo>
                <a:cubicBezTo>
                  <a:pt x="11351627" y="1687466"/>
                  <a:pt x="11330388" y="1788167"/>
                  <a:pt x="11346089" y="1993354"/>
                </a:cubicBezTo>
                <a:cubicBezTo>
                  <a:pt x="11361790" y="2198541"/>
                  <a:pt x="11305214" y="2333336"/>
                  <a:pt x="11346089" y="2583095"/>
                </a:cubicBezTo>
                <a:cubicBezTo>
                  <a:pt x="11386964" y="2832854"/>
                  <a:pt x="11301596" y="2933931"/>
                  <a:pt x="11346089" y="3208222"/>
                </a:cubicBezTo>
                <a:cubicBezTo>
                  <a:pt x="11390582" y="3482513"/>
                  <a:pt x="11293243" y="3552332"/>
                  <a:pt x="11346089" y="3762579"/>
                </a:cubicBezTo>
                <a:cubicBezTo>
                  <a:pt x="11398935" y="3972826"/>
                  <a:pt x="11332229" y="4175918"/>
                  <a:pt x="11346089" y="4423090"/>
                </a:cubicBezTo>
                <a:cubicBezTo>
                  <a:pt x="11277029" y="4869208"/>
                  <a:pt x="10877957" y="5295747"/>
                  <a:pt x="10461450" y="5307729"/>
                </a:cubicBezTo>
                <a:cubicBezTo>
                  <a:pt x="10322512" y="5309408"/>
                  <a:pt x="10293809" y="5285693"/>
                  <a:pt x="10150204" y="5307729"/>
                </a:cubicBezTo>
                <a:cubicBezTo>
                  <a:pt x="10006599" y="5329765"/>
                  <a:pt x="9905606" y="5262729"/>
                  <a:pt x="9743189" y="5307729"/>
                </a:cubicBezTo>
                <a:cubicBezTo>
                  <a:pt x="9580773" y="5352729"/>
                  <a:pt x="9178181" y="5222748"/>
                  <a:pt x="8953102" y="5307729"/>
                </a:cubicBezTo>
                <a:cubicBezTo>
                  <a:pt x="8728023" y="5392710"/>
                  <a:pt x="8534353" y="5253319"/>
                  <a:pt x="8258783" y="5307729"/>
                </a:cubicBezTo>
                <a:cubicBezTo>
                  <a:pt x="7983213" y="5362139"/>
                  <a:pt x="7899877" y="5230378"/>
                  <a:pt x="7564465" y="5307729"/>
                </a:cubicBezTo>
                <a:cubicBezTo>
                  <a:pt x="7229053" y="5385080"/>
                  <a:pt x="7178728" y="5232291"/>
                  <a:pt x="6870146" y="5307729"/>
                </a:cubicBezTo>
                <a:cubicBezTo>
                  <a:pt x="6561564" y="5383167"/>
                  <a:pt x="6573050" y="5300414"/>
                  <a:pt x="6463131" y="5307729"/>
                </a:cubicBezTo>
                <a:cubicBezTo>
                  <a:pt x="6353212" y="5315044"/>
                  <a:pt x="5968360" y="5223423"/>
                  <a:pt x="5673045" y="5307729"/>
                </a:cubicBezTo>
                <a:cubicBezTo>
                  <a:pt x="5377730" y="5392035"/>
                  <a:pt x="5085447" y="5280625"/>
                  <a:pt x="4882958" y="5307729"/>
                </a:cubicBezTo>
                <a:cubicBezTo>
                  <a:pt x="4680469" y="5334833"/>
                  <a:pt x="4492591" y="5263108"/>
                  <a:pt x="4284407" y="5307729"/>
                </a:cubicBezTo>
                <a:cubicBezTo>
                  <a:pt x="4076223" y="5352350"/>
                  <a:pt x="3966151" y="5293237"/>
                  <a:pt x="3781624" y="5307729"/>
                </a:cubicBezTo>
                <a:cubicBezTo>
                  <a:pt x="3597097" y="5322221"/>
                  <a:pt x="3491226" y="5269191"/>
                  <a:pt x="3374610" y="5307729"/>
                </a:cubicBezTo>
                <a:cubicBezTo>
                  <a:pt x="3257994" y="5346267"/>
                  <a:pt x="2749725" y="5227992"/>
                  <a:pt x="2584523" y="5307729"/>
                </a:cubicBezTo>
                <a:cubicBezTo>
                  <a:pt x="2419321" y="5387466"/>
                  <a:pt x="2299827" y="5256871"/>
                  <a:pt x="2081740" y="5307729"/>
                </a:cubicBezTo>
                <a:cubicBezTo>
                  <a:pt x="1863653" y="5358587"/>
                  <a:pt x="1691391" y="5268851"/>
                  <a:pt x="1578958" y="5307729"/>
                </a:cubicBezTo>
                <a:cubicBezTo>
                  <a:pt x="1466525" y="5346607"/>
                  <a:pt x="1048161" y="5306842"/>
                  <a:pt x="884639" y="5307729"/>
                </a:cubicBezTo>
                <a:cubicBezTo>
                  <a:pt x="310949" y="5351446"/>
                  <a:pt x="-30932" y="4798836"/>
                  <a:pt x="0" y="4423090"/>
                </a:cubicBezTo>
                <a:cubicBezTo>
                  <a:pt x="-12152" y="4253493"/>
                  <a:pt x="70214" y="4022428"/>
                  <a:pt x="0" y="3833348"/>
                </a:cubicBezTo>
                <a:cubicBezTo>
                  <a:pt x="-70214" y="3644268"/>
                  <a:pt x="11266" y="3516695"/>
                  <a:pt x="0" y="3349760"/>
                </a:cubicBezTo>
                <a:cubicBezTo>
                  <a:pt x="-11266" y="3182825"/>
                  <a:pt x="15951" y="3016821"/>
                  <a:pt x="0" y="2689249"/>
                </a:cubicBezTo>
                <a:cubicBezTo>
                  <a:pt x="-15951" y="2361677"/>
                  <a:pt x="46766" y="2249002"/>
                  <a:pt x="0" y="2064123"/>
                </a:cubicBezTo>
                <a:cubicBezTo>
                  <a:pt x="-46766" y="1879244"/>
                  <a:pt x="72168" y="1733460"/>
                  <a:pt x="0" y="1403612"/>
                </a:cubicBezTo>
                <a:cubicBezTo>
                  <a:pt x="-72168" y="1073764"/>
                  <a:pt x="41279" y="1075295"/>
                  <a:pt x="0" y="88463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02B50-FB4C-48C2-8698-64B8A5039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731" y="4479960"/>
            <a:ext cx="2785356" cy="245013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29AFE05-8D90-4C6C-AFC9-387CCA22DBF6}"/>
              </a:ext>
            </a:extLst>
          </p:cNvPr>
          <p:cNvSpPr txBox="1"/>
          <p:nvPr/>
        </p:nvSpPr>
        <p:spPr>
          <a:xfrm>
            <a:off x="1019885" y="1738304"/>
            <a:ext cx="10377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400" b="1" i="1" dirty="0">
                <a:solidFill>
                  <a:srgbClr val="ED1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Trạng ngữ chỉ phương tiện bổ sung thông tin về phương tiện thực hiện hoạt động được nói đến trong câu; trả lời câu hỏi Bằng gì? Bằng cái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169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AAFD5E-222F-22AE-74BF-9FA19DA5B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516" y="363525"/>
            <a:ext cx="447485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72D925-0345-EDE1-D70D-829B9BFDB4C5}"/>
              </a:ext>
            </a:extLst>
          </p:cNvPr>
          <p:cNvGrpSpPr/>
          <p:nvPr/>
        </p:nvGrpSpPr>
        <p:grpSpPr>
          <a:xfrm>
            <a:off x="1025292" y="728993"/>
            <a:ext cx="10151418" cy="3970318"/>
            <a:chOff x="1025292" y="728993"/>
            <a:chExt cx="10151418" cy="3970318"/>
          </a:xfrm>
        </p:grpSpPr>
        <p:sp>
          <p:nvSpPr>
            <p:cNvPr id="2" name="TextBox 1"/>
            <p:cNvSpPr txBox="1"/>
            <p:nvPr/>
          </p:nvSpPr>
          <p:spPr>
            <a:xfrm>
              <a:off x="1025292" y="728993"/>
              <a:ext cx="1015141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</a:t>
              </a:r>
              <a:r>
                <a:rPr lang="vi-VN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 từ ngữ thích hợp để hoàn thành các câu có trạng ngữ chỉ phương tiện.</a:t>
              </a:r>
            </a:p>
            <a:p>
              <a:pPr lvl="0" algn="just">
                <a:defRPr/>
              </a:pP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 Bằng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chuồn chuồn bay lượn khắp đó đây.</a:t>
              </a:r>
            </a:p>
            <a:p>
              <a:pPr lvl="0" algn="just">
                <a:defRPr/>
              </a:pP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 Với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chim gõ kiến có thể đục thủng bất kì thân cây nào.</a:t>
              </a:r>
            </a:p>
            <a:p>
              <a:pPr lvl="0" algn="just">
                <a:defRPr/>
              </a:pP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 Bằng 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voi có thể dễ dàng kéo lá cây, cành cây từ trên cao xuống.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88382A1-ED52-B4C1-FBBE-94EC67192FA8}"/>
                </a:ext>
              </a:extLst>
            </p:cNvPr>
            <p:cNvSpPr/>
            <p:nvPr/>
          </p:nvSpPr>
          <p:spPr>
            <a:xfrm>
              <a:off x="2569029" y="1959429"/>
              <a:ext cx="413657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5D69BB5-4D9A-303A-5898-9505C47FFF8D}"/>
                </a:ext>
              </a:extLst>
            </p:cNvPr>
            <p:cNvSpPr/>
            <p:nvPr/>
          </p:nvSpPr>
          <p:spPr>
            <a:xfrm>
              <a:off x="2362201" y="2525486"/>
              <a:ext cx="413657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3ED6506-C09E-12EB-3DE7-23D54F73AC8D}"/>
                </a:ext>
              </a:extLst>
            </p:cNvPr>
            <p:cNvSpPr/>
            <p:nvPr/>
          </p:nvSpPr>
          <p:spPr>
            <a:xfrm>
              <a:off x="2569030" y="3581401"/>
              <a:ext cx="413657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4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65768-E8A8-BE3A-ABFB-8E777760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17" y="363525"/>
            <a:ext cx="4474852" cy="134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59EEA-C6FF-5403-D159-8FE95BFB154F}"/>
              </a:ext>
            </a:extLst>
          </p:cNvPr>
          <p:cNvSpPr txBox="1"/>
          <p:nvPr/>
        </p:nvSpPr>
        <p:spPr>
          <a:xfrm>
            <a:off x="1068835" y="1665164"/>
            <a:ext cx="1015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Bằng 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chuồn chuồn bay lượn khắp đó đây.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688F3D-1492-F5A3-83FD-131A0A0BFC0D}"/>
              </a:ext>
            </a:extLst>
          </p:cNvPr>
          <p:cNvSpPr/>
          <p:nvPr/>
        </p:nvSpPr>
        <p:spPr>
          <a:xfrm>
            <a:off x="2579915" y="1752600"/>
            <a:ext cx="413657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22E82A2-AA02-0912-CC52-90CFA15BB512}"/>
              </a:ext>
            </a:extLst>
          </p:cNvPr>
          <p:cNvSpPr/>
          <p:nvPr/>
        </p:nvSpPr>
        <p:spPr>
          <a:xfrm>
            <a:off x="2579916" y="2296886"/>
            <a:ext cx="457198" cy="674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CA1AB-2E5E-442B-FFE9-9ACE9AB83091}"/>
              </a:ext>
            </a:extLst>
          </p:cNvPr>
          <p:cNvSpPr txBox="1"/>
          <p:nvPr/>
        </p:nvSpPr>
        <p:spPr>
          <a:xfrm>
            <a:off x="1066800" y="3058887"/>
            <a:ext cx="1028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 hai cặp cánh mỏng/ Bằng những cặp cánh mỏng manh, trong suốt/ Bằng hai đôi cánh bé nhỏ,..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65768-E8A8-BE3A-ABFB-8E777760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17" y="363525"/>
            <a:ext cx="4474852" cy="134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59EEA-C6FF-5403-D159-8FE95BFB154F}"/>
              </a:ext>
            </a:extLst>
          </p:cNvPr>
          <p:cNvSpPr txBox="1"/>
          <p:nvPr/>
        </p:nvSpPr>
        <p:spPr>
          <a:xfrm>
            <a:off x="1068835" y="1665164"/>
            <a:ext cx="10263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Với     , chim gõ kiến có thể đục thủng bất kì thân cây nào.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688F3D-1492-F5A3-83FD-131A0A0BFC0D}"/>
              </a:ext>
            </a:extLst>
          </p:cNvPr>
          <p:cNvSpPr/>
          <p:nvPr/>
        </p:nvSpPr>
        <p:spPr>
          <a:xfrm>
            <a:off x="2427515" y="1752600"/>
            <a:ext cx="413657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22E82A2-AA02-0912-CC52-90CFA15BB512}"/>
              </a:ext>
            </a:extLst>
          </p:cNvPr>
          <p:cNvSpPr/>
          <p:nvPr/>
        </p:nvSpPr>
        <p:spPr>
          <a:xfrm>
            <a:off x="2373087" y="2830286"/>
            <a:ext cx="457198" cy="674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CA1AB-2E5E-442B-FFE9-9ACE9AB83091}"/>
              </a:ext>
            </a:extLst>
          </p:cNvPr>
          <p:cNvSpPr txBox="1"/>
          <p:nvPr/>
        </p:nvSpPr>
        <p:spPr>
          <a:xfrm>
            <a:off x="838200" y="3505201"/>
            <a:ext cx="1028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 chiếc mỏ cứng/ Với cái mỏ cứng như thép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9DCCE88-46AC-4889-BC95-909F3C962032}"/>
              </a:ext>
            </a:extLst>
          </p:cNvPr>
          <p:cNvSpPr/>
          <p:nvPr/>
        </p:nvSpPr>
        <p:spPr>
          <a:xfrm>
            <a:off x="518475" y="348792"/>
            <a:ext cx="11180190" cy="6221689"/>
          </a:xfrm>
          <a:custGeom>
            <a:avLst/>
            <a:gdLst>
              <a:gd name="connsiteX0" fmla="*/ 0 w 11180190"/>
              <a:gd name="connsiteY0" fmla="*/ 1036969 h 6221689"/>
              <a:gd name="connsiteX1" fmla="*/ 1036969 w 11180190"/>
              <a:gd name="connsiteY1" fmla="*/ 0 h 6221689"/>
              <a:gd name="connsiteX2" fmla="*/ 1606110 w 11180190"/>
              <a:gd name="connsiteY2" fmla="*/ 0 h 6221689"/>
              <a:gd name="connsiteX3" fmla="*/ 2357376 w 11180190"/>
              <a:gd name="connsiteY3" fmla="*/ 0 h 6221689"/>
              <a:gd name="connsiteX4" fmla="*/ 2653329 w 11180190"/>
              <a:gd name="connsiteY4" fmla="*/ 0 h 6221689"/>
              <a:gd name="connsiteX5" fmla="*/ 3131407 w 11180190"/>
              <a:gd name="connsiteY5" fmla="*/ 0 h 6221689"/>
              <a:gd name="connsiteX6" fmla="*/ 3427360 w 11180190"/>
              <a:gd name="connsiteY6" fmla="*/ 0 h 6221689"/>
              <a:gd name="connsiteX7" fmla="*/ 3996501 w 11180190"/>
              <a:gd name="connsiteY7" fmla="*/ 0 h 6221689"/>
              <a:gd name="connsiteX8" fmla="*/ 4383517 w 11180190"/>
              <a:gd name="connsiteY8" fmla="*/ 0 h 6221689"/>
              <a:gd name="connsiteX9" fmla="*/ 5043720 w 11180190"/>
              <a:gd name="connsiteY9" fmla="*/ 0 h 6221689"/>
              <a:gd name="connsiteX10" fmla="*/ 5612861 w 11180190"/>
              <a:gd name="connsiteY10" fmla="*/ 0 h 6221689"/>
              <a:gd name="connsiteX11" fmla="*/ 6364126 w 11180190"/>
              <a:gd name="connsiteY11" fmla="*/ 0 h 6221689"/>
              <a:gd name="connsiteX12" fmla="*/ 6751142 w 11180190"/>
              <a:gd name="connsiteY12" fmla="*/ 0 h 6221689"/>
              <a:gd name="connsiteX13" fmla="*/ 7320283 w 11180190"/>
              <a:gd name="connsiteY13" fmla="*/ 0 h 6221689"/>
              <a:gd name="connsiteX14" fmla="*/ 8071549 w 11180190"/>
              <a:gd name="connsiteY14" fmla="*/ 0 h 6221689"/>
              <a:gd name="connsiteX15" fmla="*/ 8458564 w 11180190"/>
              <a:gd name="connsiteY15" fmla="*/ 0 h 6221689"/>
              <a:gd name="connsiteX16" fmla="*/ 9118768 w 11180190"/>
              <a:gd name="connsiteY16" fmla="*/ 0 h 6221689"/>
              <a:gd name="connsiteX17" fmla="*/ 10143221 w 11180190"/>
              <a:gd name="connsiteY17" fmla="*/ 0 h 6221689"/>
              <a:gd name="connsiteX18" fmla="*/ 11180190 w 11180190"/>
              <a:gd name="connsiteY18" fmla="*/ 1036969 h 6221689"/>
              <a:gd name="connsiteX19" fmla="*/ 11180190 w 11180190"/>
              <a:gd name="connsiteY19" fmla="*/ 1670982 h 6221689"/>
              <a:gd name="connsiteX20" fmla="*/ 11180190 w 11180190"/>
              <a:gd name="connsiteY20" fmla="*/ 2180563 h 6221689"/>
              <a:gd name="connsiteX21" fmla="*/ 11180190 w 11180190"/>
              <a:gd name="connsiteY21" fmla="*/ 2648667 h 6221689"/>
              <a:gd name="connsiteX22" fmla="*/ 11180190 w 11180190"/>
              <a:gd name="connsiteY22" fmla="*/ 3241202 h 6221689"/>
              <a:gd name="connsiteX23" fmla="*/ 11180190 w 11180190"/>
              <a:gd name="connsiteY23" fmla="*/ 3750783 h 6221689"/>
              <a:gd name="connsiteX24" fmla="*/ 11180190 w 11180190"/>
              <a:gd name="connsiteY24" fmla="*/ 4260364 h 6221689"/>
              <a:gd name="connsiteX25" fmla="*/ 11180190 w 11180190"/>
              <a:gd name="connsiteY25" fmla="*/ 5184720 h 6221689"/>
              <a:gd name="connsiteX26" fmla="*/ 10143221 w 11180190"/>
              <a:gd name="connsiteY26" fmla="*/ 6221689 h 6221689"/>
              <a:gd name="connsiteX27" fmla="*/ 9756205 w 11180190"/>
              <a:gd name="connsiteY27" fmla="*/ 6221689 h 6221689"/>
              <a:gd name="connsiteX28" fmla="*/ 9460252 w 11180190"/>
              <a:gd name="connsiteY28" fmla="*/ 6221689 h 6221689"/>
              <a:gd name="connsiteX29" fmla="*/ 9073236 w 11180190"/>
              <a:gd name="connsiteY29" fmla="*/ 6221689 h 6221689"/>
              <a:gd name="connsiteX30" fmla="*/ 8321971 w 11180190"/>
              <a:gd name="connsiteY30" fmla="*/ 6221689 h 6221689"/>
              <a:gd name="connsiteX31" fmla="*/ 8026017 w 11180190"/>
              <a:gd name="connsiteY31" fmla="*/ 6221689 h 6221689"/>
              <a:gd name="connsiteX32" fmla="*/ 7547939 w 11180190"/>
              <a:gd name="connsiteY32" fmla="*/ 6221689 h 6221689"/>
              <a:gd name="connsiteX33" fmla="*/ 6978798 w 11180190"/>
              <a:gd name="connsiteY33" fmla="*/ 6221689 h 6221689"/>
              <a:gd name="connsiteX34" fmla="*/ 6318595 w 11180190"/>
              <a:gd name="connsiteY34" fmla="*/ 6221689 h 6221689"/>
              <a:gd name="connsiteX35" fmla="*/ 5931579 w 11180190"/>
              <a:gd name="connsiteY35" fmla="*/ 6221689 h 6221689"/>
              <a:gd name="connsiteX36" fmla="*/ 5362439 w 11180190"/>
              <a:gd name="connsiteY36" fmla="*/ 6221689 h 6221689"/>
              <a:gd name="connsiteX37" fmla="*/ 4702235 w 11180190"/>
              <a:gd name="connsiteY37" fmla="*/ 6221689 h 6221689"/>
              <a:gd name="connsiteX38" fmla="*/ 4315220 w 11180190"/>
              <a:gd name="connsiteY38" fmla="*/ 6221689 h 6221689"/>
              <a:gd name="connsiteX39" fmla="*/ 3655016 w 11180190"/>
              <a:gd name="connsiteY39" fmla="*/ 6221689 h 6221689"/>
              <a:gd name="connsiteX40" fmla="*/ 3085876 w 11180190"/>
              <a:gd name="connsiteY40" fmla="*/ 6221689 h 6221689"/>
              <a:gd name="connsiteX41" fmla="*/ 2789923 w 11180190"/>
              <a:gd name="connsiteY41" fmla="*/ 6221689 h 6221689"/>
              <a:gd name="connsiteX42" fmla="*/ 2038657 w 11180190"/>
              <a:gd name="connsiteY42" fmla="*/ 6221689 h 6221689"/>
              <a:gd name="connsiteX43" fmla="*/ 1560578 w 11180190"/>
              <a:gd name="connsiteY43" fmla="*/ 6221689 h 6221689"/>
              <a:gd name="connsiteX44" fmla="*/ 1036969 w 11180190"/>
              <a:gd name="connsiteY44" fmla="*/ 6221689 h 6221689"/>
              <a:gd name="connsiteX45" fmla="*/ 0 w 11180190"/>
              <a:gd name="connsiteY45" fmla="*/ 5184720 h 6221689"/>
              <a:gd name="connsiteX46" fmla="*/ 0 w 11180190"/>
              <a:gd name="connsiteY46" fmla="*/ 4509229 h 6221689"/>
              <a:gd name="connsiteX47" fmla="*/ 0 w 11180190"/>
              <a:gd name="connsiteY47" fmla="*/ 3958171 h 6221689"/>
              <a:gd name="connsiteX48" fmla="*/ 0 w 11180190"/>
              <a:gd name="connsiteY48" fmla="*/ 3490067 h 6221689"/>
              <a:gd name="connsiteX49" fmla="*/ 0 w 11180190"/>
              <a:gd name="connsiteY49" fmla="*/ 2980487 h 6221689"/>
              <a:gd name="connsiteX50" fmla="*/ 0 w 11180190"/>
              <a:gd name="connsiteY50" fmla="*/ 2429428 h 6221689"/>
              <a:gd name="connsiteX51" fmla="*/ 0 w 11180190"/>
              <a:gd name="connsiteY51" fmla="*/ 1753937 h 6221689"/>
              <a:gd name="connsiteX52" fmla="*/ 0 w 11180190"/>
              <a:gd name="connsiteY52" fmla="*/ 1036969 h 622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80190" h="6221689" fill="none" extrusionOk="0">
                <a:moveTo>
                  <a:pt x="0" y="1036969"/>
                </a:moveTo>
                <a:cubicBezTo>
                  <a:pt x="98194" y="464330"/>
                  <a:pt x="356328" y="-33739"/>
                  <a:pt x="1036969" y="0"/>
                </a:cubicBezTo>
                <a:cubicBezTo>
                  <a:pt x="1173807" y="-54489"/>
                  <a:pt x="1336464" y="29469"/>
                  <a:pt x="1606110" y="0"/>
                </a:cubicBezTo>
                <a:cubicBezTo>
                  <a:pt x="1875756" y="-29469"/>
                  <a:pt x="2081236" y="68337"/>
                  <a:pt x="2357376" y="0"/>
                </a:cubicBezTo>
                <a:cubicBezTo>
                  <a:pt x="2633516" y="-68337"/>
                  <a:pt x="2574593" y="11311"/>
                  <a:pt x="2653329" y="0"/>
                </a:cubicBezTo>
                <a:cubicBezTo>
                  <a:pt x="2732065" y="-11311"/>
                  <a:pt x="2910814" y="42033"/>
                  <a:pt x="3131407" y="0"/>
                </a:cubicBezTo>
                <a:cubicBezTo>
                  <a:pt x="3352000" y="-42033"/>
                  <a:pt x="3316414" y="30783"/>
                  <a:pt x="3427360" y="0"/>
                </a:cubicBezTo>
                <a:cubicBezTo>
                  <a:pt x="3538306" y="-30783"/>
                  <a:pt x="3790119" y="40771"/>
                  <a:pt x="3996501" y="0"/>
                </a:cubicBezTo>
                <a:cubicBezTo>
                  <a:pt x="4202883" y="-40771"/>
                  <a:pt x="4224542" y="36603"/>
                  <a:pt x="4383517" y="0"/>
                </a:cubicBezTo>
                <a:cubicBezTo>
                  <a:pt x="4542492" y="-36603"/>
                  <a:pt x="4817776" y="35774"/>
                  <a:pt x="5043720" y="0"/>
                </a:cubicBezTo>
                <a:cubicBezTo>
                  <a:pt x="5269664" y="-35774"/>
                  <a:pt x="5472188" y="3937"/>
                  <a:pt x="5612861" y="0"/>
                </a:cubicBezTo>
                <a:cubicBezTo>
                  <a:pt x="5753534" y="-3937"/>
                  <a:pt x="6069152" y="76733"/>
                  <a:pt x="6364126" y="0"/>
                </a:cubicBezTo>
                <a:cubicBezTo>
                  <a:pt x="6659100" y="-76733"/>
                  <a:pt x="6566762" y="7434"/>
                  <a:pt x="6751142" y="0"/>
                </a:cubicBezTo>
                <a:cubicBezTo>
                  <a:pt x="6935522" y="-7434"/>
                  <a:pt x="7081403" y="28908"/>
                  <a:pt x="7320283" y="0"/>
                </a:cubicBezTo>
                <a:cubicBezTo>
                  <a:pt x="7559163" y="-28908"/>
                  <a:pt x="7880641" y="33104"/>
                  <a:pt x="8071549" y="0"/>
                </a:cubicBezTo>
                <a:cubicBezTo>
                  <a:pt x="8262457" y="-33104"/>
                  <a:pt x="8371530" y="3157"/>
                  <a:pt x="8458564" y="0"/>
                </a:cubicBezTo>
                <a:cubicBezTo>
                  <a:pt x="8545598" y="-3157"/>
                  <a:pt x="8789691" y="39399"/>
                  <a:pt x="9118768" y="0"/>
                </a:cubicBezTo>
                <a:cubicBezTo>
                  <a:pt x="9447845" y="-39399"/>
                  <a:pt x="9783554" y="103006"/>
                  <a:pt x="10143221" y="0"/>
                </a:cubicBezTo>
                <a:cubicBezTo>
                  <a:pt x="10650276" y="126104"/>
                  <a:pt x="11067844" y="428375"/>
                  <a:pt x="11180190" y="1036969"/>
                </a:cubicBezTo>
                <a:cubicBezTo>
                  <a:pt x="11208718" y="1263147"/>
                  <a:pt x="11116297" y="1507843"/>
                  <a:pt x="11180190" y="1670982"/>
                </a:cubicBezTo>
                <a:cubicBezTo>
                  <a:pt x="11244083" y="1834121"/>
                  <a:pt x="11163653" y="2002693"/>
                  <a:pt x="11180190" y="2180563"/>
                </a:cubicBezTo>
                <a:cubicBezTo>
                  <a:pt x="11196727" y="2358433"/>
                  <a:pt x="11179095" y="2551784"/>
                  <a:pt x="11180190" y="2648667"/>
                </a:cubicBezTo>
                <a:cubicBezTo>
                  <a:pt x="11181285" y="2745550"/>
                  <a:pt x="11116951" y="3037448"/>
                  <a:pt x="11180190" y="3241202"/>
                </a:cubicBezTo>
                <a:cubicBezTo>
                  <a:pt x="11243429" y="3444957"/>
                  <a:pt x="11167598" y="3537163"/>
                  <a:pt x="11180190" y="3750783"/>
                </a:cubicBezTo>
                <a:cubicBezTo>
                  <a:pt x="11192782" y="3964403"/>
                  <a:pt x="11154126" y="4076315"/>
                  <a:pt x="11180190" y="4260364"/>
                </a:cubicBezTo>
                <a:cubicBezTo>
                  <a:pt x="11206254" y="4444413"/>
                  <a:pt x="11080114" y="4848783"/>
                  <a:pt x="11180190" y="5184720"/>
                </a:cubicBezTo>
                <a:cubicBezTo>
                  <a:pt x="11039500" y="5820686"/>
                  <a:pt x="10658728" y="6251258"/>
                  <a:pt x="10143221" y="6221689"/>
                </a:cubicBezTo>
                <a:cubicBezTo>
                  <a:pt x="10012894" y="6249835"/>
                  <a:pt x="9937334" y="6192114"/>
                  <a:pt x="9756205" y="6221689"/>
                </a:cubicBezTo>
                <a:cubicBezTo>
                  <a:pt x="9575076" y="6251264"/>
                  <a:pt x="9555758" y="6205491"/>
                  <a:pt x="9460252" y="6221689"/>
                </a:cubicBezTo>
                <a:cubicBezTo>
                  <a:pt x="9364746" y="6237887"/>
                  <a:pt x="9207247" y="6196981"/>
                  <a:pt x="9073236" y="6221689"/>
                </a:cubicBezTo>
                <a:cubicBezTo>
                  <a:pt x="8939225" y="6246397"/>
                  <a:pt x="8612988" y="6204825"/>
                  <a:pt x="8321971" y="6221689"/>
                </a:cubicBezTo>
                <a:cubicBezTo>
                  <a:pt x="8030954" y="6238553"/>
                  <a:pt x="8165040" y="6209180"/>
                  <a:pt x="8026017" y="6221689"/>
                </a:cubicBezTo>
                <a:cubicBezTo>
                  <a:pt x="7886994" y="6234198"/>
                  <a:pt x="7660500" y="6212859"/>
                  <a:pt x="7547939" y="6221689"/>
                </a:cubicBezTo>
                <a:cubicBezTo>
                  <a:pt x="7435378" y="6230519"/>
                  <a:pt x="7112978" y="6188591"/>
                  <a:pt x="6978798" y="6221689"/>
                </a:cubicBezTo>
                <a:cubicBezTo>
                  <a:pt x="6844618" y="6254787"/>
                  <a:pt x="6596741" y="6201267"/>
                  <a:pt x="6318595" y="6221689"/>
                </a:cubicBezTo>
                <a:cubicBezTo>
                  <a:pt x="6040449" y="6242111"/>
                  <a:pt x="6060629" y="6216939"/>
                  <a:pt x="5931579" y="6221689"/>
                </a:cubicBezTo>
                <a:cubicBezTo>
                  <a:pt x="5802529" y="6226439"/>
                  <a:pt x="5528462" y="6176633"/>
                  <a:pt x="5362439" y="6221689"/>
                </a:cubicBezTo>
                <a:cubicBezTo>
                  <a:pt x="5196416" y="6266745"/>
                  <a:pt x="4901156" y="6206134"/>
                  <a:pt x="4702235" y="6221689"/>
                </a:cubicBezTo>
                <a:cubicBezTo>
                  <a:pt x="4503314" y="6237244"/>
                  <a:pt x="4427614" y="6180914"/>
                  <a:pt x="4315220" y="6221689"/>
                </a:cubicBezTo>
                <a:cubicBezTo>
                  <a:pt x="4202827" y="6262464"/>
                  <a:pt x="3938218" y="6150835"/>
                  <a:pt x="3655016" y="6221689"/>
                </a:cubicBezTo>
                <a:cubicBezTo>
                  <a:pt x="3371814" y="6292543"/>
                  <a:pt x="3323771" y="6209253"/>
                  <a:pt x="3085876" y="6221689"/>
                </a:cubicBezTo>
                <a:cubicBezTo>
                  <a:pt x="2847981" y="6234125"/>
                  <a:pt x="2896505" y="6194344"/>
                  <a:pt x="2789923" y="6221689"/>
                </a:cubicBezTo>
                <a:cubicBezTo>
                  <a:pt x="2683341" y="6249034"/>
                  <a:pt x="2209603" y="6216908"/>
                  <a:pt x="2038657" y="6221689"/>
                </a:cubicBezTo>
                <a:cubicBezTo>
                  <a:pt x="1867711" y="6226470"/>
                  <a:pt x="1777830" y="6201271"/>
                  <a:pt x="1560578" y="6221689"/>
                </a:cubicBezTo>
                <a:cubicBezTo>
                  <a:pt x="1343326" y="6242107"/>
                  <a:pt x="1239687" y="6175895"/>
                  <a:pt x="1036969" y="6221689"/>
                </a:cubicBezTo>
                <a:cubicBezTo>
                  <a:pt x="438111" y="6260569"/>
                  <a:pt x="150805" y="5817349"/>
                  <a:pt x="0" y="5184720"/>
                </a:cubicBezTo>
                <a:cubicBezTo>
                  <a:pt x="-66613" y="4884598"/>
                  <a:pt x="60668" y="4714411"/>
                  <a:pt x="0" y="4509229"/>
                </a:cubicBezTo>
                <a:cubicBezTo>
                  <a:pt x="-60668" y="4304047"/>
                  <a:pt x="59721" y="4181401"/>
                  <a:pt x="0" y="3958171"/>
                </a:cubicBezTo>
                <a:cubicBezTo>
                  <a:pt x="-59721" y="3734941"/>
                  <a:pt x="42104" y="3583965"/>
                  <a:pt x="0" y="3490067"/>
                </a:cubicBezTo>
                <a:cubicBezTo>
                  <a:pt x="-42104" y="3396169"/>
                  <a:pt x="11810" y="3180211"/>
                  <a:pt x="0" y="2980487"/>
                </a:cubicBezTo>
                <a:cubicBezTo>
                  <a:pt x="-11810" y="2780763"/>
                  <a:pt x="17387" y="2606684"/>
                  <a:pt x="0" y="2429428"/>
                </a:cubicBezTo>
                <a:cubicBezTo>
                  <a:pt x="-17387" y="2252172"/>
                  <a:pt x="7681" y="2066672"/>
                  <a:pt x="0" y="1753937"/>
                </a:cubicBezTo>
                <a:cubicBezTo>
                  <a:pt x="-7681" y="1441202"/>
                  <a:pt x="35658" y="1241383"/>
                  <a:pt x="0" y="1036969"/>
                </a:cubicBezTo>
                <a:close/>
              </a:path>
              <a:path w="11180190" h="6221689" stroke="0" extrusionOk="0">
                <a:moveTo>
                  <a:pt x="0" y="1036969"/>
                </a:moveTo>
                <a:cubicBezTo>
                  <a:pt x="-68745" y="533062"/>
                  <a:pt x="492761" y="-18331"/>
                  <a:pt x="1036969" y="0"/>
                </a:cubicBezTo>
                <a:cubicBezTo>
                  <a:pt x="1214338" y="-16915"/>
                  <a:pt x="1287986" y="5551"/>
                  <a:pt x="1423985" y="0"/>
                </a:cubicBezTo>
                <a:cubicBezTo>
                  <a:pt x="1559984" y="-5551"/>
                  <a:pt x="1629176" y="37149"/>
                  <a:pt x="1811000" y="0"/>
                </a:cubicBezTo>
                <a:cubicBezTo>
                  <a:pt x="1992825" y="-37149"/>
                  <a:pt x="2314625" y="13634"/>
                  <a:pt x="2471204" y="0"/>
                </a:cubicBezTo>
                <a:cubicBezTo>
                  <a:pt x="2627783" y="-13634"/>
                  <a:pt x="2937914" y="17380"/>
                  <a:pt x="3131407" y="0"/>
                </a:cubicBezTo>
                <a:cubicBezTo>
                  <a:pt x="3324900" y="-17380"/>
                  <a:pt x="3594372" y="40077"/>
                  <a:pt x="3791610" y="0"/>
                </a:cubicBezTo>
                <a:cubicBezTo>
                  <a:pt x="3988848" y="-40077"/>
                  <a:pt x="4000648" y="42609"/>
                  <a:pt x="4178626" y="0"/>
                </a:cubicBezTo>
                <a:cubicBezTo>
                  <a:pt x="4356604" y="-42609"/>
                  <a:pt x="4449825" y="37556"/>
                  <a:pt x="4656704" y="0"/>
                </a:cubicBezTo>
                <a:cubicBezTo>
                  <a:pt x="4863583" y="-37556"/>
                  <a:pt x="5098899" y="60249"/>
                  <a:pt x="5225845" y="0"/>
                </a:cubicBezTo>
                <a:cubicBezTo>
                  <a:pt x="5352791" y="-60249"/>
                  <a:pt x="5803669" y="85630"/>
                  <a:pt x="5977111" y="0"/>
                </a:cubicBezTo>
                <a:cubicBezTo>
                  <a:pt x="6150553" y="-85630"/>
                  <a:pt x="6272147" y="14069"/>
                  <a:pt x="6364126" y="0"/>
                </a:cubicBezTo>
                <a:cubicBezTo>
                  <a:pt x="6456106" y="-14069"/>
                  <a:pt x="6815769" y="72926"/>
                  <a:pt x="7024330" y="0"/>
                </a:cubicBezTo>
                <a:cubicBezTo>
                  <a:pt x="7232891" y="-72926"/>
                  <a:pt x="7551811" y="31536"/>
                  <a:pt x="7684533" y="0"/>
                </a:cubicBezTo>
                <a:cubicBezTo>
                  <a:pt x="7817255" y="-31536"/>
                  <a:pt x="7985356" y="21765"/>
                  <a:pt x="8071549" y="0"/>
                </a:cubicBezTo>
                <a:cubicBezTo>
                  <a:pt x="8157742" y="-21765"/>
                  <a:pt x="8665768" y="55671"/>
                  <a:pt x="8822814" y="0"/>
                </a:cubicBezTo>
                <a:cubicBezTo>
                  <a:pt x="8979861" y="-55671"/>
                  <a:pt x="9257497" y="19504"/>
                  <a:pt x="9574080" y="0"/>
                </a:cubicBezTo>
                <a:cubicBezTo>
                  <a:pt x="9890663" y="-19504"/>
                  <a:pt x="9990212" y="22596"/>
                  <a:pt x="10143221" y="0"/>
                </a:cubicBezTo>
                <a:cubicBezTo>
                  <a:pt x="10624115" y="32088"/>
                  <a:pt x="11236565" y="576372"/>
                  <a:pt x="11180190" y="1036969"/>
                </a:cubicBezTo>
                <a:cubicBezTo>
                  <a:pt x="11238686" y="1208577"/>
                  <a:pt x="11108220" y="1356645"/>
                  <a:pt x="11180190" y="1670982"/>
                </a:cubicBezTo>
                <a:cubicBezTo>
                  <a:pt x="11252160" y="1985319"/>
                  <a:pt x="11150458" y="2036123"/>
                  <a:pt x="11180190" y="2139086"/>
                </a:cubicBezTo>
                <a:cubicBezTo>
                  <a:pt x="11209922" y="2242049"/>
                  <a:pt x="11153445" y="2575203"/>
                  <a:pt x="11180190" y="2731622"/>
                </a:cubicBezTo>
                <a:cubicBezTo>
                  <a:pt x="11206935" y="2888041"/>
                  <a:pt x="11151870" y="3058922"/>
                  <a:pt x="11180190" y="3365635"/>
                </a:cubicBezTo>
                <a:cubicBezTo>
                  <a:pt x="11208510" y="3672348"/>
                  <a:pt x="11138876" y="3768329"/>
                  <a:pt x="11180190" y="3916693"/>
                </a:cubicBezTo>
                <a:cubicBezTo>
                  <a:pt x="11221504" y="4065057"/>
                  <a:pt x="11120641" y="4203841"/>
                  <a:pt x="11180190" y="4467752"/>
                </a:cubicBezTo>
                <a:cubicBezTo>
                  <a:pt x="11239739" y="4731663"/>
                  <a:pt x="11176047" y="4951372"/>
                  <a:pt x="11180190" y="5184720"/>
                </a:cubicBezTo>
                <a:cubicBezTo>
                  <a:pt x="11088438" y="5882845"/>
                  <a:pt x="10759046" y="6385503"/>
                  <a:pt x="10143221" y="6221689"/>
                </a:cubicBezTo>
                <a:cubicBezTo>
                  <a:pt x="10019794" y="6248592"/>
                  <a:pt x="9773839" y="6170018"/>
                  <a:pt x="9574080" y="6221689"/>
                </a:cubicBezTo>
                <a:cubicBezTo>
                  <a:pt x="9374321" y="6273360"/>
                  <a:pt x="9033944" y="6198475"/>
                  <a:pt x="8822814" y="6221689"/>
                </a:cubicBezTo>
                <a:cubicBezTo>
                  <a:pt x="8611684" y="6244903"/>
                  <a:pt x="8305713" y="6148475"/>
                  <a:pt x="8162611" y="6221689"/>
                </a:cubicBezTo>
                <a:cubicBezTo>
                  <a:pt x="8019509" y="6294903"/>
                  <a:pt x="7739720" y="6172617"/>
                  <a:pt x="7502408" y="6221689"/>
                </a:cubicBezTo>
                <a:cubicBezTo>
                  <a:pt x="7265096" y="6270761"/>
                  <a:pt x="7119996" y="6171997"/>
                  <a:pt x="6842205" y="6221689"/>
                </a:cubicBezTo>
                <a:cubicBezTo>
                  <a:pt x="6564414" y="6271381"/>
                  <a:pt x="6616913" y="6210571"/>
                  <a:pt x="6455189" y="6221689"/>
                </a:cubicBezTo>
                <a:cubicBezTo>
                  <a:pt x="6293465" y="6232807"/>
                  <a:pt x="5865894" y="6212114"/>
                  <a:pt x="5703923" y="6221689"/>
                </a:cubicBezTo>
                <a:cubicBezTo>
                  <a:pt x="5541952" y="6231264"/>
                  <a:pt x="5209914" y="6142254"/>
                  <a:pt x="4952657" y="6221689"/>
                </a:cubicBezTo>
                <a:cubicBezTo>
                  <a:pt x="4695400" y="6301124"/>
                  <a:pt x="4562449" y="6205063"/>
                  <a:pt x="4383517" y="6221689"/>
                </a:cubicBezTo>
                <a:cubicBezTo>
                  <a:pt x="4204585" y="6238315"/>
                  <a:pt x="4074882" y="6165190"/>
                  <a:pt x="3905438" y="6221689"/>
                </a:cubicBezTo>
                <a:cubicBezTo>
                  <a:pt x="3735994" y="6278188"/>
                  <a:pt x="3634270" y="6177624"/>
                  <a:pt x="3518423" y="6221689"/>
                </a:cubicBezTo>
                <a:cubicBezTo>
                  <a:pt x="3402576" y="6265754"/>
                  <a:pt x="3003102" y="6194110"/>
                  <a:pt x="2767157" y="6221689"/>
                </a:cubicBezTo>
                <a:cubicBezTo>
                  <a:pt x="2531212" y="6249268"/>
                  <a:pt x="2402439" y="6186924"/>
                  <a:pt x="2289079" y="6221689"/>
                </a:cubicBezTo>
                <a:cubicBezTo>
                  <a:pt x="2175719" y="6256454"/>
                  <a:pt x="2034944" y="6166294"/>
                  <a:pt x="1811000" y="6221689"/>
                </a:cubicBezTo>
                <a:cubicBezTo>
                  <a:pt x="1587056" y="6277084"/>
                  <a:pt x="1238067" y="6168952"/>
                  <a:pt x="1036969" y="6221689"/>
                </a:cubicBezTo>
                <a:cubicBezTo>
                  <a:pt x="412840" y="6248102"/>
                  <a:pt x="-9978" y="5721028"/>
                  <a:pt x="0" y="5184720"/>
                </a:cubicBezTo>
                <a:cubicBezTo>
                  <a:pt x="-7245" y="5050825"/>
                  <a:pt x="8715" y="4714450"/>
                  <a:pt x="0" y="4592184"/>
                </a:cubicBezTo>
                <a:cubicBezTo>
                  <a:pt x="-8715" y="4469918"/>
                  <a:pt x="717" y="4263529"/>
                  <a:pt x="0" y="4124081"/>
                </a:cubicBezTo>
                <a:cubicBezTo>
                  <a:pt x="-717" y="3984633"/>
                  <a:pt x="40578" y="3612836"/>
                  <a:pt x="0" y="3448590"/>
                </a:cubicBezTo>
                <a:cubicBezTo>
                  <a:pt x="-40578" y="3284344"/>
                  <a:pt x="45562" y="3073710"/>
                  <a:pt x="0" y="2814577"/>
                </a:cubicBezTo>
                <a:cubicBezTo>
                  <a:pt x="-45562" y="2555444"/>
                  <a:pt x="43407" y="2407404"/>
                  <a:pt x="0" y="2139086"/>
                </a:cubicBezTo>
                <a:cubicBezTo>
                  <a:pt x="-43407" y="1870768"/>
                  <a:pt x="23676" y="1891127"/>
                  <a:pt x="0" y="1670982"/>
                </a:cubicBezTo>
                <a:cubicBezTo>
                  <a:pt x="-23676" y="1450837"/>
                  <a:pt x="4828" y="1297959"/>
                  <a:pt x="0" y="10369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7618293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65768-E8A8-BE3A-ABFB-8E777760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17" y="363525"/>
            <a:ext cx="4474852" cy="1341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59EEA-C6FF-5403-D159-8FE95BFB154F}"/>
              </a:ext>
            </a:extLst>
          </p:cNvPr>
          <p:cNvSpPr txBox="1"/>
          <p:nvPr/>
        </p:nvSpPr>
        <p:spPr>
          <a:xfrm>
            <a:off x="1068835" y="1665164"/>
            <a:ext cx="10263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 Bằng     , voi có thể dễ dàng kéo lá cây, cành cây từ trên cao xuống.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688F3D-1492-F5A3-83FD-131A0A0BFC0D}"/>
              </a:ext>
            </a:extLst>
          </p:cNvPr>
          <p:cNvSpPr/>
          <p:nvPr/>
        </p:nvSpPr>
        <p:spPr>
          <a:xfrm>
            <a:off x="2590801" y="1763486"/>
            <a:ext cx="413657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22E82A2-AA02-0912-CC52-90CFA15BB512}"/>
              </a:ext>
            </a:extLst>
          </p:cNvPr>
          <p:cNvSpPr/>
          <p:nvPr/>
        </p:nvSpPr>
        <p:spPr>
          <a:xfrm>
            <a:off x="2373087" y="2830286"/>
            <a:ext cx="457198" cy="674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CA1AB-2E5E-442B-FFE9-9ACE9AB83091}"/>
              </a:ext>
            </a:extLst>
          </p:cNvPr>
          <p:cNvSpPr txBox="1"/>
          <p:nvPr/>
        </p:nvSpPr>
        <p:spPr>
          <a:xfrm>
            <a:off x="838200" y="3505201"/>
            <a:ext cx="1028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 chiếc vòi dài/ Bằng chiếc vòi dài khoảng 1 m,..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5nlu3zs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372</Words>
  <Application>Microsoft Office PowerPoint</Application>
  <PresentationFormat>Widescreen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#9Slide07 SVNAppleberry</vt:lpstr>
      <vt:lpstr>Arial</vt:lpstr>
      <vt:lpstr>Calibri</vt:lpstr>
      <vt:lpstr>DengXian</vt:lpstr>
      <vt:lpstr>DengXian</vt:lpstr>
      <vt:lpstr>字魂27号-布丁体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53</cp:revision>
  <dcterms:created xsi:type="dcterms:W3CDTF">2023-12-16T12:45:33Z</dcterms:created>
  <dcterms:modified xsi:type="dcterms:W3CDTF">2026-03-26T14:48:01Z</dcterms:modified>
</cp:coreProperties>
</file>