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435" r:id="rId4"/>
    <p:sldId id="7123" r:id="rId5"/>
    <p:sldId id="7145" r:id="rId6"/>
    <p:sldId id="7141" r:id="rId7"/>
    <p:sldId id="7147" r:id="rId8"/>
    <p:sldId id="7151" r:id="rId9"/>
    <p:sldId id="7152" r:id="rId10"/>
    <p:sldId id="7139" r:id="rId11"/>
    <p:sldId id="71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4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CE4-BF96-4336-B9EA-DE48DF43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0328F-2A48-455E-BD72-E8B5567F1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80DF0-9C51-4D5D-9CDC-E7730E72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E70E-614C-470A-AA65-64F52DFC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6454-CDC3-4705-BD45-643248A3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47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B478-B70F-44E6-A79A-C043B2DD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74D57-864F-48AD-9ADE-31FE326A4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1010-1806-483E-902D-0D0338E81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4BFC2-4D6A-40B4-B564-9B820654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5EBE7-8469-4AB7-8290-F491F62A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07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3B41-0EB7-4531-84C4-AC5C313D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C5828-8816-4705-8734-CE59A3DAD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A9D2C-FDD4-4257-BC61-F47C349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C1B4-FF95-4962-810F-B9B1528F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F034-89FD-4D09-929A-B175F2788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6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72D6-54FC-41A0-BB77-1A6DD574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7978-7D07-4316-826A-5052DB63D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A7DEC-CD42-4301-A227-69F42B252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331F-43CD-4929-814A-EC6C0F45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9DEB6-07CA-4956-B567-11B6125D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7F2C4-B3EC-4CE5-B365-2EB902FE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0320-D8EF-4EAE-B668-412F89F0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A2095-61CE-46F5-A554-9108A8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8DE8-10E4-4C7B-8107-D8040B95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DE2689-CAA7-4487-AA8F-A7C787893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039E3-310A-4AA7-8D6D-BACC6366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0EE0E-54BA-4F89-B23D-B3CFF007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A1B466-BF5C-4F33-9CDB-AE71ECA0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CEA0D-4F1B-4E22-883D-6FB5ADE8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9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1D43-2C1A-4B05-8EAE-1FBE8B8A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9081DC-BF52-4208-9252-0BA449679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329B49-3FB4-4F0A-98F0-9811896F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D12E1-5A48-41E7-9D64-B8DB593C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1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D1323-867A-4262-966B-EE163E59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BFBFF-6510-49AA-B3A6-A5FCB105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B2167-870B-4687-8BC8-3EBBF5FF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1226-E666-47D9-8F4A-6AA47D6A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8A292-E8E6-4A82-8A60-79D0EA55C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2AC72-5543-4B30-A6AE-6B5188D13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75C06-1BD1-4A99-BB20-BAB78F3D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A6CBE-1652-48B6-B630-29654CB2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B0E06-C7BE-4E9C-B4D6-723E87EC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2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E58D-7D67-45BE-9A4B-653AC8366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45BF9A-7611-48FF-927A-F6C4F3BE3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87648-8C35-4C2E-B48A-50201467B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66BD1-536F-429D-80C3-BEDF616AB1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620C-E144-4A72-99BE-59977C6C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469E-42C7-4573-8375-C047844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2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964F-F6FB-4138-8C62-0D8DF8C6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98DBA-E0C7-488B-98B5-02B8DFCFB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96870-98BC-4A82-B535-14CEB56C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19707-D234-4E7E-9589-2456E893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29F2-A8E0-4949-A145-BD6D1CC0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8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40ACA-75A3-488C-A8A0-D5AB00A411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70B24-2821-4B2C-BF57-6613334A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F2-F600-45DD-AA41-6F2EDA3B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5A54-AA13-4A3A-A9A9-C675F006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1C3D4-FEE5-4962-AD0B-B60FDEE7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86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DD10-8DC8-4E10-A3AB-9069FE72E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86D0B-B151-49B4-B0DF-F7799213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A267-4648-4E64-9917-04D28279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C30B-E657-4F64-9E38-961EFE65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349C-0220-45B6-B664-9EFFBF48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73CB5-19BD-40D9-A4EA-7D3AE2C5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F916E-079E-49C3-9F0C-1CB2E0CD8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975EB-DB39-4B6D-92D8-6B4856B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E9B95-E786-4CF7-AD69-606998D4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364E0-B276-401D-A5DC-844D3D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5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11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36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6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FAD1-454F-4E39-B540-33B876EC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C4699-1971-4D2C-8205-D6EF6FE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A43EA-1709-47DF-97E4-79586539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51B0E-BD42-479A-ABD4-F956242C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C0787-51D7-4953-9415-93A86265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36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06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817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97383-E895-421F-B7F2-AD9AFECD6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00454-BB92-40B2-8F44-315732022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F59F7-E0C2-4206-97AB-290C4B93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F44D0-843B-4513-A7BE-E83C0FC8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615D-6052-486A-80FF-0EDCCEEB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1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8266-6C73-4117-8354-F1688BD06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FDAE5-F2D8-40AF-9DD7-A57FC7A0F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05065-544D-42E6-BDEE-B05E944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82513-DCF1-4B76-946B-D56864610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D1382-7D17-48F0-974F-55673847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56189-06AC-4368-93E6-A009570C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D1CC2-2F33-4025-BD2E-A39543ADF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24394-9AC0-43FF-B7DC-839FCCDF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BFBE-96D7-4392-8383-0EA979F8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DD50C-8223-4FE7-812C-C7AA1FCF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37E06-F0E2-4546-A597-3A0AE742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2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CF1E-4040-46B6-A72B-112C4C93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561F-FC87-42FD-B034-5888383A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CF9-46C4-499E-890D-8CE0E46CF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6D317-22E7-43FD-9E6F-07C9B8644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68016-779C-4B05-BB0D-114FFACF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AE2980-D7B6-4052-BE72-CCFF30D3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9DEDC-8E70-4D59-B966-DDC82203F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472B2-1344-4D35-A445-DF0D7FB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3336-E784-42B6-AA3A-3C9352BD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4D8CA-AF32-4891-9195-592AAB7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34772-15E1-427E-92AC-7A82DA0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356-3895-4BD4-8FB9-6457CF228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21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090E4-24E8-469A-8D66-4B571975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85BC8-7C13-41D5-A3B3-BD27D7E2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07D3-FD68-4CC5-8288-489AD8C09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D5199-A003-410E-9CBB-1AB58318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421A-A829-4347-8676-43B2951F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AA718-17F9-406E-AEC1-203F4C73F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AEF36-4C10-4B44-B1C4-F64BE335B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76A9D-D7DA-4344-B186-C7624AE6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2B82C-81A8-41BD-90FC-E85E2B06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6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EB3E8-F48F-41D4-8430-36A00A3C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B5342C-F8E4-4A72-912E-4A05C1088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77818-B04A-4C79-AF06-619EE19D9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3D-6E75-4239-A596-579970F1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7C638-416D-4191-B8CC-43427944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A6A4E-2EC8-45CB-9090-1364165A5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9404EF-56F7-D6E4-99EB-66DE951F65CA}"/>
              </a:ext>
            </a:extLst>
          </p:cNvPr>
          <p:cNvSpPr/>
          <p:nvPr userDrawn="1"/>
        </p:nvSpPr>
        <p:spPr>
          <a:xfrm>
            <a:off x="409575" y="304800"/>
            <a:ext cx="11296650" cy="6267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729107-5457-A52A-8228-2D1941FBF8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591" y="225087"/>
            <a:ext cx="1786593" cy="17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365DC5-8EA8-7083-33BC-E599F9A550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591" y="225087"/>
            <a:ext cx="1786593" cy="17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04AC43-AEAB-6ECA-272D-CE8FA9EFF7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591" y="225087"/>
            <a:ext cx="1786593" cy="17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2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5.wdp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16" name="Picture 15" descr="A blue and orange text&#10;&#10;AI-generated content may be incorrect.">
            <a:extLst>
              <a:ext uri="{FF2B5EF4-FFF2-40B4-BE49-F238E27FC236}">
                <a16:creationId xmlns:a16="http://schemas.microsoft.com/office/drawing/2014/main" id="{F3918FDC-60F6-30C9-4080-937CEF9F8E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0" y="168237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453</Words>
  <Application>Microsoft Office PowerPoint</Application>
  <PresentationFormat>Widescreen</PresentationFormat>
  <Paragraphs>34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等线</vt:lpstr>
      <vt:lpstr>inpin heiti</vt:lpstr>
      <vt:lpstr>SVN-AZ Cupcakes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58</cp:revision>
  <dcterms:created xsi:type="dcterms:W3CDTF">2023-12-09T14:15:03Z</dcterms:created>
  <dcterms:modified xsi:type="dcterms:W3CDTF">2026-03-05T14:05:47Z</dcterms:modified>
</cp:coreProperties>
</file>