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5" r:id="rId3"/>
  </p:sldMasterIdLst>
  <p:notesMasterIdLst>
    <p:notesMasterId r:id="rId15"/>
  </p:notesMasterIdLst>
  <p:sldIdLst>
    <p:sldId id="391" r:id="rId4"/>
    <p:sldId id="397" r:id="rId5"/>
    <p:sldId id="393" r:id="rId6"/>
    <p:sldId id="436" r:id="rId7"/>
    <p:sldId id="438" r:id="rId8"/>
    <p:sldId id="439" r:id="rId9"/>
    <p:sldId id="405" r:id="rId10"/>
    <p:sldId id="406" r:id="rId11"/>
    <p:sldId id="440" r:id="rId12"/>
    <p:sldId id="431" r:id="rId13"/>
    <p:sldId id="4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17.jpe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7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microsoft.com/office/2007/relationships/hdphoto" Target="../media/hdphoto3.wdp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microsoft.com/office/2007/relationships/hdphoto" Target="../media/hdphoto4.wdp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microsoft.com/office/2007/relationships/hdphoto" Target="../media/hdphoto2.wdp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6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5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5.png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6" Type="http://schemas.openxmlformats.org/officeDocument/2006/relationships/image" Target="../media/image17.jpe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7.png"/><Relationship Id="rId5" Type="http://schemas.openxmlformats.org/officeDocument/2006/relationships/image" Target="../media/image6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microsoft.com/office/2007/relationships/hdphoto" Target="../media/hdphoto3.wdp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microsoft.com/office/2007/relationships/hdphoto" Target="../media/hdphoto4.wdp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microsoft.com/office/2007/relationships/hdphoto" Target="../media/hdphoto2.wdp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6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png"/><Relationship Id="rId11" Type="http://schemas.openxmlformats.org/officeDocument/2006/relationships/image" Target="../media/image65.wmf"/><Relationship Id="rId5" Type="http://schemas.openxmlformats.org/officeDocument/2006/relationships/image" Target="../media/image6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3.wmf"/><Relationship Id="rId9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164957" imgH="393359" progId="Equation.3">
                    <p:embed/>
                  </p:oleObj>
                </mc:Choice>
                <mc:Fallback>
                  <p:oleObj r:id="rId3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7" imgW="164957" imgH="393359" progId="Equation.3">
                    <p:embed/>
                  </p:oleObj>
                </mc:Choice>
                <mc:Fallback>
                  <p:oleObj r:id="rId7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10" imgW="152334" imgH="393529" progId="Equation.3">
                    <p:embed/>
                  </p:oleObj>
                </mc:Choice>
                <mc:Fallback>
                  <p:oleObj r:id="rId10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xmlns="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287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Cambria Math</vt:lpstr>
      <vt:lpstr>等线</vt:lpstr>
      <vt:lpstr>MS Mincho</vt:lpstr>
      <vt:lpstr>Times New Roman</vt:lpstr>
      <vt:lpstr>UTM Cooper Black</vt:lpstr>
      <vt:lpstr>字魂105号-简雅黑</vt:lpstr>
      <vt:lpstr>字魂176号-创粗圆</vt:lpstr>
      <vt:lpstr>Custom Design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Vu</cp:lastModifiedBy>
  <cp:revision>44</cp:revision>
  <dcterms:created xsi:type="dcterms:W3CDTF">2023-12-06T07:45:24Z</dcterms:created>
  <dcterms:modified xsi:type="dcterms:W3CDTF">2026-03-05T14:01:51Z</dcterms:modified>
</cp:coreProperties>
</file>