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1"/>
  </p:notesMasterIdLst>
  <p:sldIdLst>
    <p:sldId id="306" r:id="rId3"/>
    <p:sldId id="393" r:id="rId4"/>
    <p:sldId id="394" r:id="rId5"/>
    <p:sldId id="413" r:id="rId6"/>
    <p:sldId id="283" r:id="rId7"/>
    <p:sldId id="286" r:id="rId8"/>
    <p:sldId id="285" r:id="rId9"/>
    <p:sldId id="3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8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8B4B7E-12F3-C27C-A6CE-A04C66867C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0"/>
            <a:ext cx="1569423" cy="15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5F8F78-CEA7-1855-8C5B-E656282D8E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0"/>
            <a:ext cx="1569423" cy="15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7.gif"/><Relationship Id="rId2" Type="http://schemas.openxmlformats.org/officeDocument/2006/relationships/audio" Target="../media/audio1.wav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19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2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52.png"/><Relationship Id="rId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</a:t>
                  </a:r>
                  <a:r>
                    <a:rPr kumimoji="0" lang="en-US" sz="4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0155D-79CF-B442-41CA-B944F3141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96" y="1808925"/>
            <a:ext cx="4200508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C90DE-60DF-4A96-4F62-F1C385A70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048" y="3206389"/>
            <a:ext cx="9547163" cy="24569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967751" y="2437016"/>
            <a:ext cx="1031746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260400" fill="none" extrusionOk="0">
                <a:moveTo>
                  <a:pt x="0" y="1043421"/>
                </a:moveTo>
                <a:cubicBezTo>
                  <a:pt x="-62193" y="471022"/>
                  <a:pt x="439514" y="156955"/>
                  <a:pt x="1043421" y="0"/>
                </a:cubicBezTo>
                <a:cubicBezTo>
                  <a:pt x="5291220" y="229624"/>
                  <a:pt x="9110150" y="-236616"/>
                  <a:pt x="10296579" y="0"/>
                </a:cubicBezTo>
                <a:cubicBezTo>
                  <a:pt x="10926932" y="-71348"/>
                  <a:pt x="11473467" y="506446"/>
                  <a:pt x="11340000" y="1043421"/>
                </a:cubicBezTo>
                <a:cubicBezTo>
                  <a:pt x="11415775" y="2023021"/>
                  <a:pt x="11396627" y="4347390"/>
                  <a:pt x="11340000" y="5216979"/>
                </a:cubicBezTo>
                <a:cubicBezTo>
                  <a:pt x="11276859" y="5768545"/>
                  <a:pt x="10751279" y="6314014"/>
                  <a:pt x="10296579" y="6260400"/>
                </a:cubicBezTo>
                <a:cubicBezTo>
                  <a:pt x="6706157" y="6381318"/>
                  <a:pt x="4607043" y="6083758"/>
                  <a:pt x="1043421" y="6260400"/>
                </a:cubicBezTo>
                <a:cubicBezTo>
                  <a:pt x="457213" y="6336751"/>
                  <a:pt x="-86776" y="5867960"/>
                  <a:pt x="0" y="5216979"/>
                </a:cubicBezTo>
                <a:cubicBezTo>
                  <a:pt x="55997" y="4339959"/>
                  <a:pt x="49368" y="1975985"/>
                  <a:pt x="0" y="1043421"/>
                </a:cubicBezTo>
                <a:close/>
              </a:path>
              <a:path w="11340000" h="6260400" stroke="0" extrusionOk="0">
                <a:moveTo>
                  <a:pt x="0" y="1043421"/>
                </a:moveTo>
                <a:cubicBezTo>
                  <a:pt x="117886" y="504262"/>
                  <a:pt x="585159" y="41000"/>
                  <a:pt x="1043421" y="0"/>
                </a:cubicBezTo>
                <a:cubicBezTo>
                  <a:pt x="3357397" y="-429173"/>
                  <a:pt x="7940880" y="-49167"/>
                  <a:pt x="10296579" y="0"/>
                </a:cubicBezTo>
                <a:cubicBezTo>
                  <a:pt x="10889706" y="11730"/>
                  <a:pt x="11288149" y="580548"/>
                  <a:pt x="11340000" y="1043421"/>
                </a:cubicBezTo>
                <a:cubicBezTo>
                  <a:pt x="11395845" y="2747125"/>
                  <a:pt x="11487261" y="4721773"/>
                  <a:pt x="11340000" y="5216979"/>
                </a:cubicBezTo>
                <a:cubicBezTo>
                  <a:pt x="11361699" y="5844288"/>
                  <a:pt x="10812975" y="6222398"/>
                  <a:pt x="10296579" y="6260400"/>
                </a:cubicBezTo>
                <a:cubicBezTo>
                  <a:pt x="5954019" y="6320629"/>
                  <a:pt x="5503928" y="6219515"/>
                  <a:pt x="1043421" y="6260400"/>
                </a:cubicBezTo>
                <a:cubicBezTo>
                  <a:pt x="426695" y="6220815"/>
                  <a:pt x="-184132" y="5759359"/>
                  <a:pt x="0" y="5216979"/>
                </a:cubicBezTo>
                <a:cubicBezTo>
                  <a:pt x="-157325" y="3924594"/>
                  <a:pt x="-36034" y="1847263"/>
                  <a:pt x="0" y="1043421"/>
                </a:cubicBezTo>
                <a:close/>
              </a:path>
              <a:path w="11340000" h="6260400" fill="none" stroke="0" extrusionOk="0">
                <a:moveTo>
                  <a:pt x="0" y="1043421"/>
                </a:moveTo>
                <a:cubicBezTo>
                  <a:pt x="41613" y="461704"/>
                  <a:pt x="481518" y="69209"/>
                  <a:pt x="1043421" y="0"/>
                </a:cubicBezTo>
                <a:cubicBezTo>
                  <a:pt x="5390832" y="-4547"/>
                  <a:pt x="9242187" y="-4893"/>
                  <a:pt x="10296579" y="0"/>
                </a:cubicBezTo>
                <a:cubicBezTo>
                  <a:pt x="10892946" y="-85754"/>
                  <a:pt x="11436720" y="579022"/>
                  <a:pt x="11340000" y="1043421"/>
                </a:cubicBezTo>
                <a:cubicBezTo>
                  <a:pt x="11453842" y="1894869"/>
                  <a:pt x="11257893" y="4227613"/>
                  <a:pt x="11340000" y="5216979"/>
                </a:cubicBezTo>
                <a:cubicBezTo>
                  <a:pt x="11310888" y="5811383"/>
                  <a:pt x="10707466" y="6323867"/>
                  <a:pt x="10296579" y="6260400"/>
                </a:cubicBezTo>
                <a:cubicBezTo>
                  <a:pt x="6780835" y="6220906"/>
                  <a:pt x="4712102" y="5976399"/>
                  <a:pt x="1043421" y="6260400"/>
                </a:cubicBezTo>
                <a:cubicBezTo>
                  <a:pt x="458193" y="6264092"/>
                  <a:pt x="-122372" y="5852488"/>
                  <a:pt x="0" y="5216979"/>
                </a:cubicBezTo>
                <a:cubicBezTo>
                  <a:pt x="-126" y="4237263"/>
                  <a:pt x="86432" y="2031460"/>
                  <a:pt x="0" y="10434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729</Words>
  <Application>Microsoft Office PowerPoint</Application>
  <PresentationFormat>Widescreen</PresentationFormat>
  <Paragraphs>54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微软雅黑</vt:lpstr>
      <vt:lpstr>宋体</vt:lpstr>
      <vt:lpstr>#9Slide07 SVNA Love Of Thunder</vt:lpstr>
      <vt:lpstr>Arial</vt:lpstr>
      <vt:lpstr>Calibri</vt:lpstr>
      <vt:lpstr>Calibri Light</vt:lpstr>
      <vt:lpstr>Cambria</vt:lpstr>
      <vt:lpstr>Cambria Math</vt:lpstr>
      <vt:lpstr>等线</vt:lpstr>
      <vt:lpstr>SVN-Hole Hearted</vt:lpstr>
      <vt:lpstr>字魂152号-机甲超级黑</vt:lpstr>
      <vt:lpstr>思源黑体 CN Medium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35</cp:revision>
  <dcterms:created xsi:type="dcterms:W3CDTF">2023-12-27T06:36:22Z</dcterms:created>
  <dcterms:modified xsi:type="dcterms:W3CDTF">2026-04-09T23:29:51Z</dcterms:modified>
</cp:coreProperties>
</file>