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007577488" r:id="rId3"/>
    <p:sldId id="2007577491" r:id="rId4"/>
    <p:sldId id="2007577492" r:id="rId5"/>
    <p:sldId id="2007577493" r:id="rId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929AC-445D-6242-1BA3-54C00558A7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C4BDF2BF-40AB-1D38-852F-F14606451C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7BBFA121-E979-DDE7-0295-C2881AF7831B}"/>
              </a:ext>
            </a:extLst>
          </p:cNvPr>
          <p:cNvSpPr>
            <a:spLocks noGrp="1"/>
          </p:cNvSpPr>
          <p:nvPr>
            <p:ph type="dt" sz="half" idx="10"/>
          </p:nvPr>
        </p:nvSpPr>
        <p:spPr/>
        <p:txBody>
          <a:bodyPr/>
          <a:lstStyle/>
          <a:p>
            <a:fld id="{E78FC7A6-BF8E-4A22-BACE-4F907E56B4CB}" type="datetimeFigureOut">
              <a:rPr lang="vi-VN" smtClean="0"/>
              <a:t>09/04/2026</a:t>
            </a:fld>
            <a:endParaRPr lang="vi-VN"/>
          </a:p>
        </p:txBody>
      </p:sp>
      <p:sp>
        <p:nvSpPr>
          <p:cNvPr id="5" name="Footer Placeholder 4">
            <a:extLst>
              <a:ext uri="{FF2B5EF4-FFF2-40B4-BE49-F238E27FC236}">
                <a16:creationId xmlns:a16="http://schemas.microsoft.com/office/drawing/2014/main" id="{C2E205E4-D0A2-26FD-3D28-69D332753E8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0FEAD6E-2630-0FDA-A458-465BB4B9376C}"/>
              </a:ext>
            </a:extLst>
          </p:cNvPr>
          <p:cNvSpPr>
            <a:spLocks noGrp="1"/>
          </p:cNvSpPr>
          <p:nvPr>
            <p:ph type="sldNum" sz="quarter" idx="12"/>
          </p:nvPr>
        </p:nvSpPr>
        <p:spPr/>
        <p:txBody>
          <a:bodyPr/>
          <a:lstStyle/>
          <a:p>
            <a:fld id="{07BAB2D2-CE19-426E-B7F0-C840AEEE1CC9}" type="slidenum">
              <a:rPr lang="vi-VN" smtClean="0"/>
              <a:t>‹#›</a:t>
            </a:fld>
            <a:endParaRPr lang="vi-VN"/>
          </a:p>
        </p:txBody>
      </p:sp>
    </p:spTree>
    <p:extLst>
      <p:ext uri="{BB962C8B-B14F-4D97-AF65-F5344CB8AC3E}">
        <p14:creationId xmlns:p14="http://schemas.microsoft.com/office/powerpoint/2010/main" val="3280757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57A85-F4C6-2F86-BC9D-A0973CF03FF5}"/>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B22EE46-7A35-57AD-25AF-E7F625B622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FB97BF8-61AF-45FD-2435-B7C2E05E41B5}"/>
              </a:ext>
            </a:extLst>
          </p:cNvPr>
          <p:cNvSpPr>
            <a:spLocks noGrp="1"/>
          </p:cNvSpPr>
          <p:nvPr>
            <p:ph type="dt" sz="half" idx="10"/>
          </p:nvPr>
        </p:nvSpPr>
        <p:spPr/>
        <p:txBody>
          <a:bodyPr/>
          <a:lstStyle/>
          <a:p>
            <a:fld id="{E78FC7A6-BF8E-4A22-BACE-4F907E56B4CB}" type="datetimeFigureOut">
              <a:rPr lang="vi-VN" smtClean="0"/>
              <a:t>09/04/2026</a:t>
            </a:fld>
            <a:endParaRPr lang="vi-VN"/>
          </a:p>
        </p:txBody>
      </p:sp>
      <p:sp>
        <p:nvSpPr>
          <p:cNvPr id="5" name="Footer Placeholder 4">
            <a:extLst>
              <a:ext uri="{FF2B5EF4-FFF2-40B4-BE49-F238E27FC236}">
                <a16:creationId xmlns:a16="http://schemas.microsoft.com/office/drawing/2014/main" id="{483D45C0-5A64-365B-9F51-C91C7B53430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8B49870-BCC3-D934-5F50-1F0F55E3BED3}"/>
              </a:ext>
            </a:extLst>
          </p:cNvPr>
          <p:cNvSpPr>
            <a:spLocks noGrp="1"/>
          </p:cNvSpPr>
          <p:nvPr>
            <p:ph type="sldNum" sz="quarter" idx="12"/>
          </p:nvPr>
        </p:nvSpPr>
        <p:spPr/>
        <p:txBody>
          <a:bodyPr/>
          <a:lstStyle/>
          <a:p>
            <a:fld id="{07BAB2D2-CE19-426E-B7F0-C840AEEE1CC9}" type="slidenum">
              <a:rPr lang="vi-VN" smtClean="0"/>
              <a:t>‹#›</a:t>
            </a:fld>
            <a:endParaRPr lang="vi-VN"/>
          </a:p>
        </p:txBody>
      </p:sp>
    </p:spTree>
    <p:extLst>
      <p:ext uri="{BB962C8B-B14F-4D97-AF65-F5344CB8AC3E}">
        <p14:creationId xmlns:p14="http://schemas.microsoft.com/office/powerpoint/2010/main" val="2823097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333A39-3AD3-CD49-5429-BB2C409BA8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0433739-0BCA-4976-590D-1F20993BC7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C2415A4-C455-D6CE-9A2B-3846158462AF}"/>
              </a:ext>
            </a:extLst>
          </p:cNvPr>
          <p:cNvSpPr>
            <a:spLocks noGrp="1"/>
          </p:cNvSpPr>
          <p:nvPr>
            <p:ph type="dt" sz="half" idx="10"/>
          </p:nvPr>
        </p:nvSpPr>
        <p:spPr/>
        <p:txBody>
          <a:bodyPr/>
          <a:lstStyle/>
          <a:p>
            <a:fld id="{E78FC7A6-BF8E-4A22-BACE-4F907E56B4CB}" type="datetimeFigureOut">
              <a:rPr lang="vi-VN" smtClean="0"/>
              <a:t>09/04/2026</a:t>
            </a:fld>
            <a:endParaRPr lang="vi-VN"/>
          </a:p>
        </p:txBody>
      </p:sp>
      <p:sp>
        <p:nvSpPr>
          <p:cNvPr id="5" name="Footer Placeholder 4">
            <a:extLst>
              <a:ext uri="{FF2B5EF4-FFF2-40B4-BE49-F238E27FC236}">
                <a16:creationId xmlns:a16="http://schemas.microsoft.com/office/drawing/2014/main" id="{C755839D-1F63-1D02-CECB-F124B270B6B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E916417-19E0-3153-F36C-A66A2BFE08FB}"/>
              </a:ext>
            </a:extLst>
          </p:cNvPr>
          <p:cNvSpPr>
            <a:spLocks noGrp="1"/>
          </p:cNvSpPr>
          <p:nvPr>
            <p:ph type="sldNum" sz="quarter" idx="12"/>
          </p:nvPr>
        </p:nvSpPr>
        <p:spPr/>
        <p:txBody>
          <a:bodyPr/>
          <a:lstStyle/>
          <a:p>
            <a:fld id="{07BAB2D2-CE19-426E-B7F0-C840AEEE1CC9}" type="slidenum">
              <a:rPr lang="vi-VN" smtClean="0"/>
              <a:t>‹#›</a:t>
            </a:fld>
            <a:endParaRPr lang="vi-VN"/>
          </a:p>
        </p:txBody>
      </p:sp>
    </p:spTree>
    <p:extLst>
      <p:ext uri="{BB962C8B-B14F-4D97-AF65-F5344CB8AC3E}">
        <p14:creationId xmlns:p14="http://schemas.microsoft.com/office/powerpoint/2010/main" val="2160883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B74DC65-1637-78A0-DADC-E1913CD339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7360"/>
          <a:stretch/>
        </p:blipFill>
        <p:spPr>
          <a:xfrm>
            <a:off x="0" y="5419953"/>
            <a:ext cx="12192000" cy="1444625"/>
          </a:xfrm>
          <a:prstGeom prst="rect">
            <a:avLst/>
          </a:prstGeom>
        </p:spPr>
      </p:pic>
      <p:pic>
        <p:nvPicPr>
          <p:cNvPr id="8" name="图片 7">
            <a:extLst>
              <a:ext uri="{FF2B5EF4-FFF2-40B4-BE49-F238E27FC236}">
                <a16:creationId xmlns:a16="http://schemas.microsoft.com/office/drawing/2014/main" id="{2281B846-E77A-9861-22E3-C71E0B6D9A7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5225" r="54101" b="11847"/>
          <a:stretch/>
        </p:blipFill>
        <p:spPr>
          <a:xfrm>
            <a:off x="1" y="6083363"/>
            <a:ext cx="3390899" cy="793687"/>
          </a:xfrm>
          <a:custGeom>
            <a:avLst/>
            <a:gdLst>
              <a:gd name="connsiteX0" fmla="*/ 1064542 w 6095999"/>
              <a:gd name="connsiteY0" fmla="*/ 0 h 1599767"/>
              <a:gd name="connsiteX1" fmla="*/ 6095999 w 6095999"/>
              <a:gd name="connsiteY1" fmla="*/ 0 h 1599767"/>
              <a:gd name="connsiteX2" fmla="*/ 6095999 w 6095999"/>
              <a:gd name="connsiteY2" fmla="*/ 1599767 h 1599767"/>
              <a:gd name="connsiteX3" fmla="*/ 0 w 6095999"/>
              <a:gd name="connsiteY3" fmla="*/ 1599767 h 1599767"/>
              <a:gd name="connsiteX4" fmla="*/ 0 w 6095999"/>
              <a:gd name="connsiteY4" fmla="*/ 247217 h 1599767"/>
              <a:gd name="connsiteX5" fmla="*/ 249310 w 6095999"/>
              <a:gd name="connsiteY5" fmla="*/ 234628 h 1599767"/>
              <a:gd name="connsiteX6" fmla="*/ 949133 w 6095999"/>
              <a:gd name="connsiteY6" fmla="*/ 55596 h 159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9" h="1599767">
                <a:moveTo>
                  <a:pt x="1064542" y="0"/>
                </a:moveTo>
                <a:lnTo>
                  <a:pt x="6095999" y="0"/>
                </a:lnTo>
                <a:lnTo>
                  <a:pt x="6095999" y="1599767"/>
                </a:lnTo>
                <a:lnTo>
                  <a:pt x="0" y="1599767"/>
                </a:lnTo>
                <a:lnTo>
                  <a:pt x="0" y="247217"/>
                </a:lnTo>
                <a:lnTo>
                  <a:pt x="249310" y="234628"/>
                </a:lnTo>
                <a:cubicBezTo>
                  <a:pt x="495226" y="209654"/>
                  <a:pt x="730339" y="148138"/>
                  <a:pt x="949133" y="55596"/>
                </a:cubicBezTo>
                <a:close/>
              </a:path>
            </a:pathLst>
          </a:custGeom>
        </p:spPr>
      </p:pic>
      <p:pic>
        <p:nvPicPr>
          <p:cNvPr id="10" name="图片 9">
            <a:extLst>
              <a:ext uri="{FF2B5EF4-FFF2-40B4-BE49-F238E27FC236}">
                <a16:creationId xmlns:a16="http://schemas.microsoft.com/office/drawing/2014/main" id="{1E2E4262-B0D3-6BC9-A396-E02A122C3B9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9540" t="57665" r="-1" b="4023"/>
          <a:stretch/>
        </p:blipFill>
        <p:spPr>
          <a:xfrm>
            <a:off x="9658349" y="5752935"/>
            <a:ext cx="2533649" cy="1124115"/>
          </a:xfrm>
          <a:custGeom>
            <a:avLst/>
            <a:gdLst>
              <a:gd name="connsiteX0" fmla="*/ 0 w 4438648"/>
              <a:gd name="connsiteY0" fmla="*/ 0 h 1969315"/>
              <a:gd name="connsiteX1" fmla="*/ 516334 w 4438648"/>
              <a:gd name="connsiteY1" fmla="*/ 0 h 1969315"/>
              <a:gd name="connsiteX2" fmla="*/ 528317 w 4438648"/>
              <a:gd name="connsiteY2" fmla="*/ 22077 h 1969315"/>
              <a:gd name="connsiteX3" fmla="*/ 942976 w 4438648"/>
              <a:gd name="connsiteY3" fmla="*/ 242549 h 1969315"/>
              <a:gd name="connsiteX4" fmla="*/ 1357635 w 4438648"/>
              <a:gd name="connsiteY4" fmla="*/ 22077 h 1969315"/>
              <a:gd name="connsiteX5" fmla="*/ 1369618 w 4438648"/>
              <a:gd name="connsiteY5" fmla="*/ 0 h 1969315"/>
              <a:gd name="connsiteX6" fmla="*/ 2845195 w 4438648"/>
              <a:gd name="connsiteY6" fmla="*/ 0 h 1969315"/>
              <a:gd name="connsiteX7" fmla="*/ 2857178 w 4438648"/>
              <a:gd name="connsiteY7" fmla="*/ 22077 h 1969315"/>
              <a:gd name="connsiteX8" fmla="*/ 3271837 w 4438648"/>
              <a:gd name="connsiteY8" fmla="*/ 242549 h 1969315"/>
              <a:gd name="connsiteX9" fmla="*/ 3686496 w 4438648"/>
              <a:gd name="connsiteY9" fmla="*/ 22077 h 1969315"/>
              <a:gd name="connsiteX10" fmla="*/ 3698479 w 4438648"/>
              <a:gd name="connsiteY10" fmla="*/ 0 h 1969315"/>
              <a:gd name="connsiteX11" fmla="*/ 4438648 w 4438648"/>
              <a:gd name="connsiteY11" fmla="*/ 0 h 1969315"/>
              <a:gd name="connsiteX12" fmla="*/ 4438648 w 4438648"/>
              <a:gd name="connsiteY12" fmla="*/ 1969315 h 1969315"/>
              <a:gd name="connsiteX13" fmla="*/ 0 w 4438648"/>
              <a:gd name="connsiteY13" fmla="*/ 1969315 h 196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38648" h="1969315">
                <a:moveTo>
                  <a:pt x="0" y="0"/>
                </a:moveTo>
                <a:lnTo>
                  <a:pt x="516334" y="0"/>
                </a:lnTo>
                <a:lnTo>
                  <a:pt x="528317" y="22077"/>
                </a:lnTo>
                <a:cubicBezTo>
                  <a:pt x="618182" y="155094"/>
                  <a:pt x="770365" y="242549"/>
                  <a:pt x="942976" y="242549"/>
                </a:cubicBezTo>
                <a:cubicBezTo>
                  <a:pt x="1115587" y="242549"/>
                  <a:pt x="1267771" y="155094"/>
                  <a:pt x="1357635" y="22077"/>
                </a:cubicBezTo>
                <a:lnTo>
                  <a:pt x="1369618" y="0"/>
                </a:lnTo>
                <a:lnTo>
                  <a:pt x="2845195" y="0"/>
                </a:lnTo>
                <a:lnTo>
                  <a:pt x="2857178" y="22077"/>
                </a:lnTo>
                <a:cubicBezTo>
                  <a:pt x="2947042" y="155094"/>
                  <a:pt x="3099226" y="242549"/>
                  <a:pt x="3271837" y="242549"/>
                </a:cubicBezTo>
                <a:cubicBezTo>
                  <a:pt x="3444448" y="242549"/>
                  <a:pt x="3596632" y="155094"/>
                  <a:pt x="3686496" y="22077"/>
                </a:cubicBezTo>
                <a:lnTo>
                  <a:pt x="3698479" y="0"/>
                </a:lnTo>
                <a:lnTo>
                  <a:pt x="4438648" y="0"/>
                </a:lnTo>
                <a:lnTo>
                  <a:pt x="4438648" y="1969315"/>
                </a:lnTo>
                <a:lnTo>
                  <a:pt x="0" y="1969315"/>
                </a:lnTo>
                <a:close/>
              </a:path>
            </a:pathLst>
          </a:custGeom>
        </p:spPr>
      </p:pic>
      <p:pic>
        <p:nvPicPr>
          <p:cNvPr id="12" name="图片 11">
            <a:extLst>
              <a:ext uri="{FF2B5EF4-FFF2-40B4-BE49-F238E27FC236}">
                <a16:creationId xmlns:a16="http://schemas.microsoft.com/office/drawing/2014/main" id="{E33B603C-2D14-A2C4-5263-93E3D48D4E8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5225" r="54101" b="11847"/>
          <a:stretch/>
        </p:blipFill>
        <p:spPr>
          <a:xfrm flipH="1">
            <a:off x="4677711" y="5911913"/>
            <a:ext cx="4123391" cy="965137"/>
          </a:xfrm>
          <a:custGeom>
            <a:avLst/>
            <a:gdLst>
              <a:gd name="connsiteX0" fmla="*/ 1064542 w 6095999"/>
              <a:gd name="connsiteY0" fmla="*/ 0 h 1599767"/>
              <a:gd name="connsiteX1" fmla="*/ 6095999 w 6095999"/>
              <a:gd name="connsiteY1" fmla="*/ 0 h 1599767"/>
              <a:gd name="connsiteX2" fmla="*/ 6095999 w 6095999"/>
              <a:gd name="connsiteY2" fmla="*/ 1599767 h 1599767"/>
              <a:gd name="connsiteX3" fmla="*/ 0 w 6095999"/>
              <a:gd name="connsiteY3" fmla="*/ 1599767 h 1599767"/>
              <a:gd name="connsiteX4" fmla="*/ 0 w 6095999"/>
              <a:gd name="connsiteY4" fmla="*/ 247217 h 1599767"/>
              <a:gd name="connsiteX5" fmla="*/ 249310 w 6095999"/>
              <a:gd name="connsiteY5" fmla="*/ 234628 h 1599767"/>
              <a:gd name="connsiteX6" fmla="*/ 949133 w 6095999"/>
              <a:gd name="connsiteY6" fmla="*/ 55596 h 159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9" h="1599767">
                <a:moveTo>
                  <a:pt x="1064542" y="0"/>
                </a:moveTo>
                <a:lnTo>
                  <a:pt x="6095999" y="0"/>
                </a:lnTo>
                <a:lnTo>
                  <a:pt x="6095999" y="1599767"/>
                </a:lnTo>
                <a:lnTo>
                  <a:pt x="0" y="1599767"/>
                </a:lnTo>
                <a:lnTo>
                  <a:pt x="0" y="247217"/>
                </a:lnTo>
                <a:lnTo>
                  <a:pt x="249310" y="234628"/>
                </a:lnTo>
                <a:cubicBezTo>
                  <a:pt x="495226" y="209654"/>
                  <a:pt x="730339" y="148138"/>
                  <a:pt x="949133" y="55596"/>
                </a:cubicBezTo>
                <a:close/>
              </a:path>
            </a:pathLst>
          </a:custGeom>
        </p:spPr>
      </p:pic>
    </p:spTree>
    <p:extLst>
      <p:ext uri="{BB962C8B-B14F-4D97-AF65-F5344CB8AC3E}">
        <p14:creationId xmlns:p14="http://schemas.microsoft.com/office/powerpoint/2010/main" val="1592382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3701-A34B-3784-449C-95BE4C01147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5E709CA-5F39-7CF7-851C-D50AD91467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E59EBC7-5A9A-44D8-512C-633C68E99DC0}"/>
              </a:ext>
            </a:extLst>
          </p:cNvPr>
          <p:cNvSpPr>
            <a:spLocks noGrp="1"/>
          </p:cNvSpPr>
          <p:nvPr>
            <p:ph type="dt" sz="half" idx="10"/>
          </p:nvPr>
        </p:nvSpPr>
        <p:spPr/>
        <p:txBody>
          <a:bodyPr/>
          <a:lstStyle/>
          <a:p>
            <a:fld id="{E78FC7A6-BF8E-4A22-BACE-4F907E56B4CB}" type="datetimeFigureOut">
              <a:rPr lang="vi-VN" smtClean="0"/>
              <a:t>09/04/2026</a:t>
            </a:fld>
            <a:endParaRPr lang="vi-VN"/>
          </a:p>
        </p:txBody>
      </p:sp>
      <p:sp>
        <p:nvSpPr>
          <p:cNvPr id="5" name="Footer Placeholder 4">
            <a:extLst>
              <a:ext uri="{FF2B5EF4-FFF2-40B4-BE49-F238E27FC236}">
                <a16:creationId xmlns:a16="http://schemas.microsoft.com/office/drawing/2014/main" id="{AEB8E263-53FA-D7F6-FDE4-AC6F01CA39F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15EE3BB-B48D-7A81-A35A-891358B7264B}"/>
              </a:ext>
            </a:extLst>
          </p:cNvPr>
          <p:cNvSpPr>
            <a:spLocks noGrp="1"/>
          </p:cNvSpPr>
          <p:nvPr>
            <p:ph type="sldNum" sz="quarter" idx="12"/>
          </p:nvPr>
        </p:nvSpPr>
        <p:spPr/>
        <p:txBody>
          <a:bodyPr/>
          <a:lstStyle/>
          <a:p>
            <a:fld id="{07BAB2D2-CE19-426E-B7F0-C840AEEE1CC9}" type="slidenum">
              <a:rPr lang="vi-VN" smtClean="0"/>
              <a:t>‹#›</a:t>
            </a:fld>
            <a:endParaRPr lang="vi-VN"/>
          </a:p>
        </p:txBody>
      </p:sp>
    </p:spTree>
    <p:extLst>
      <p:ext uri="{BB962C8B-B14F-4D97-AF65-F5344CB8AC3E}">
        <p14:creationId xmlns:p14="http://schemas.microsoft.com/office/powerpoint/2010/main" val="267395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85672-AD28-175E-374C-68CE3F10EC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558C2D02-950E-3CDB-84BA-3A93F38BEC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D389CC-E0C1-7F20-A44D-9018DF618E24}"/>
              </a:ext>
            </a:extLst>
          </p:cNvPr>
          <p:cNvSpPr>
            <a:spLocks noGrp="1"/>
          </p:cNvSpPr>
          <p:nvPr>
            <p:ph type="dt" sz="half" idx="10"/>
          </p:nvPr>
        </p:nvSpPr>
        <p:spPr/>
        <p:txBody>
          <a:bodyPr/>
          <a:lstStyle/>
          <a:p>
            <a:fld id="{E78FC7A6-BF8E-4A22-BACE-4F907E56B4CB}" type="datetimeFigureOut">
              <a:rPr lang="vi-VN" smtClean="0"/>
              <a:t>09/04/2026</a:t>
            </a:fld>
            <a:endParaRPr lang="vi-VN"/>
          </a:p>
        </p:txBody>
      </p:sp>
      <p:sp>
        <p:nvSpPr>
          <p:cNvPr id="5" name="Footer Placeholder 4">
            <a:extLst>
              <a:ext uri="{FF2B5EF4-FFF2-40B4-BE49-F238E27FC236}">
                <a16:creationId xmlns:a16="http://schemas.microsoft.com/office/drawing/2014/main" id="{E03CF046-E14D-9EE9-FE90-EB0CCAD8E41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0C4E4D0-47A7-5A69-B043-AC2938E67431}"/>
              </a:ext>
            </a:extLst>
          </p:cNvPr>
          <p:cNvSpPr>
            <a:spLocks noGrp="1"/>
          </p:cNvSpPr>
          <p:nvPr>
            <p:ph type="sldNum" sz="quarter" idx="12"/>
          </p:nvPr>
        </p:nvSpPr>
        <p:spPr/>
        <p:txBody>
          <a:bodyPr/>
          <a:lstStyle/>
          <a:p>
            <a:fld id="{07BAB2D2-CE19-426E-B7F0-C840AEEE1CC9}" type="slidenum">
              <a:rPr lang="vi-VN" smtClean="0"/>
              <a:t>‹#›</a:t>
            </a:fld>
            <a:endParaRPr lang="vi-VN"/>
          </a:p>
        </p:txBody>
      </p:sp>
    </p:spTree>
    <p:extLst>
      <p:ext uri="{BB962C8B-B14F-4D97-AF65-F5344CB8AC3E}">
        <p14:creationId xmlns:p14="http://schemas.microsoft.com/office/powerpoint/2010/main" val="3257732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B35EA-31AF-09F8-1F5A-715C7B6BCFD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EAB63F8-D40E-9FA0-3768-7B81837A59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14351F9-EDED-AB67-2C19-5F26E77218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D72BD23-8971-3083-4E62-CEA834ED8553}"/>
              </a:ext>
            </a:extLst>
          </p:cNvPr>
          <p:cNvSpPr>
            <a:spLocks noGrp="1"/>
          </p:cNvSpPr>
          <p:nvPr>
            <p:ph type="dt" sz="half" idx="10"/>
          </p:nvPr>
        </p:nvSpPr>
        <p:spPr/>
        <p:txBody>
          <a:bodyPr/>
          <a:lstStyle/>
          <a:p>
            <a:fld id="{E78FC7A6-BF8E-4A22-BACE-4F907E56B4CB}" type="datetimeFigureOut">
              <a:rPr lang="vi-VN" smtClean="0"/>
              <a:t>09/04/2026</a:t>
            </a:fld>
            <a:endParaRPr lang="vi-VN"/>
          </a:p>
        </p:txBody>
      </p:sp>
      <p:sp>
        <p:nvSpPr>
          <p:cNvPr id="6" name="Footer Placeholder 5">
            <a:extLst>
              <a:ext uri="{FF2B5EF4-FFF2-40B4-BE49-F238E27FC236}">
                <a16:creationId xmlns:a16="http://schemas.microsoft.com/office/drawing/2014/main" id="{40CAAD8B-3A03-F59D-3E80-5D0D4C37213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5D24117-3440-1CD7-6CB7-6DC03D0D4BCA}"/>
              </a:ext>
            </a:extLst>
          </p:cNvPr>
          <p:cNvSpPr>
            <a:spLocks noGrp="1"/>
          </p:cNvSpPr>
          <p:nvPr>
            <p:ph type="sldNum" sz="quarter" idx="12"/>
          </p:nvPr>
        </p:nvSpPr>
        <p:spPr/>
        <p:txBody>
          <a:bodyPr/>
          <a:lstStyle/>
          <a:p>
            <a:fld id="{07BAB2D2-CE19-426E-B7F0-C840AEEE1CC9}" type="slidenum">
              <a:rPr lang="vi-VN" smtClean="0"/>
              <a:t>‹#›</a:t>
            </a:fld>
            <a:endParaRPr lang="vi-VN"/>
          </a:p>
        </p:txBody>
      </p:sp>
    </p:spTree>
    <p:extLst>
      <p:ext uri="{BB962C8B-B14F-4D97-AF65-F5344CB8AC3E}">
        <p14:creationId xmlns:p14="http://schemas.microsoft.com/office/powerpoint/2010/main" val="682866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49E9B-CCC7-B3DA-E1F0-81A02BBEFD1D}"/>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758D893-F359-3310-C7D9-9F6E15057B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43B83-2E1D-6474-C6EF-6E1B5B216E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A30CD09-4AD4-65C6-9264-3A293D8173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081AB4-5616-73C2-BE8E-3AD0C7B478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F1110FCA-043B-1BEB-954E-138ED224222F}"/>
              </a:ext>
            </a:extLst>
          </p:cNvPr>
          <p:cNvSpPr>
            <a:spLocks noGrp="1"/>
          </p:cNvSpPr>
          <p:nvPr>
            <p:ph type="dt" sz="half" idx="10"/>
          </p:nvPr>
        </p:nvSpPr>
        <p:spPr/>
        <p:txBody>
          <a:bodyPr/>
          <a:lstStyle/>
          <a:p>
            <a:fld id="{E78FC7A6-BF8E-4A22-BACE-4F907E56B4CB}" type="datetimeFigureOut">
              <a:rPr lang="vi-VN" smtClean="0"/>
              <a:t>09/04/2026</a:t>
            </a:fld>
            <a:endParaRPr lang="vi-VN"/>
          </a:p>
        </p:txBody>
      </p:sp>
      <p:sp>
        <p:nvSpPr>
          <p:cNvPr id="8" name="Footer Placeholder 7">
            <a:extLst>
              <a:ext uri="{FF2B5EF4-FFF2-40B4-BE49-F238E27FC236}">
                <a16:creationId xmlns:a16="http://schemas.microsoft.com/office/drawing/2014/main" id="{4587A70E-0B3B-DAC3-735B-B3E48C60338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7AF8E6B-D3EB-5768-752A-40F46B1B0A4D}"/>
              </a:ext>
            </a:extLst>
          </p:cNvPr>
          <p:cNvSpPr>
            <a:spLocks noGrp="1"/>
          </p:cNvSpPr>
          <p:nvPr>
            <p:ph type="sldNum" sz="quarter" idx="12"/>
          </p:nvPr>
        </p:nvSpPr>
        <p:spPr/>
        <p:txBody>
          <a:bodyPr/>
          <a:lstStyle/>
          <a:p>
            <a:fld id="{07BAB2D2-CE19-426E-B7F0-C840AEEE1CC9}" type="slidenum">
              <a:rPr lang="vi-VN" smtClean="0"/>
              <a:t>‹#›</a:t>
            </a:fld>
            <a:endParaRPr lang="vi-VN"/>
          </a:p>
        </p:txBody>
      </p:sp>
    </p:spTree>
    <p:extLst>
      <p:ext uri="{BB962C8B-B14F-4D97-AF65-F5344CB8AC3E}">
        <p14:creationId xmlns:p14="http://schemas.microsoft.com/office/powerpoint/2010/main" val="2838088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CA94-0FCB-5555-E282-174388D4A8C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63558E5A-C25E-89A5-16F2-4F674911EF42}"/>
              </a:ext>
            </a:extLst>
          </p:cNvPr>
          <p:cNvSpPr>
            <a:spLocks noGrp="1"/>
          </p:cNvSpPr>
          <p:nvPr>
            <p:ph type="dt" sz="half" idx="10"/>
          </p:nvPr>
        </p:nvSpPr>
        <p:spPr/>
        <p:txBody>
          <a:bodyPr/>
          <a:lstStyle/>
          <a:p>
            <a:fld id="{E78FC7A6-BF8E-4A22-BACE-4F907E56B4CB}" type="datetimeFigureOut">
              <a:rPr lang="vi-VN" smtClean="0"/>
              <a:t>09/04/2026</a:t>
            </a:fld>
            <a:endParaRPr lang="vi-VN"/>
          </a:p>
        </p:txBody>
      </p:sp>
      <p:sp>
        <p:nvSpPr>
          <p:cNvPr id="4" name="Footer Placeholder 3">
            <a:extLst>
              <a:ext uri="{FF2B5EF4-FFF2-40B4-BE49-F238E27FC236}">
                <a16:creationId xmlns:a16="http://schemas.microsoft.com/office/drawing/2014/main" id="{BB01AE9C-0447-0353-D8C7-A9CE25F8720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F669764-B2E5-3D9F-0518-810D32215B18}"/>
              </a:ext>
            </a:extLst>
          </p:cNvPr>
          <p:cNvSpPr>
            <a:spLocks noGrp="1"/>
          </p:cNvSpPr>
          <p:nvPr>
            <p:ph type="sldNum" sz="quarter" idx="12"/>
          </p:nvPr>
        </p:nvSpPr>
        <p:spPr/>
        <p:txBody>
          <a:bodyPr/>
          <a:lstStyle/>
          <a:p>
            <a:fld id="{07BAB2D2-CE19-426E-B7F0-C840AEEE1CC9}" type="slidenum">
              <a:rPr lang="vi-VN" smtClean="0"/>
              <a:t>‹#›</a:t>
            </a:fld>
            <a:endParaRPr lang="vi-VN"/>
          </a:p>
        </p:txBody>
      </p:sp>
    </p:spTree>
    <p:extLst>
      <p:ext uri="{BB962C8B-B14F-4D97-AF65-F5344CB8AC3E}">
        <p14:creationId xmlns:p14="http://schemas.microsoft.com/office/powerpoint/2010/main" val="3724625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C898CF-3665-B898-CAA8-119C4C3B3C3F}"/>
              </a:ext>
            </a:extLst>
          </p:cNvPr>
          <p:cNvSpPr>
            <a:spLocks noGrp="1"/>
          </p:cNvSpPr>
          <p:nvPr>
            <p:ph type="dt" sz="half" idx="10"/>
          </p:nvPr>
        </p:nvSpPr>
        <p:spPr/>
        <p:txBody>
          <a:bodyPr/>
          <a:lstStyle/>
          <a:p>
            <a:fld id="{E78FC7A6-BF8E-4A22-BACE-4F907E56B4CB}" type="datetimeFigureOut">
              <a:rPr lang="vi-VN" smtClean="0"/>
              <a:t>09/04/2026</a:t>
            </a:fld>
            <a:endParaRPr lang="vi-VN"/>
          </a:p>
        </p:txBody>
      </p:sp>
      <p:sp>
        <p:nvSpPr>
          <p:cNvPr id="3" name="Footer Placeholder 2">
            <a:extLst>
              <a:ext uri="{FF2B5EF4-FFF2-40B4-BE49-F238E27FC236}">
                <a16:creationId xmlns:a16="http://schemas.microsoft.com/office/drawing/2014/main" id="{75DFA1C2-0A84-AEBD-A233-27282B813B3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8D9A429C-0860-A224-BC5C-72370DEA9EBB}"/>
              </a:ext>
            </a:extLst>
          </p:cNvPr>
          <p:cNvSpPr>
            <a:spLocks noGrp="1"/>
          </p:cNvSpPr>
          <p:nvPr>
            <p:ph type="sldNum" sz="quarter" idx="12"/>
          </p:nvPr>
        </p:nvSpPr>
        <p:spPr/>
        <p:txBody>
          <a:bodyPr/>
          <a:lstStyle/>
          <a:p>
            <a:fld id="{07BAB2D2-CE19-426E-B7F0-C840AEEE1CC9}" type="slidenum">
              <a:rPr lang="vi-VN" smtClean="0"/>
              <a:t>‹#›</a:t>
            </a:fld>
            <a:endParaRPr lang="vi-VN"/>
          </a:p>
        </p:txBody>
      </p:sp>
    </p:spTree>
    <p:extLst>
      <p:ext uri="{BB962C8B-B14F-4D97-AF65-F5344CB8AC3E}">
        <p14:creationId xmlns:p14="http://schemas.microsoft.com/office/powerpoint/2010/main" val="126847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9864-B335-E250-C520-533D195D4B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A30B550-CC9F-2A1E-745F-DC2E71E93F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205D999-F3BB-53FD-FEF7-6761406AB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9F559A-1317-4937-0D34-293EC6B2C399}"/>
              </a:ext>
            </a:extLst>
          </p:cNvPr>
          <p:cNvSpPr>
            <a:spLocks noGrp="1"/>
          </p:cNvSpPr>
          <p:nvPr>
            <p:ph type="dt" sz="half" idx="10"/>
          </p:nvPr>
        </p:nvSpPr>
        <p:spPr/>
        <p:txBody>
          <a:bodyPr/>
          <a:lstStyle/>
          <a:p>
            <a:fld id="{E78FC7A6-BF8E-4A22-BACE-4F907E56B4CB}" type="datetimeFigureOut">
              <a:rPr lang="vi-VN" smtClean="0"/>
              <a:t>09/04/2026</a:t>
            </a:fld>
            <a:endParaRPr lang="vi-VN"/>
          </a:p>
        </p:txBody>
      </p:sp>
      <p:sp>
        <p:nvSpPr>
          <p:cNvPr id="6" name="Footer Placeholder 5">
            <a:extLst>
              <a:ext uri="{FF2B5EF4-FFF2-40B4-BE49-F238E27FC236}">
                <a16:creationId xmlns:a16="http://schemas.microsoft.com/office/drawing/2014/main" id="{3088077E-8365-937D-057D-D927F921E5E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660DBEF-6BE8-E515-61A0-4E79F0EAC06F}"/>
              </a:ext>
            </a:extLst>
          </p:cNvPr>
          <p:cNvSpPr>
            <a:spLocks noGrp="1"/>
          </p:cNvSpPr>
          <p:nvPr>
            <p:ph type="sldNum" sz="quarter" idx="12"/>
          </p:nvPr>
        </p:nvSpPr>
        <p:spPr/>
        <p:txBody>
          <a:bodyPr/>
          <a:lstStyle/>
          <a:p>
            <a:fld id="{07BAB2D2-CE19-426E-B7F0-C840AEEE1CC9}" type="slidenum">
              <a:rPr lang="vi-VN" smtClean="0"/>
              <a:t>‹#›</a:t>
            </a:fld>
            <a:endParaRPr lang="vi-VN"/>
          </a:p>
        </p:txBody>
      </p:sp>
    </p:spTree>
    <p:extLst>
      <p:ext uri="{BB962C8B-B14F-4D97-AF65-F5344CB8AC3E}">
        <p14:creationId xmlns:p14="http://schemas.microsoft.com/office/powerpoint/2010/main" val="3737416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44488-B1EE-0186-6708-498B8EAF19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82850942-B63E-E8AE-F326-2FB54D730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DC446524-A117-DAAC-BA21-4A84B2E23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3016DF-281A-E0EA-B505-0A6DBA97C668}"/>
              </a:ext>
            </a:extLst>
          </p:cNvPr>
          <p:cNvSpPr>
            <a:spLocks noGrp="1"/>
          </p:cNvSpPr>
          <p:nvPr>
            <p:ph type="dt" sz="half" idx="10"/>
          </p:nvPr>
        </p:nvSpPr>
        <p:spPr/>
        <p:txBody>
          <a:bodyPr/>
          <a:lstStyle/>
          <a:p>
            <a:fld id="{E78FC7A6-BF8E-4A22-BACE-4F907E56B4CB}" type="datetimeFigureOut">
              <a:rPr lang="vi-VN" smtClean="0"/>
              <a:t>09/04/2026</a:t>
            </a:fld>
            <a:endParaRPr lang="vi-VN"/>
          </a:p>
        </p:txBody>
      </p:sp>
      <p:sp>
        <p:nvSpPr>
          <p:cNvPr id="6" name="Footer Placeholder 5">
            <a:extLst>
              <a:ext uri="{FF2B5EF4-FFF2-40B4-BE49-F238E27FC236}">
                <a16:creationId xmlns:a16="http://schemas.microsoft.com/office/drawing/2014/main" id="{4BC38DC7-A912-E94C-D0D9-57FB1343ABF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38EC672-DE61-8B8E-41F2-A366C491600D}"/>
              </a:ext>
            </a:extLst>
          </p:cNvPr>
          <p:cNvSpPr>
            <a:spLocks noGrp="1"/>
          </p:cNvSpPr>
          <p:nvPr>
            <p:ph type="sldNum" sz="quarter" idx="12"/>
          </p:nvPr>
        </p:nvSpPr>
        <p:spPr/>
        <p:txBody>
          <a:bodyPr/>
          <a:lstStyle/>
          <a:p>
            <a:fld id="{07BAB2D2-CE19-426E-B7F0-C840AEEE1CC9}" type="slidenum">
              <a:rPr lang="vi-VN" smtClean="0"/>
              <a:t>‹#›</a:t>
            </a:fld>
            <a:endParaRPr lang="vi-VN"/>
          </a:p>
        </p:txBody>
      </p:sp>
    </p:spTree>
    <p:extLst>
      <p:ext uri="{BB962C8B-B14F-4D97-AF65-F5344CB8AC3E}">
        <p14:creationId xmlns:p14="http://schemas.microsoft.com/office/powerpoint/2010/main" val="3027221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2BEC6D-55CD-D082-6D7B-D2270814E4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CAA176C-4AB6-0EFA-3887-7ABFBAB90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AB9DBBF-9977-2305-1479-A6EAE4A0A5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FC7A6-BF8E-4A22-BACE-4F907E56B4CB}" type="datetimeFigureOut">
              <a:rPr lang="vi-VN" smtClean="0"/>
              <a:t>09/04/2026</a:t>
            </a:fld>
            <a:endParaRPr lang="vi-VN"/>
          </a:p>
        </p:txBody>
      </p:sp>
      <p:sp>
        <p:nvSpPr>
          <p:cNvPr id="5" name="Footer Placeholder 4">
            <a:extLst>
              <a:ext uri="{FF2B5EF4-FFF2-40B4-BE49-F238E27FC236}">
                <a16:creationId xmlns:a16="http://schemas.microsoft.com/office/drawing/2014/main" id="{AC2F9852-7C44-11E1-6F71-148A35775F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127C68A-89F8-D0AF-6C9B-014F891C24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AB2D2-CE19-426E-B7F0-C840AEEE1CC9}" type="slidenum">
              <a:rPr lang="vi-VN" smtClean="0"/>
              <a:t>‹#›</a:t>
            </a:fld>
            <a:endParaRPr lang="vi-VN"/>
          </a:p>
        </p:txBody>
      </p:sp>
    </p:spTree>
    <p:extLst>
      <p:ext uri="{BB962C8B-B14F-4D97-AF65-F5344CB8AC3E}">
        <p14:creationId xmlns:p14="http://schemas.microsoft.com/office/powerpoint/2010/main" val="1773849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AAAD8A9-6F4F-46C2-C59E-E289997D36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3490" y="1402378"/>
            <a:ext cx="5640705" cy="5640705"/>
          </a:xfrm>
          <a:prstGeom prst="rect">
            <a:avLst/>
          </a:prstGeom>
        </p:spPr>
      </p:pic>
      <p:pic>
        <p:nvPicPr>
          <p:cNvPr id="4" name="图片 21">
            <a:extLst>
              <a:ext uri="{FF2B5EF4-FFF2-40B4-BE49-F238E27FC236}">
                <a16:creationId xmlns:a16="http://schemas.microsoft.com/office/drawing/2014/main" id="{237BBB2E-0A60-D08B-EFF8-1A5C34F18652}"/>
              </a:ext>
            </a:extLst>
          </p:cNvPr>
          <p:cNvPicPr>
            <a:picLocks noChangeAspect="1"/>
          </p:cNvPicPr>
          <p:nvPr/>
        </p:nvPicPr>
        <p:blipFill rotWithShape="1">
          <a:blip r:embed="rId3">
            <a:extLst>
              <a:ext uri="{28A0092B-C50C-407E-A947-70E740481C1C}">
                <a14:useLocalDpi xmlns:a14="http://schemas.microsoft.com/office/drawing/2010/main" val="0"/>
              </a:ext>
            </a:extLst>
          </a:blip>
          <a:srcRect t="29328"/>
          <a:stretch/>
        </p:blipFill>
        <p:spPr>
          <a:xfrm>
            <a:off x="0" y="0"/>
            <a:ext cx="12192000" cy="2203450"/>
          </a:xfrm>
          <a:prstGeom prst="rect">
            <a:avLst/>
          </a:prstGeom>
        </p:spPr>
      </p:pic>
      <p:pic>
        <p:nvPicPr>
          <p:cNvPr id="9" name="图片 4">
            <a:extLst>
              <a:ext uri="{FF2B5EF4-FFF2-40B4-BE49-F238E27FC236}">
                <a16:creationId xmlns:a16="http://schemas.microsoft.com/office/drawing/2014/main" id="{CD409199-6DB8-453C-AE65-86C22C29500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6243" y="4490215"/>
            <a:ext cx="2740721" cy="2740721"/>
          </a:xfrm>
          <a:prstGeom prst="rect">
            <a:avLst/>
          </a:prstGeom>
        </p:spPr>
      </p:pic>
      <p:pic>
        <p:nvPicPr>
          <p:cNvPr id="10" name="Picture 9">
            <a:extLst>
              <a:ext uri="{FF2B5EF4-FFF2-40B4-BE49-F238E27FC236}">
                <a16:creationId xmlns:a16="http://schemas.microsoft.com/office/drawing/2014/main" id="{06CEEE40-1DF4-B530-C44C-97E889901859}"/>
              </a:ext>
            </a:extLst>
          </p:cNvPr>
          <p:cNvPicPr>
            <a:picLocks noChangeAspect="1"/>
          </p:cNvPicPr>
          <p:nvPr/>
        </p:nvPicPr>
        <p:blipFill>
          <a:blip r:embed="rId5"/>
          <a:stretch>
            <a:fillRect/>
          </a:stretch>
        </p:blipFill>
        <p:spPr>
          <a:xfrm>
            <a:off x="2144128" y="1578121"/>
            <a:ext cx="3018986" cy="841003"/>
          </a:xfrm>
          <a:prstGeom prst="rect">
            <a:avLst/>
          </a:prstGeom>
        </p:spPr>
      </p:pic>
      <p:pic>
        <p:nvPicPr>
          <p:cNvPr id="12" name="Picture 11">
            <a:extLst>
              <a:ext uri="{FF2B5EF4-FFF2-40B4-BE49-F238E27FC236}">
                <a16:creationId xmlns:a16="http://schemas.microsoft.com/office/drawing/2014/main" id="{E3390C42-86BC-A7EF-AB29-727140AE2973}"/>
              </a:ext>
            </a:extLst>
          </p:cNvPr>
          <p:cNvPicPr>
            <a:picLocks noChangeAspect="1"/>
          </p:cNvPicPr>
          <p:nvPr/>
        </p:nvPicPr>
        <p:blipFill>
          <a:blip r:embed="rId6"/>
          <a:stretch>
            <a:fillRect/>
          </a:stretch>
        </p:blipFill>
        <p:spPr>
          <a:xfrm>
            <a:off x="326341" y="2530345"/>
            <a:ext cx="7224386" cy="27495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4">
            <a:extLst>
              <a:ext uri="{FF2B5EF4-FFF2-40B4-BE49-F238E27FC236}">
                <a16:creationId xmlns:a16="http://schemas.microsoft.com/office/drawing/2014/main" id="{8B9B9894-48EB-C4BA-E119-2DC04D522A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75" b="74813"/>
          <a:stretch/>
        </p:blipFill>
        <p:spPr>
          <a:xfrm>
            <a:off x="0" y="0"/>
            <a:ext cx="12192000" cy="1417320"/>
          </a:xfrm>
          <a:prstGeom prst="rect">
            <a:avLst/>
          </a:prstGeom>
        </p:spPr>
      </p:pic>
      <p:pic>
        <p:nvPicPr>
          <p:cNvPr id="4" name="图片 3">
            <a:extLst>
              <a:ext uri="{FF2B5EF4-FFF2-40B4-BE49-F238E27FC236}">
                <a16:creationId xmlns:a16="http://schemas.microsoft.com/office/drawing/2014/main" id="{9F3EA987-073E-3083-D308-DD4B1369AB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10177670" y="4470635"/>
            <a:ext cx="2503958" cy="2503958"/>
          </a:xfrm>
          <a:prstGeom prst="rect">
            <a:avLst/>
          </a:prstGeom>
        </p:spPr>
      </p:pic>
      <p:grpSp>
        <p:nvGrpSpPr>
          <p:cNvPr id="5" name="Group 4">
            <a:extLst>
              <a:ext uri="{FF2B5EF4-FFF2-40B4-BE49-F238E27FC236}">
                <a16:creationId xmlns:a16="http://schemas.microsoft.com/office/drawing/2014/main" id="{448A8AF3-6506-94F1-882A-F70A081BD85F}"/>
              </a:ext>
            </a:extLst>
          </p:cNvPr>
          <p:cNvGrpSpPr/>
          <p:nvPr/>
        </p:nvGrpSpPr>
        <p:grpSpPr>
          <a:xfrm>
            <a:off x="376030" y="2276016"/>
            <a:ext cx="11439939" cy="3326755"/>
            <a:chOff x="813903" y="439863"/>
            <a:chExt cx="10944088" cy="1987331"/>
          </a:xfrm>
        </p:grpSpPr>
        <p:sp>
          <p:nvSpPr>
            <p:cNvPr id="7" name="文本框 6"/>
            <p:cNvSpPr txBox="1"/>
            <p:nvPr/>
          </p:nvSpPr>
          <p:spPr>
            <a:xfrm>
              <a:off x="813903" y="439863"/>
              <a:ext cx="10944088" cy="1987331"/>
            </a:xfrm>
            <a:prstGeom prst="roundRect">
              <a:avLst/>
            </a:prstGeom>
            <a:solidFill>
              <a:srgbClr val="FFFF00"/>
            </a:solidFill>
            <a:ln>
              <a:noFill/>
            </a:ln>
          </p:spPr>
          <p:txBody>
            <a:bodyPr wrap="square" bIns="107950" rtlCol="0" anchor="ctr" anchorCtr="0">
              <a:noAutofit/>
            </a:bodyPr>
            <a:lstStyle/>
            <a:p>
              <a:pPr lvl="0" algn="dist">
                <a:buClrTx/>
                <a:buSzTx/>
                <a:buFontTx/>
              </a:pPr>
              <a:endParaRPr lang="zh-CN" altLang="en-US" sz="2400" dirty="0">
                <a:solidFill>
                  <a:schemeClr val="bg1"/>
                </a:solidFill>
                <a:latin typeface="Times New Roman" panose="02020603050405020304" pitchFamily="18" charset="0"/>
                <a:ea typeface="字魂112号-阿开童漫体" panose="00000500000000000000" pitchFamily="2" charset="-122"/>
                <a:cs typeface="Times New Roman" panose="02020603050405020304" pitchFamily="18" charset="0"/>
                <a:sym typeface="字魂112号-阿开童漫体" panose="00000500000000000000" pitchFamily="2" charset="-122"/>
              </a:endParaRPr>
            </a:p>
          </p:txBody>
        </p:sp>
        <p:sp>
          <p:nvSpPr>
            <p:cNvPr id="3" name="TextBox 2">
              <a:extLst>
                <a:ext uri="{FF2B5EF4-FFF2-40B4-BE49-F238E27FC236}">
                  <a16:creationId xmlns:a16="http://schemas.microsoft.com/office/drawing/2014/main" id="{6AAF2AEF-EADF-12C2-2E17-06CAD70C4E2F}"/>
                </a:ext>
              </a:extLst>
            </p:cNvPr>
            <p:cNvSpPr txBox="1"/>
            <p:nvPr/>
          </p:nvSpPr>
          <p:spPr>
            <a:xfrm>
              <a:off x="903907" y="596969"/>
              <a:ext cx="10764078" cy="1673117"/>
            </a:xfrm>
            <a:prstGeom prst="rect">
              <a:avLst/>
            </a:prstGeom>
            <a:noFill/>
          </p:spPr>
          <p:txBody>
            <a:bodyPr wrap="square" rtlCol="0">
              <a:spAutoFit/>
            </a:bodyPr>
            <a:lstStyle/>
            <a:p>
              <a:pPr algn="just"/>
              <a:r>
                <a:rPr lang="vi-VN"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4400" dirty="0">
                  <a:effectLst/>
                  <a:latin typeface="Times New Roman" panose="02020603050405020304" pitchFamily="18" charset="0"/>
                  <a:ea typeface="Times New Roman" panose="02020603050405020304" pitchFamily="18" charset="0"/>
                  <a:cs typeface="Times New Roman" panose="02020603050405020304" pitchFamily="18" charset="0"/>
                </a:rPr>
                <a:t>Các sinh vật trong tự nhiên có mỗi liên hệ với nhau về thức ăn, sinh vật này là thức ăn của sinh vật khác, mối liên hệ đó nối tiếp nhau tạo thành </a:t>
              </a:r>
              <a:r>
                <a:rPr lang="nl-NL" sz="4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chuỗi thức ăn</a:t>
              </a:r>
              <a:r>
                <a:rPr lang="nl-NL" sz="4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7200" dirty="0">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13" name="Group 12">
            <a:extLst>
              <a:ext uri="{FF2B5EF4-FFF2-40B4-BE49-F238E27FC236}">
                <a16:creationId xmlns:a16="http://schemas.microsoft.com/office/drawing/2014/main" id="{6879AA99-D22E-89C5-C937-E0D9A5046A5E}"/>
              </a:ext>
            </a:extLst>
          </p:cNvPr>
          <p:cNvGrpSpPr/>
          <p:nvPr/>
        </p:nvGrpSpPr>
        <p:grpSpPr>
          <a:xfrm>
            <a:off x="1247360" y="664620"/>
            <a:ext cx="9521686" cy="752700"/>
            <a:chOff x="805070" y="5615607"/>
            <a:chExt cx="9521686" cy="752700"/>
          </a:xfrm>
        </p:grpSpPr>
        <p:sp>
          <p:nvSpPr>
            <p:cNvPr id="6" name="Rectangle: Rounded Corners 5">
              <a:extLst>
                <a:ext uri="{FF2B5EF4-FFF2-40B4-BE49-F238E27FC236}">
                  <a16:creationId xmlns:a16="http://schemas.microsoft.com/office/drawing/2014/main" id="{F601CFC7-2669-F230-AB7B-36025217342D}"/>
                </a:ext>
              </a:extLst>
            </p:cNvPr>
            <p:cNvSpPr/>
            <p:nvPr/>
          </p:nvSpPr>
          <p:spPr>
            <a:xfrm>
              <a:off x="805070" y="5615608"/>
              <a:ext cx="3091069" cy="75269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Cây bắp cải</a:t>
              </a:r>
              <a:endParaRPr lang="en-US" sz="36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9" name="Arrow: Right 8">
              <a:extLst>
                <a:ext uri="{FF2B5EF4-FFF2-40B4-BE49-F238E27FC236}">
                  <a16:creationId xmlns:a16="http://schemas.microsoft.com/office/drawing/2014/main" id="{BE7A4BFD-A3E9-41EC-E811-76948E975A75}"/>
                </a:ext>
              </a:extLst>
            </p:cNvPr>
            <p:cNvSpPr/>
            <p:nvPr/>
          </p:nvSpPr>
          <p:spPr>
            <a:xfrm>
              <a:off x="3896139" y="5903843"/>
              <a:ext cx="675861" cy="18884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E254545A-7103-AF4B-F02A-8618952994A0}"/>
                </a:ext>
              </a:extLst>
            </p:cNvPr>
            <p:cNvSpPr/>
            <p:nvPr/>
          </p:nvSpPr>
          <p:spPr>
            <a:xfrm>
              <a:off x="4572001" y="5615608"/>
              <a:ext cx="2503958" cy="75269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Con sâu</a:t>
              </a:r>
              <a:endParaRPr lang="en-US" sz="36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 name="Arrow: Right 10">
              <a:extLst>
                <a:ext uri="{FF2B5EF4-FFF2-40B4-BE49-F238E27FC236}">
                  <a16:creationId xmlns:a16="http://schemas.microsoft.com/office/drawing/2014/main" id="{D5374309-0FB9-4823-C165-AB589A0B30E5}"/>
                </a:ext>
              </a:extLst>
            </p:cNvPr>
            <p:cNvSpPr/>
            <p:nvPr/>
          </p:nvSpPr>
          <p:spPr>
            <a:xfrm>
              <a:off x="7075960" y="5897535"/>
              <a:ext cx="675861" cy="18884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C1602841-C129-0FA9-9F20-65B6D6270900}"/>
                </a:ext>
              </a:extLst>
            </p:cNvPr>
            <p:cNvSpPr/>
            <p:nvPr/>
          </p:nvSpPr>
          <p:spPr>
            <a:xfrm>
              <a:off x="7822798" y="5615607"/>
              <a:ext cx="2503958" cy="75269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Con chim</a:t>
              </a:r>
              <a:endParaRPr lang="en-US" sz="36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220161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4">
            <a:extLst>
              <a:ext uri="{FF2B5EF4-FFF2-40B4-BE49-F238E27FC236}">
                <a16:creationId xmlns:a16="http://schemas.microsoft.com/office/drawing/2014/main" id="{8B9B9894-48EB-C4BA-E119-2DC04D522A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75" b="74813"/>
          <a:stretch/>
        </p:blipFill>
        <p:spPr>
          <a:xfrm>
            <a:off x="0" y="0"/>
            <a:ext cx="12192000" cy="1417320"/>
          </a:xfrm>
          <a:prstGeom prst="rect">
            <a:avLst/>
          </a:prstGeom>
        </p:spPr>
      </p:pic>
      <p:pic>
        <p:nvPicPr>
          <p:cNvPr id="4" name="图片 3">
            <a:extLst>
              <a:ext uri="{FF2B5EF4-FFF2-40B4-BE49-F238E27FC236}">
                <a16:creationId xmlns:a16="http://schemas.microsoft.com/office/drawing/2014/main" id="{9F3EA987-073E-3083-D308-DD4B1369AB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0524" y="4956777"/>
            <a:ext cx="2010238" cy="2010238"/>
          </a:xfrm>
          <a:prstGeom prst="rect">
            <a:avLst/>
          </a:prstGeom>
        </p:spPr>
      </p:pic>
      <p:pic>
        <p:nvPicPr>
          <p:cNvPr id="9" name="Picture 8">
            <a:extLst>
              <a:ext uri="{FF2B5EF4-FFF2-40B4-BE49-F238E27FC236}">
                <a16:creationId xmlns:a16="http://schemas.microsoft.com/office/drawing/2014/main" id="{ABA2DD03-D16F-DAB6-A3DD-5126C74921E3}"/>
              </a:ext>
            </a:extLst>
          </p:cNvPr>
          <p:cNvPicPr>
            <a:picLocks noChangeAspect="1"/>
          </p:cNvPicPr>
          <p:nvPr/>
        </p:nvPicPr>
        <p:blipFill rotWithShape="1">
          <a:blip r:embed="rId4"/>
          <a:srcRect b="54724"/>
          <a:stretch/>
        </p:blipFill>
        <p:spPr>
          <a:xfrm>
            <a:off x="755372" y="190335"/>
            <a:ext cx="10376453" cy="3421775"/>
          </a:xfrm>
          <a:prstGeom prst="rect">
            <a:avLst/>
          </a:prstGeom>
        </p:spPr>
      </p:pic>
      <p:graphicFrame>
        <p:nvGraphicFramePr>
          <p:cNvPr id="3" name="Table 2">
            <a:extLst>
              <a:ext uri="{FF2B5EF4-FFF2-40B4-BE49-F238E27FC236}">
                <a16:creationId xmlns:a16="http://schemas.microsoft.com/office/drawing/2014/main" id="{89D14791-D2F6-432D-64E7-281F8BF17BAE}"/>
              </a:ext>
            </a:extLst>
          </p:cNvPr>
          <p:cNvGraphicFramePr>
            <a:graphicFrameLocks noGrp="1"/>
          </p:cNvGraphicFramePr>
          <p:nvPr>
            <p:extLst>
              <p:ext uri="{D42A27DB-BD31-4B8C-83A1-F6EECF244321}">
                <p14:modId xmlns:p14="http://schemas.microsoft.com/office/powerpoint/2010/main" val="1998818453"/>
              </p:ext>
            </p:extLst>
          </p:nvPr>
        </p:nvGraphicFramePr>
        <p:xfrm>
          <a:off x="755372" y="3802444"/>
          <a:ext cx="10664688" cy="1912556"/>
        </p:xfrm>
        <a:graphic>
          <a:graphicData uri="http://schemas.openxmlformats.org/drawingml/2006/table">
            <a:tbl>
              <a:tblPr firstRow="1" bandRow="1">
                <a:tableStyleId>{D7AC3CCA-C797-4891-BE02-D94E43425B78}</a:tableStyleId>
              </a:tblPr>
              <a:tblGrid>
                <a:gridCol w="1162880">
                  <a:extLst>
                    <a:ext uri="{9D8B030D-6E8A-4147-A177-3AD203B41FA5}">
                      <a16:colId xmlns:a16="http://schemas.microsoft.com/office/drawing/2014/main" val="215351776"/>
                    </a:ext>
                  </a:extLst>
                </a:gridCol>
                <a:gridCol w="5946912">
                  <a:extLst>
                    <a:ext uri="{9D8B030D-6E8A-4147-A177-3AD203B41FA5}">
                      <a16:colId xmlns:a16="http://schemas.microsoft.com/office/drawing/2014/main" val="2403763697"/>
                    </a:ext>
                  </a:extLst>
                </a:gridCol>
                <a:gridCol w="3554896">
                  <a:extLst>
                    <a:ext uri="{9D8B030D-6E8A-4147-A177-3AD203B41FA5}">
                      <a16:colId xmlns:a16="http://schemas.microsoft.com/office/drawing/2014/main" val="2559149608"/>
                    </a:ext>
                  </a:extLst>
                </a:gridCol>
              </a:tblGrid>
              <a:tr h="956278">
                <a:tc>
                  <a:txBody>
                    <a:bodyPr/>
                    <a:lstStyle/>
                    <a:p>
                      <a:pPr algn="ctr"/>
                      <a:r>
                        <a:rPr lang="vi-VN" sz="3200" b="1" dirty="0">
                          <a:latin typeface="Times New Roman" panose="02020603050405020304" pitchFamily="18" charset="0"/>
                          <a:ea typeface="Cambria" panose="02040503050406030204" pitchFamily="18" charset="0"/>
                          <a:cs typeface="Times New Roman" panose="02020603050405020304" pitchFamily="18" charset="0"/>
                        </a:rPr>
                        <a:t>Hình </a:t>
                      </a:r>
                      <a:endParaRPr lang="en-US" sz="32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bg1"/>
                    </a:solidFill>
                  </a:tcPr>
                </a:tc>
                <a:tc>
                  <a:txBody>
                    <a:bodyPr/>
                    <a:lstStyle/>
                    <a:p>
                      <a:pPr algn="ctr"/>
                      <a:r>
                        <a:rPr lang="vi-VN" sz="3200" b="1" dirty="0">
                          <a:latin typeface="Times New Roman" panose="02020603050405020304" pitchFamily="18" charset="0"/>
                          <a:ea typeface="Cambria" panose="02040503050406030204" pitchFamily="18" charset="0"/>
                          <a:cs typeface="Times New Roman" panose="02020603050405020304" pitchFamily="18" charset="0"/>
                        </a:rPr>
                        <a:t>Mối liên hệ về thức ăn</a:t>
                      </a:r>
                      <a:endParaRPr lang="en-US" sz="32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bg1"/>
                    </a:solidFill>
                  </a:tcPr>
                </a:tc>
                <a:tc>
                  <a:txBody>
                    <a:bodyPr/>
                    <a:lstStyle/>
                    <a:p>
                      <a:pPr algn="ctr"/>
                      <a:r>
                        <a:rPr lang="vi-VN" sz="3200" b="1" dirty="0">
                          <a:latin typeface="Times New Roman" panose="02020603050405020304" pitchFamily="18" charset="0"/>
                          <a:ea typeface="Cambria" panose="02040503050406030204" pitchFamily="18" charset="0"/>
                          <a:cs typeface="Times New Roman" panose="02020603050405020304" pitchFamily="18" charset="0"/>
                        </a:rPr>
                        <a:t>Sinh vật đứng đầu</a:t>
                      </a:r>
                      <a:endParaRPr lang="en-US" sz="32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1694877388"/>
                  </a:ext>
                </a:extLst>
              </a:tr>
              <a:tr h="956278">
                <a:tc>
                  <a:txBody>
                    <a:bodyPr/>
                    <a:lstStyle/>
                    <a:p>
                      <a:pPr algn="ctr"/>
                      <a:r>
                        <a:rPr lang="vi-VN" sz="3200" b="0" dirty="0">
                          <a:latin typeface="Times New Roman" panose="02020603050405020304" pitchFamily="18" charset="0"/>
                          <a:ea typeface="Cambria" panose="02040503050406030204" pitchFamily="18" charset="0"/>
                          <a:cs typeface="Times New Roman" panose="02020603050405020304" pitchFamily="18" charset="0"/>
                        </a:rPr>
                        <a:t>a</a:t>
                      </a:r>
                      <a:endParaRPr lang="en-US" sz="3200" b="0" dirty="0">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bg1"/>
                    </a:solidFill>
                  </a:tcPr>
                </a:tc>
                <a:tc>
                  <a:txBody>
                    <a:bodyPr/>
                    <a:lstStyle/>
                    <a:p>
                      <a:pPr algn="ctr"/>
                      <a:r>
                        <a:rPr lang="vi-VN" sz="3200" b="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Bèo tấm </a:t>
                      </a:r>
                      <a:r>
                        <a:rPr lang="vi-VN" sz="3200" b="0" i="0" dirty="0">
                          <a:solidFill>
                            <a:srgbClr val="0070C0"/>
                          </a:solidFill>
                          <a:effectLst/>
                          <a:latin typeface="Times New Roman" panose="02020603050405020304" pitchFamily="18" charset="0"/>
                          <a:ea typeface="Cambria" panose="02040503050406030204" pitchFamily="18" charset="0"/>
                          <a:cs typeface="Times New Roman" panose="02020603050405020304" pitchFamily="18" charset="0"/>
                        </a:rPr>
                        <a:t>→ ốc → cá trê</a:t>
                      </a:r>
                      <a:endParaRPr lang="en-US" sz="3200" b="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bg1"/>
                    </a:solidFill>
                  </a:tcPr>
                </a:tc>
                <a:tc>
                  <a:txBody>
                    <a:bodyPr/>
                    <a:lstStyle/>
                    <a:p>
                      <a:pPr algn="ctr"/>
                      <a:endParaRPr lang="en-US" b="0" dirty="0">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2769201470"/>
                  </a:ext>
                </a:extLst>
              </a:tr>
            </a:tbl>
          </a:graphicData>
        </a:graphic>
      </p:graphicFrame>
      <p:sp>
        <p:nvSpPr>
          <p:cNvPr id="5" name="TextBox 4">
            <a:extLst>
              <a:ext uri="{FF2B5EF4-FFF2-40B4-BE49-F238E27FC236}">
                <a16:creationId xmlns:a16="http://schemas.microsoft.com/office/drawing/2014/main" id="{911B1C20-29FB-6DCA-C2F0-AACC9142F834}"/>
              </a:ext>
            </a:extLst>
          </p:cNvPr>
          <p:cNvSpPr txBox="1"/>
          <p:nvPr/>
        </p:nvSpPr>
        <p:spPr>
          <a:xfrm>
            <a:off x="8542682" y="4880113"/>
            <a:ext cx="2633869" cy="584775"/>
          </a:xfrm>
          <a:prstGeom prst="rect">
            <a:avLst/>
          </a:prstGeom>
          <a:noFill/>
        </p:spPr>
        <p:txBody>
          <a:bodyPr wrap="square" rtlCol="0">
            <a:spAutoFit/>
          </a:bodyPr>
          <a:lstStyle/>
          <a:p>
            <a:r>
              <a:rPr lang="vi-VN" sz="3200" b="1" dirty="0">
                <a:solidFill>
                  <a:srgbClr val="0070C0"/>
                </a:solidFill>
                <a:latin typeface="Cambria" panose="02040503050406030204" pitchFamily="18" charset="0"/>
                <a:ea typeface="Cambria" panose="02040503050406030204" pitchFamily="18" charset="0"/>
              </a:rPr>
              <a:t>Bèo tấm</a:t>
            </a:r>
            <a:endParaRPr lang="en-US" sz="32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27188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4">
            <a:extLst>
              <a:ext uri="{FF2B5EF4-FFF2-40B4-BE49-F238E27FC236}">
                <a16:creationId xmlns:a16="http://schemas.microsoft.com/office/drawing/2014/main" id="{8B9B9894-48EB-C4BA-E119-2DC04D522A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75" b="74813"/>
          <a:stretch/>
        </p:blipFill>
        <p:spPr>
          <a:xfrm>
            <a:off x="0" y="0"/>
            <a:ext cx="12192000" cy="1417320"/>
          </a:xfrm>
          <a:prstGeom prst="rect">
            <a:avLst/>
          </a:prstGeom>
        </p:spPr>
      </p:pic>
      <p:pic>
        <p:nvPicPr>
          <p:cNvPr id="4" name="图片 3">
            <a:extLst>
              <a:ext uri="{FF2B5EF4-FFF2-40B4-BE49-F238E27FC236}">
                <a16:creationId xmlns:a16="http://schemas.microsoft.com/office/drawing/2014/main" id="{9F3EA987-073E-3083-D308-DD4B1369AB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0524" y="4956777"/>
            <a:ext cx="2010238" cy="2010238"/>
          </a:xfrm>
          <a:prstGeom prst="rect">
            <a:avLst/>
          </a:prstGeom>
        </p:spPr>
      </p:pic>
      <p:pic>
        <p:nvPicPr>
          <p:cNvPr id="9" name="Picture 8">
            <a:extLst>
              <a:ext uri="{FF2B5EF4-FFF2-40B4-BE49-F238E27FC236}">
                <a16:creationId xmlns:a16="http://schemas.microsoft.com/office/drawing/2014/main" id="{ABA2DD03-D16F-DAB6-A3DD-5126C74921E3}"/>
              </a:ext>
            </a:extLst>
          </p:cNvPr>
          <p:cNvPicPr>
            <a:picLocks noChangeAspect="1"/>
          </p:cNvPicPr>
          <p:nvPr/>
        </p:nvPicPr>
        <p:blipFill rotWithShape="1">
          <a:blip r:embed="rId4"/>
          <a:srcRect t="47794" b="8093"/>
          <a:stretch/>
        </p:blipFill>
        <p:spPr>
          <a:xfrm>
            <a:off x="800098" y="95148"/>
            <a:ext cx="10376453" cy="3333852"/>
          </a:xfrm>
          <a:prstGeom prst="rect">
            <a:avLst/>
          </a:prstGeom>
        </p:spPr>
      </p:pic>
      <p:graphicFrame>
        <p:nvGraphicFramePr>
          <p:cNvPr id="3" name="Table 2">
            <a:extLst>
              <a:ext uri="{FF2B5EF4-FFF2-40B4-BE49-F238E27FC236}">
                <a16:creationId xmlns:a16="http://schemas.microsoft.com/office/drawing/2014/main" id="{89D14791-D2F6-432D-64E7-281F8BF17BAE}"/>
              </a:ext>
            </a:extLst>
          </p:cNvPr>
          <p:cNvGraphicFramePr>
            <a:graphicFrameLocks noGrp="1"/>
          </p:cNvGraphicFramePr>
          <p:nvPr>
            <p:extLst>
              <p:ext uri="{D42A27DB-BD31-4B8C-83A1-F6EECF244321}">
                <p14:modId xmlns:p14="http://schemas.microsoft.com/office/powerpoint/2010/main" val="4176593396"/>
              </p:ext>
            </p:extLst>
          </p:nvPr>
        </p:nvGraphicFramePr>
        <p:xfrm>
          <a:off x="485360" y="4036345"/>
          <a:ext cx="11221280" cy="2023078"/>
        </p:xfrm>
        <a:graphic>
          <a:graphicData uri="http://schemas.openxmlformats.org/drawingml/2006/table">
            <a:tbl>
              <a:tblPr firstRow="1" bandRow="1">
                <a:tableStyleId>{D7AC3CCA-C797-4891-BE02-D94E43425B78}</a:tableStyleId>
              </a:tblPr>
              <a:tblGrid>
                <a:gridCol w="1223571">
                  <a:extLst>
                    <a:ext uri="{9D8B030D-6E8A-4147-A177-3AD203B41FA5}">
                      <a16:colId xmlns:a16="http://schemas.microsoft.com/office/drawing/2014/main" val="215351776"/>
                    </a:ext>
                  </a:extLst>
                </a:gridCol>
                <a:gridCol w="6257282">
                  <a:extLst>
                    <a:ext uri="{9D8B030D-6E8A-4147-A177-3AD203B41FA5}">
                      <a16:colId xmlns:a16="http://schemas.microsoft.com/office/drawing/2014/main" val="2403763697"/>
                    </a:ext>
                  </a:extLst>
                </a:gridCol>
                <a:gridCol w="3740427">
                  <a:extLst>
                    <a:ext uri="{9D8B030D-6E8A-4147-A177-3AD203B41FA5}">
                      <a16:colId xmlns:a16="http://schemas.microsoft.com/office/drawing/2014/main" val="2559149608"/>
                    </a:ext>
                  </a:extLst>
                </a:gridCol>
              </a:tblGrid>
              <a:tr h="956278">
                <a:tc>
                  <a:txBody>
                    <a:bodyPr/>
                    <a:lstStyle/>
                    <a:p>
                      <a:pPr algn="ctr"/>
                      <a:r>
                        <a:rPr lang="vi-VN" sz="3200" b="1" dirty="0">
                          <a:latin typeface="Times New Roman" panose="02020603050405020304" pitchFamily="18" charset="0"/>
                          <a:ea typeface="Cambria" panose="02040503050406030204" pitchFamily="18" charset="0"/>
                          <a:cs typeface="Times New Roman" panose="02020603050405020304" pitchFamily="18" charset="0"/>
                        </a:rPr>
                        <a:t>Hình </a:t>
                      </a:r>
                      <a:endParaRPr lang="en-US" sz="32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bg1"/>
                    </a:solidFill>
                  </a:tcPr>
                </a:tc>
                <a:tc>
                  <a:txBody>
                    <a:bodyPr/>
                    <a:lstStyle/>
                    <a:p>
                      <a:pPr algn="ctr"/>
                      <a:r>
                        <a:rPr lang="vi-VN" sz="3200" b="1" dirty="0">
                          <a:latin typeface="Times New Roman" panose="02020603050405020304" pitchFamily="18" charset="0"/>
                          <a:ea typeface="Cambria" panose="02040503050406030204" pitchFamily="18" charset="0"/>
                          <a:cs typeface="Times New Roman" panose="02020603050405020304" pitchFamily="18" charset="0"/>
                        </a:rPr>
                        <a:t>Mối liên hệ về thức ăn</a:t>
                      </a:r>
                      <a:endParaRPr lang="en-US" sz="32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bg1"/>
                    </a:solidFill>
                  </a:tcPr>
                </a:tc>
                <a:tc>
                  <a:txBody>
                    <a:bodyPr/>
                    <a:lstStyle/>
                    <a:p>
                      <a:pPr algn="ctr"/>
                      <a:r>
                        <a:rPr lang="vi-VN" sz="3200" b="1" dirty="0">
                          <a:latin typeface="Times New Roman" panose="02020603050405020304" pitchFamily="18" charset="0"/>
                          <a:ea typeface="Cambria" panose="02040503050406030204" pitchFamily="18" charset="0"/>
                          <a:cs typeface="Times New Roman" panose="02020603050405020304" pitchFamily="18" charset="0"/>
                        </a:rPr>
                        <a:t>Sinh vật đứng đầu</a:t>
                      </a:r>
                      <a:endParaRPr lang="en-US" sz="32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1694877388"/>
                  </a:ext>
                </a:extLst>
              </a:tr>
              <a:tr h="956278">
                <a:tc>
                  <a:txBody>
                    <a:bodyPr/>
                    <a:lstStyle/>
                    <a:p>
                      <a:pPr algn="ctr"/>
                      <a:r>
                        <a:rPr lang="vi-VN" sz="3200" b="0" dirty="0">
                          <a:latin typeface="Times New Roman" panose="02020603050405020304" pitchFamily="18" charset="0"/>
                          <a:ea typeface="Cambria" panose="02040503050406030204" pitchFamily="18" charset="0"/>
                          <a:cs typeface="Times New Roman" panose="02020603050405020304" pitchFamily="18" charset="0"/>
                        </a:rPr>
                        <a:t>b</a:t>
                      </a:r>
                      <a:endParaRPr lang="en-US" sz="3200" b="0" dirty="0">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bg1"/>
                    </a:solidFill>
                  </a:tcPr>
                </a:tc>
                <a:tc>
                  <a:txBody>
                    <a:bodyPr/>
                    <a:lstStyle/>
                    <a:p>
                      <a:pPr algn="ctr"/>
                      <a:r>
                        <a:rPr lang="vi-VN" sz="3200" b="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Thực vật phù du</a:t>
                      </a:r>
                      <a:r>
                        <a:rPr lang="vi-VN" sz="3200" b="0" i="0" dirty="0">
                          <a:solidFill>
                            <a:srgbClr val="0070C0"/>
                          </a:solidFill>
                          <a:effectLst/>
                          <a:latin typeface="Times New Roman" panose="02020603050405020304" pitchFamily="18" charset="0"/>
                          <a:ea typeface="Cambria" panose="02040503050406030204" pitchFamily="18" charset="0"/>
                          <a:cs typeface="Times New Roman" panose="02020603050405020304" pitchFamily="18" charset="0"/>
                        </a:rPr>
                        <a:t>→ động vật phù du → ấu trùng tôm → cá chép</a:t>
                      </a:r>
                      <a:endParaRPr lang="en-US" sz="3200" b="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bg1"/>
                    </a:solidFill>
                  </a:tcPr>
                </a:tc>
                <a:tc>
                  <a:txBody>
                    <a:bodyPr/>
                    <a:lstStyle/>
                    <a:p>
                      <a:pPr algn="ctr"/>
                      <a:endParaRPr lang="en-US" b="0" dirty="0">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2769201470"/>
                  </a:ext>
                </a:extLst>
              </a:tr>
            </a:tbl>
          </a:graphicData>
        </a:graphic>
      </p:graphicFrame>
      <p:sp>
        <p:nvSpPr>
          <p:cNvPr id="5" name="TextBox 4">
            <a:extLst>
              <a:ext uri="{FF2B5EF4-FFF2-40B4-BE49-F238E27FC236}">
                <a16:creationId xmlns:a16="http://schemas.microsoft.com/office/drawing/2014/main" id="{911B1C20-29FB-6DCA-C2F0-AACC9142F834}"/>
              </a:ext>
            </a:extLst>
          </p:cNvPr>
          <p:cNvSpPr txBox="1"/>
          <p:nvPr/>
        </p:nvSpPr>
        <p:spPr>
          <a:xfrm>
            <a:off x="8251134" y="5236727"/>
            <a:ext cx="3455506" cy="584775"/>
          </a:xfrm>
          <a:prstGeom prst="rect">
            <a:avLst/>
          </a:prstGeom>
          <a:noFill/>
        </p:spPr>
        <p:txBody>
          <a:bodyPr wrap="square" rtlCol="0">
            <a:spAutoFit/>
          </a:bodyPr>
          <a:lstStyle/>
          <a:p>
            <a:r>
              <a:rPr lang="vi-VN" sz="3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Thực vật phù du</a:t>
            </a:r>
            <a:endParaRPr lang="en-US" sz="3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798322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4">
            <a:extLst>
              <a:ext uri="{FF2B5EF4-FFF2-40B4-BE49-F238E27FC236}">
                <a16:creationId xmlns:a16="http://schemas.microsoft.com/office/drawing/2014/main" id="{8B9B9894-48EB-C4BA-E119-2DC04D522A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75" b="74813"/>
          <a:stretch/>
        </p:blipFill>
        <p:spPr>
          <a:xfrm>
            <a:off x="0" y="0"/>
            <a:ext cx="12192000" cy="1417320"/>
          </a:xfrm>
          <a:prstGeom prst="rect">
            <a:avLst/>
          </a:prstGeom>
        </p:spPr>
      </p:pic>
      <p:pic>
        <p:nvPicPr>
          <p:cNvPr id="4" name="图片 3">
            <a:extLst>
              <a:ext uri="{FF2B5EF4-FFF2-40B4-BE49-F238E27FC236}">
                <a16:creationId xmlns:a16="http://schemas.microsoft.com/office/drawing/2014/main" id="{9F3EA987-073E-3083-D308-DD4B1369AB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10177670" y="4470635"/>
            <a:ext cx="2503958" cy="2503958"/>
          </a:xfrm>
          <a:prstGeom prst="rect">
            <a:avLst/>
          </a:prstGeom>
        </p:spPr>
      </p:pic>
      <p:grpSp>
        <p:nvGrpSpPr>
          <p:cNvPr id="5" name="Group 4">
            <a:extLst>
              <a:ext uri="{FF2B5EF4-FFF2-40B4-BE49-F238E27FC236}">
                <a16:creationId xmlns:a16="http://schemas.microsoft.com/office/drawing/2014/main" id="{448A8AF3-6506-94F1-882A-F70A081BD85F}"/>
              </a:ext>
            </a:extLst>
          </p:cNvPr>
          <p:cNvGrpSpPr/>
          <p:nvPr/>
        </p:nvGrpSpPr>
        <p:grpSpPr>
          <a:xfrm>
            <a:off x="1043609" y="2417181"/>
            <a:ext cx="9929192" cy="2997805"/>
            <a:chOff x="813903" y="400033"/>
            <a:chExt cx="10944088" cy="1916082"/>
          </a:xfrm>
        </p:grpSpPr>
        <p:sp>
          <p:nvSpPr>
            <p:cNvPr id="7" name="文本框 6"/>
            <p:cNvSpPr txBox="1"/>
            <p:nvPr/>
          </p:nvSpPr>
          <p:spPr>
            <a:xfrm>
              <a:off x="813903" y="400033"/>
              <a:ext cx="10944088" cy="1916082"/>
            </a:xfrm>
            <a:prstGeom prst="roundRect">
              <a:avLst/>
            </a:prstGeom>
            <a:solidFill>
              <a:schemeClr val="accent1"/>
            </a:solidFill>
            <a:ln>
              <a:noFill/>
            </a:ln>
          </p:spPr>
          <p:txBody>
            <a:bodyPr wrap="square" bIns="107950" rtlCol="0" anchor="ctr" anchorCtr="0">
              <a:noAutofit/>
            </a:bodyPr>
            <a:lstStyle/>
            <a:p>
              <a:pPr lvl="0" algn="dist">
                <a:buClrTx/>
                <a:buSzTx/>
                <a:buFontTx/>
              </a:pPr>
              <a:endParaRPr lang="zh-CN" altLang="en-US" sz="2400" dirty="0">
                <a:solidFill>
                  <a:schemeClr val="bg1"/>
                </a:solidFill>
                <a:latin typeface="字魂112号-阿开童漫体" panose="00000500000000000000" pitchFamily="2" charset="-122"/>
                <a:ea typeface="字魂112号-阿开童漫体" panose="00000500000000000000" pitchFamily="2" charset="-122"/>
                <a:sym typeface="字魂112号-阿开童漫体" panose="00000500000000000000" pitchFamily="2" charset="-122"/>
              </a:endParaRPr>
            </a:p>
          </p:txBody>
        </p:sp>
        <p:sp>
          <p:nvSpPr>
            <p:cNvPr id="3" name="TextBox 2">
              <a:extLst>
                <a:ext uri="{FF2B5EF4-FFF2-40B4-BE49-F238E27FC236}">
                  <a16:creationId xmlns:a16="http://schemas.microsoft.com/office/drawing/2014/main" id="{6AAF2AEF-EADF-12C2-2E17-06CAD70C4E2F}"/>
                </a:ext>
              </a:extLst>
            </p:cNvPr>
            <p:cNvSpPr txBox="1"/>
            <p:nvPr/>
          </p:nvSpPr>
          <p:spPr>
            <a:xfrm>
              <a:off x="1001475" y="687266"/>
              <a:ext cx="10571936" cy="1239329"/>
            </a:xfrm>
            <a:prstGeom prst="rect">
              <a:avLst/>
            </a:prstGeom>
            <a:noFill/>
          </p:spPr>
          <p:txBody>
            <a:bodyPr wrap="square" rtlCol="0">
              <a:spAutoFit/>
            </a:bodyPr>
            <a:lstStyle/>
            <a:p>
              <a:pPr algn="just"/>
              <a:r>
                <a:rPr lang="vi-VN" sz="4000" b="1" dirty="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nl-NL" sz="4000" b="1" dirty="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Các chuỗi thức ăn được thể hiện bằng sơ đồ với các mũi tên, sinh vật đứng trước là thức ăn của sinh vật đứng sau mũi tên.</a:t>
              </a:r>
              <a:endParaRPr lang="en-US" sz="40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endParaRPr>
            </a:p>
          </p:txBody>
        </p:sp>
      </p:grpSp>
      <p:pic>
        <p:nvPicPr>
          <p:cNvPr id="14" name="Picture 13">
            <a:extLst>
              <a:ext uri="{FF2B5EF4-FFF2-40B4-BE49-F238E27FC236}">
                <a16:creationId xmlns:a16="http://schemas.microsoft.com/office/drawing/2014/main" id="{C8B99079-B6E3-6D15-68D8-18151A8E4035}"/>
              </a:ext>
            </a:extLst>
          </p:cNvPr>
          <p:cNvPicPr>
            <a:picLocks noChangeAspect="1"/>
          </p:cNvPicPr>
          <p:nvPr/>
        </p:nvPicPr>
        <p:blipFill>
          <a:blip r:embed="rId4"/>
          <a:stretch>
            <a:fillRect/>
          </a:stretch>
        </p:blipFill>
        <p:spPr>
          <a:xfrm>
            <a:off x="2931922" y="205290"/>
            <a:ext cx="7556170" cy="2424059"/>
          </a:xfrm>
          <a:prstGeom prst="rect">
            <a:avLst/>
          </a:prstGeom>
        </p:spPr>
      </p:pic>
      <p:pic>
        <p:nvPicPr>
          <p:cNvPr id="15" name="图片 8">
            <a:extLst>
              <a:ext uri="{FF2B5EF4-FFF2-40B4-BE49-F238E27FC236}">
                <a16:creationId xmlns:a16="http://schemas.microsoft.com/office/drawing/2014/main" id="{FF1B400C-EF90-6AF2-6312-1F590AFD8FB3}"/>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2251" t="11359" r="4375" b="24208"/>
          <a:stretch/>
        </p:blipFill>
        <p:spPr>
          <a:xfrm>
            <a:off x="134885" y="442512"/>
            <a:ext cx="3081252" cy="2381250"/>
          </a:xfrm>
          <a:prstGeom prst="rect">
            <a:avLst/>
          </a:prstGeom>
        </p:spPr>
      </p:pic>
      <p:pic>
        <p:nvPicPr>
          <p:cNvPr id="6" name="Picture 5">
            <a:extLst>
              <a:ext uri="{FF2B5EF4-FFF2-40B4-BE49-F238E27FC236}">
                <a16:creationId xmlns:a16="http://schemas.microsoft.com/office/drawing/2014/main" id="{F1A2C098-E1CA-B210-C78C-74068A5B13A6}"/>
              </a:ext>
            </a:extLst>
          </p:cNvPr>
          <p:cNvPicPr>
            <a:picLocks noChangeAspect="1"/>
          </p:cNvPicPr>
          <p:nvPr/>
        </p:nvPicPr>
        <p:blipFill>
          <a:blip r:embed="rId6"/>
          <a:stretch>
            <a:fillRect/>
          </a:stretch>
        </p:blipFill>
        <p:spPr>
          <a:xfrm>
            <a:off x="-347199" y="5969516"/>
            <a:ext cx="2188654" cy="951058"/>
          </a:xfrm>
          <a:prstGeom prst="rect">
            <a:avLst/>
          </a:prstGeom>
        </p:spPr>
      </p:pic>
      <p:pic>
        <p:nvPicPr>
          <p:cNvPr id="8" name="Picture 7">
            <a:extLst>
              <a:ext uri="{FF2B5EF4-FFF2-40B4-BE49-F238E27FC236}">
                <a16:creationId xmlns:a16="http://schemas.microsoft.com/office/drawing/2014/main" id="{EC02DCA6-63E4-BF8F-AA49-D745556494DE}"/>
              </a:ext>
            </a:extLst>
          </p:cNvPr>
          <p:cNvPicPr>
            <a:picLocks noChangeAspect="1"/>
          </p:cNvPicPr>
          <p:nvPr/>
        </p:nvPicPr>
        <p:blipFill>
          <a:blip r:embed="rId6"/>
          <a:stretch>
            <a:fillRect/>
          </a:stretch>
        </p:blipFill>
        <p:spPr>
          <a:xfrm>
            <a:off x="10128875" y="12149822"/>
            <a:ext cx="2188654" cy="951058"/>
          </a:xfrm>
          <a:prstGeom prst="rect">
            <a:avLst/>
          </a:prstGeom>
        </p:spPr>
      </p:pic>
    </p:spTree>
    <p:extLst>
      <p:ext uri="{BB962C8B-B14F-4D97-AF65-F5344CB8AC3E}">
        <p14:creationId xmlns:p14="http://schemas.microsoft.com/office/powerpoint/2010/main" val="1207981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132</Words>
  <Application>Microsoft Office PowerPoint</Application>
  <PresentationFormat>Widescreen</PresentationFormat>
  <Paragraphs>17</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Cambria</vt:lpstr>
      <vt:lpstr>Times New Roman</vt:lpstr>
      <vt:lpstr>字魂112号-阿开童漫体</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Windows</dc:creator>
  <cp:lastModifiedBy>Windows</cp:lastModifiedBy>
  <cp:revision>12</cp:revision>
  <dcterms:created xsi:type="dcterms:W3CDTF">2025-04-14T13:38:25Z</dcterms:created>
  <dcterms:modified xsi:type="dcterms:W3CDTF">2026-04-09T13:37:15Z</dcterms:modified>
</cp:coreProperties>
</file>