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5" r:id="rId4"/>
    <p:sldId id="266" r:id="rId5"/>
    <p:sldId id="268" r:id="rId6"/>
    <p:sldId id="267" r:id="rId7"/>
    <p:sldId id="269" r:id="rId8"/>
    <p:sldId id="259" r:id="rId9"/>
    <p:sldId id="270" r:id="rId10"/>
    <p:sldId id="271" r:id="rId11"/>
    <p:sldId id="272" r:id="rId12"/>
    <p:sldId id="273" r:id="rId13"/>
    <p:sldId id="274" r:id="rId14"/>
    <p:sldId id="275"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A500"/>
    <a:srgbClr val="00204F"/>
    <a:srgbClr val="AAE571"/>
    <a:srgbClr val="FFC543"/>
    <a:srgbClr val="C88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6318-AC6C-7E89-31D5-DEB1D95D9D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9F5EB0C-3EDE-2CAD-B514-8CEC73C2B6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D1ACC4A-EB47-22A2-02C8-E5FA66580DDF}"/>
              </a:ext>
            </a:extLst>
          </p:cNvPr>
          <p:cNvSpPr>
            <a:spLocks noGrp="1"/>
          </p:cNvSpPr>
          <p:nvPr>
            <p:ph type="dt" sz="half" idx="10"/>
          </p:nvPr>
        </p:nvSpPr>
        <p:spPr/>
        <p:txBody>
          <a:bodyPr/>
          <a:lstStyle/>
          <a:p>
            <a:fld id="{38057210-5F69-4731-8711-9906C582380E}" type="datetimeFigureOut">
              <a:rPr lang="vi-VN" smtClean="0"/>
              <a:t>15/04/2026</a:t>
            </a:fld>
            <a:endParaRPr lang="vi-VN"/>
          </a:p>
        </p:txBody>
      </p:sp>
      <p:sp>
        <p:nvSpPr>
          <p:cNvPr id="5" name="Footer Placeholder 4">
            <a:extLst>
              <a:ext uri="{FF2B5EF4-FFF2-40B4-BE49-F238E27FC236}">
                <a16:creationId xmlns:a16="http://schemas.microsoft.com/office/drawing/2014/main" id="{037E399E-0F55-0588-6B48-035C3FC7477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17B147-DE27-ADA2-A95A-139B12D702D6}"/>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2049278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00392-AF09-1F8E-A910-526E0A2F8F5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3F2F05-AE2C-E689-3FBD-85B6917A30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0445909-956F-2B6E-67A8-E5C848C93802}"/>
              </a:ext>
            </a:extLst>
          </p:cNvPr>
          <p:cNvSpPr>
            <a:spLocks noGrp="1"/>
          </p:cNvSpPr>
          <p:nvPr>
            <p:ph type="dt" sz="half" idx="10"/>
          </p:nvPr>
        </p:nvSpPr>
        <p:spPr/>
        <p:txBody>
          <a:bodyPr/>
          <a:lstStyle/>
          <a:p>
            <a:fld id="{38057210-5F69-4731-8711-9906C582380E}" type="datetimeFigureOut">
              <a:rPr lang="vi-VN" smtClean="0"/>
              <a:t>15/04/2026</a:t>
            </a:fld>
            <a:endParaRPr lang="vi-VN"/>
          </a:p>
        </p:txBody>
      </p:sp>
      <p:sp>
        <p:nvSpPr>
          <p:cNvPr id="5" name="Footer Placeholder 4">
            <a:extLst>
              <a:ext uri="{FF2B5EF4-FFF2-40B4-BE49-F238E27FC236}">
                <a16:creationId xmlns:a16="http://schemas.microsoft.com/office/drawing/2014/main" id="{EDF52B50-90F5-A3E8-62E7-F7027B5DD40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BB15D26-CD83-D5B5-FFB9-11FF0D62C3A9}"/>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1317604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B78159-65AF-DD9B-D2B6-380332C7D5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FEADD4-FAE6-C841-9514-FF97F416C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668401-1444-E65F-094B-EB1E3E539FD9}"/>
              </a:ext>
            </a:extLst>
          </p:cNvPr>
          <p:cNvSpPr>
            <a:spLocks noGrp="1"/>
          </p:cNvSpPr>
          <p:nvPr>
            <p:ph type="dt" sz="half" idx="10"/>
          </p:nvPr>
        </p:nvSpPr>
        <p:spPr/>
        <p:txBody>
          <a:bodyPr/>
          <a:lstStyle/>
          <a:p>
            <a:fld id="{38057210-5F69-4731-8711-9906C582380E}" type="datetimeFigureOut">
              <a:rPr lang="vi-VN" smtClean="0"/>
              <a:t>15/04/2026</a:t>
            </a:fld>
            <a:endParaRPr lang="vi-VN"/>
          </a:p>
        </p:txBody>
      </p:sp>
      <p:sp>
        <p:nvSpPr>
          <p:cNvPr id="5" name="Footer Placeholder 4">
            <a:extLst>
              <a:ext uri="{FF2B5EF4-FFF2-40B4-BE49-F238E27FC236}">
                <a16:creationId xmlns:a16="http://schemas.microsoft.com/office/drawing/2014/main" id="{8AFCAEA2-E318-A18C-900F-24A2D13464F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9615BB-6E9F-4F1A-55FC-E628E2966673}"/>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135470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AEE9-7C76-C570-A307-DD7E1C55DD9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DEE3C29-AA24-3A73-002B-1D8A88F67A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9C5371D-6D4D-39D6-E9BF-C9D51C93D809}"/>
              </a:ext>
            </a:extLst>
          </p:cNvPr>
          <p:cNvSpPr>
            <a:spLocks noGrp="1"/>
          </p:cNvSpPr>
          <p:nvPr>
            <p:ph type="dt" sz="half" idx="10"/>
          </p:nvPr>
        </p:nvSpPr>
        <p:spPr/>
        <p:txBody>
          <a:bodyPr/>
          <a:lstStyle/>
          <a:p>
            <a:fld id="{38057210-5F69-4731-8711-9906C582380E}" type="datetimeFigureOut">
              <a:rPr lang="vi-VN" smtClean="0"/>
              <a:t>15/04/2026</a:t>
            </a:fld>
            <a:endParaRPr lang="vi-VN"/>
          </a:p>
        </p:txBody>
      </p:sp>
      <p:sp>
        <p:nvSpPr>
          <p:cNvPr id="5" name="Footer Placeholder 4">
            <a:extLst>
              <a:ext uri="{FF2B5EF4-FFF2-40B4-BE49-F238E27FC236}">
                <a16:creationId xmlns:a16="http://schemas.microsoft.com/office/drawing/2014/main" id="{D81BF4DC-7195-1131-93A8-0AB961178A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5971F0C-7759-AB84-1E7A-D0F70C772EE8}"/>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4268136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034E-2E5A-652C-F11F-D4CC23F70F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59F15CE-921C-B315-D495-86399548D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3B0A2F-E101-ECC3-CDE7-D95F8FFFD22E}"/>
              </a:ext>
            </a:extLst>
          </p:cNvPr>
          <p:cNvSpPr>
            <a:spLocks noGrp="1"/>
          </p:cNvSpPr>
          <p:nvPr>
            <p:ph type="dt" sz="half" idx="10"/>
          </p:nvPr>
        </p:nvSpPr>
        <p:spPr/>
        <p:txBody>
          <a:bodyPr/>
          <a:lstStyle/>
          <a:p>
            <a:fld id="{38057210-5F69-4731-8711-9906C582380E}" type="datetimeFigureOut">
              <a:rPr lang="vi-VN" smtClean="0"/>
              <a:t>15/04/2026</a:t>
            </a:fld>
            <a:endParaRPr lang="vi-VN"/>
          </a:p>
        </p:txBody>
      </p:sp>
      <p:sp>
        <p:nvSpPr>
          <p:cNvPr id="5" name="Footer Placeholder 4">
            <a:extLst>
              <a:ext uri="{FF2B5EF4-FFF2-40B4-BE49-F238E27FC236}">
                <a16:creationId xmlns:a16="http://schemas.microsoft.com/office/drawing/2014/main" id="{437DC288-1E54-8A47-CE5D-BF5384A0FB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C41DA7-B3E4-88D8-F01E-49A3912E1B1B}"/>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2165145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A9197-958A-2964-A39B-51F5439B3E3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C7155D8-133D-7D50-D862-169962540C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86EA005-2753-AD83-3F02-767EC69964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B54EE0D-377F-D73F-C0D0-FFBB738087E3}"/>
              </a:ext>
            </a:extLst>
          </p:cNvPr>
          <p:cNvSpPr>
            <a:spLocks noGrp="1"/>
          </p:cNvSpPr>
          <p:nvPr>
            <p:ph type="dt" sz="half" idx="10"/>
          </p:nvPr>
        </p:nvSpPr>
        <p:spPr/>
        <p:txBody>
          <a:bodyPr/>
          <a:lstStyle/>
          <a:p>
            <a:fld id="{38057210-5F69-4731-8711-9906C582380E}" type="datetimeFigureOut">
              <a:rPr lang="vi-VN" smtClean="0"/>
              <a:t>15/04/2026</a:t>
            </a:fld>
            <a:endParaRPr lang="vi-VN"/>
          </a:p>
        </p:txBody>
      </p:sp>
      <p:sp>
        <p:nvSpPr>
          <p:cNvPr id="6" name="Footer Placeholder 5">
            <a:extLst>
              <a:ext uri="{FF2B5EF4-FFF2-40B4-BE49-F238E27FC236}">
                <a16:creationId xmlns:a16="http://schemas.microsoft.com/office/drawing/2014/main" id="{B4E58CED-E0C9-B189-9510-8B982BA1885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80067EF-9C06-22E5-FA96-20E214811FB7}"/>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3028128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FDC5-9DEA-A960-FA40-1729F1CBAF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C91738A-1C0E-6E36-1D11-0EDBFA2663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DFB01A-1668-7ADA-B50F-306918C05D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7C962B1-2B77-109D-F58E-6152AB22DD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2F05AD-332A-FF5F-097F-7A6197A548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99BDEA1-5F3B-D49F-11B4-D70A3D7B1FD6}"/>
              </a:ext>
            </a:extLst>
          </p:cNvPr>
          <p:cNvSpPr>
            <a:spLocks noGrp="1"/>
          </p:cNvSpPr>
          <p:nvPr>
            <p:ph type="dt" sz="half" idx="10"/>
          </p:nvPr>
        </p:nvSpPr>
        <p:spPr/>
        <p:txBody>
          <a:bodyPr/>
          <a:lstStyle/>
          <a:p>
            <a:fld id="{38057210-5F69-4731-8711-9906C582380E}" type="datetimeFigureOut">
              <a:rPr lang="vi-VN" smtClean="0"/>
              <a:t>15/04/2026</a:t>
            </a:fld>
            <a:endParaRPr lang="vi-VN"/>
          </a:p>
        </p:txBody>
      </p:sp>
      <p:sp>
        <p:nvSpPr>
          <p:cNvPr id="8" name="Footer Placeholder 7">
            <a:extLst>
              <a:ext uri="{FF2B5EF4-FFF2-40B4-BE49-F238E27FC236}">
                <a16:creationId xmlns:a16="http://schemas.microsoft.com/office/drawing/2014/main" id="{8A1FD611-7A4F-52F8-AED9-E8BF30748E7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2745EFF-801F-ACD8-319C-E706F8EEEB29}"/>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2184242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0B52E-66C0-795C-CFFD-BA491EF7043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02C677A-4B7C-8B54-A5FB-CD9FFD41B37B}"/>
              </a:ext>
            </a:extLst>
          </p:cNvPr>
          <p:cNvSpPr>
            <a:spLocks noGrp="1"/>
          </p:cNvSpPr>
          <p:nvPr>
            <p:ph type="dt" sz="half" idx="10"/>
          </p:nvPr>
        </p:nvSpPr>
        <p:spPr/>
        <p:txBody>
          <a:bodyPr/>
          <a:lstStyle/>
          <a:p>
            <a:fld id="{38057210-5F69-4731-8711-9906C582380E}" type="datetimeFigureOut">
              <a:rPr lang="vi-VN" smtClean="0"/>
              <a:t>15/04/2026</a:t>
            </a:fld>
            <a:endParaRPr lang="vi-VN"/>
          </a:p>
        </p:txBody>
      </p:sp>
      <p:sp>
        <p:nvSpPr>
          <p:cNvPr id="4" name="Footer Placeholder 3">
            <a:extLst>
              <a:ext uri="{FF2B5EF4-FFF2-40B4-BE49-F238E27FC236}">
                <a16:creationId xmlns:a16="http://schemas.microsoft.com/office/drawing/2014/main" id="{481AA81C-9658-AA41-4EF4-5F0C84F196C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F470E6C-B482-5A73-31F5-C2375649B93A}"/>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576776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80EE13-6558-3225-40AC-F3E36C902DCD}"/>
              </a:ext>
            </a:extLst>
          </p:cNvPr>
          <p:cNvSpPr>
            <a:spLocks noGrp="1"/>
          </p:cNvSpPr>
          <p:nvPr>
            <p:ph type="dt" sz="half" idx="10"/>
          </p:nvPr>
        </p:nvSpPr>
        <p:spPr/>
        <p:txBody>
          <a:bodyPr/>
          <a:lstStyle/>
          <a:p>
            <a:fld id="{38057210-5F69-4731-8711-9906C582380E}" type="datetimeFigureOut">
              <a:rPr lang="vi-VN" smtClean="0"/>
              <a:t>15/04/2026</a:t>
            </a:fld>
            <a:endParaRPr lang="vi-VN"/>
          </a:p>
        </p:txBody>
      </p:sp>
      <p:sp>
        <p:nvSpPr>
          <p:cNvPr id="3" name="Footer Placeholder 2">
            <a:extLst>
              <a:ext uri="{FF2B5EF4-FFF2-40B4-BE49-F238E27FC236}">
                <a16:creationId xmlns:a16="http://schemas.microsoft.com/office/drawing/2014/main" id="{19F9F25A-6D73-361C-8EA7-6038180D00E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D115BD-1079-CE77-4586-8D3DCF852F89}"/>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329473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56D9-F84F-D8BC-29E0-D13607671D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93ECF03-3BF0-B6ED-9BA3-23C81C996B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FE71D98-1E38-B0D2-3594-98C98FCF0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28A735-60DA-5FD9-FC18-B82FDD0BE8B7}"/>
              </a:ext>
            </a:extLst>
          </p:cNvPr>
          <p:cNvSpPr>
            <a:spLocks noGrp="1"/>
          </p:cNvSpPr>
          <p:nvPr>
            <p:ph type="dt" sz="half" idx="10"/>
          </p:nvPr>
        </p:nvSpPr>
        <p:spPr/>
        <p:txBody>
          <a:bodyPr/>
          <a:lstStyle/>
          <a:p>
            <a:fld id="{38057210-5F69-4731-8711-9906C582380E}" type="datetimeFigureOut">
              <a:rPr lang="vi-VN" smtClean="0"/>
              <a:t>15/04/2026</a:t>
            </a:fld>
            <a:endParaRPr lang="vi-VN"/>
          </a:p>
        </p:txBody>
      </p:sp>
      <p:sp>
        <p:nvSpPr>
          <p:cNvPr id="6" name="Footer Placeholder 5">
            <a:extLst>
              <a:ext uri="{FF2B5EF4-FFF2-40B4-BE49-F238E27FC236}">
                <a16:creationId xmlns:a16="http://schemas.microsoft.com/office/drawing/2014/main" id="{1CA2FA06-816A-1315-2A45-F31DF7871E0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E410FA-E05C-5939-226B-400E5032FCBD}"/>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427331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DEE7-EDAE-7476-70F4-8D8D99352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A064B4D-7DD3-9AE7-D483-72886EF0CC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50B1F0E-BFE1-AE10-90AA-22C7C4C3A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CBAAC-E325-9D67-052D-A2F02E69533C}"/>
              </a:ext>
            </a:extLst>
          </p:cNvPr>
          <p:cNvSpPr>
            <a:spLocks noGrp="1"/>
          </p:cNvSpPr>
          <p:nvPr>
            <p:ph type="dt" sz="half" idx="10"/>
          </p:nvPr>
        </p:nvSpPr>
        <p:spPr/>
        <p:txBody>
          <a:bodyPr/>
          <a:lstStyle/>
          <a:p>
            <a:fld id="{38057210-5F69-4731-8711-9906C582380E}" type="datetimeFigureOut">
              <a:rPr lang="vi-VN" smtClean="0"/>
              <a:t>15/04/2026</a:t>
            </a:fld>
            <a:endParaRPr lang="vi-VN"/>
          </a:p>
        </p:txBody>
      </p:sp>
      <p:sp>
        <p:nvSpPr>
          <p:cNvPr id="6" name="Footer Placeholder 5">
            <a:extLst>
              <a:ext uri="{FF2B5EF4-FFF2-40B4-BE49-F238E27FC236}">
                <a16:creationId xmlns:a16="http://schemas.microsoft.com/office/drawing/2014/main" id="{6B8FFE4B-FB24-B13A-F505-D5FF39D74EC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B1F57AA-728A-AC8A-7E38-6F12DCA6C10C}"/>
              </a:ext>
            </a:extLst>
          </p:cNvPr>
          <p:cNvSpPr>
            <a:spLocks noGrp="1"/>
          </p:cNvSpPr>
          <p:nvPr>
            <p:ph type="sldNum" sz="quarter" idx="12"/>
          </p:nvPr>
        </p:nvSpPr>
        <p:spPr/>
        <p:txBody>
          <a:bodyPr/>
          <a:lstStyle/>
          <a:p>
            <a:fld id="{1174DC40-BBE8-4C3C-92C6-1314E3EDBDAB}" type="slidenum">
              <a:rPr lang="vi-VN" smtClean="0"/>
              <a:t>‹#›</a:t>
            </a:fld>
            <a:endParaRPr lang="vi-VN"/>
          </a:p>
        </p:txBody>
      </p:sp>
    </p:spTree>
    <p:extLst>
      <p:ext uri="{BB962C8B-B14F-4D97-AF65-F5344CB8AC3E}">
        <p14:creationId xmlns:p14="http://schemas.microsoft.com/office/powerpoint/2010/main" val="1113560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2F5DBF-2275-A4F7-51CA-FB90E99B26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D75FF71-BF60-920B-021E-5C5C3E5A77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839276-46A7-F53F-1CA6-E430BB7398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57210-5F69-4731-8711-9906C582380E}" type="datetimeFigureOut">
              <a:rPr lang="vi-VN" smtClean="0"/>
              <a:t>15/04/2026</a:t>
            </a:fld>
            <a:endParaRPr lang="vi-VN"/>
          </a:p>
        </p:txBody>
      </p:sp>
      <p:sp>
        <p:nvSpPr>
          <p:cNvPr id="5" name="Footer Placeholder 4">
            <a:extLst>
              <a:ext uri="{FF2B5EF4-FFF2-40B4-BE49-F238E27FC236}">
                <a16:creationId xmlns:a16="http://schemas.microsoft.com/office/drawing/2014/main" id="{BB69FB6C-15BF-C7F1-8F34-F945ECD7E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AE1F294-2B17-3A56-C886-B9DEB07587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4DC40-BBE8-4C3C-92C6-1314E3EDBDAB}" type="slidenum">
              <a:rPr lang="vi-VN" smtClean="0"/>
              <a:t>‹#›</a:t>
            </a:fld>
            <a:endParaRPr lang="vi-VN"/>
          </a:p>
        </p:txBody>
      </p:sp>
    </p:spTree>
    <p:extLst>
      <p:ext uri="{BB962C8B-B14F-4D97-AF65-F5344CB8AC3E}">
        <p14:creationId xmlns:p14="http://schemas.microsoft.com/office/powerpoint/2010/main" val="2313036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9" name="Picture 8"/>
          <p:cNvPicPr>
            <a:picLocks noChangeAspect="1"/>
          </p:cNvPicPr>
          <p:nvPr/>
        </p:nvPicPr>
        <p:blipFill>
          <a:blip r:embed="rId3"/>
          <a:stretch>
            <a:fillRect/>
          </a:stretch>
        </p:blipFill>
        <p:spPr>
          <a:xfrm>
            <a:off x="118440" y="3157657"/>
            <a:ext cx="5816088" cy="260931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00242" cy="1200242"/>
          </a:xfrm>
          <a:prstGeom prst="rect">
            <a:avLst/>
          </a:prstGeom>
        </p:spPr>
      </p:pic>
    </p:spTree>
    <p:extLst>
      <p:ext uri="{BB962C8B-B14F-4D97-AF65-F5344CB8AC3E}">
        <p14:creationId xmlns:p14="http://schemas.microsoft.com/office/powerpoint/2010/main" val="1900095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DED2-7E30-6D10-85EB-671B9B557813}"/>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24D6B7F9-70F6-47A6-0934-16DC1FFC37C4}"/>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85964EB0-0D34-028F-B95B-28298C9E53BA}"/>
              </a:ext>
            </a:extLst>
          </p:cNvPr>
          <p:cNvPicPr>
            <a:picLocks noChangeAspect="1"/>
          </p:cNvPicPr>
          <p:nvPr/>
        </p:nvPicPr>
        <p:blipFill>
          <a:blip r:embed="rId2"/>
          <a:srcRect b="355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CF0B512-9219-4C3A-DB0D-306F31CB6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58" y="426399"/>
            <a:ext cx="11766884" cy="6087113"/>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9FBDDF8D-22AC-BCAF-9AD1-7CC724990D37}"/>
              </a:ext>
            </a:extLst>
          </p:cNvPr>
          <p:cNvSpPr/>
          <p:nvPr/>
        </p:nvSpPr>
        <p:spPr>
          <a:xfrm>
            <a:off x="129406" y="576537"/>
            <a:ext cx="11877040" cy="1323439"/>
          </a:xfrm>
          <a:prstGeom prst="rect">
            <a:avLst/>
          </a:prstGeom>
        </p:spPr>
        <p:txBody>
          <a:bodyPr wrap="square">
            <a:spAutoFit/>
          </a:bodyPr>
          <a:lstStyle/>
          <a:p>
            <a:pPr algn="ct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2.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nào</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quê</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Ki-a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rất</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đẹp</a:t>
            </a: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7" name="Picture 2" descr="Hình ảnh Hài Hòa Bà Nội Cháu Gái Yếu Tố Trang Trí PNG , Yếu Tố Trang Trí,  Vẽ Tay, Bà PNG miễn phí tải tập tin PSDComment và Vector">
            <a:extLst>
              <a:ext uri="{FF2B5EF4-FFF2-40B4-BE49-F238E27FC236}">
                <a16:creationId xmlns:a16="http://schemas.microsoft.com/office/drawing/2014/main" id="{CE7795E3-E6A5-9C7B-32F6-42119708CA6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378793" y="2531309"/>
            <a:ext cx="3706928" cy="37069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E49E95-7DBC-C3F6-33B9-7DBC2696A048}"/>
              </a:ext>
            </a:extLst>
          </p:cNvPr>
          <p:cNvSpPr/>
          <p:nvPr/>
        </p:nvSpPr>
        <p:spPr>
          <a:xfrm>
            <a:off x="1052924" y="2408302"/>
            <a:ext cx="7219590"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Những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ngôi</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nhà</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nhỏ</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bình</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yên</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cánh</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đồng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lúa</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rộng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lớn</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dòng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sông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Đáy</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dài</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vô</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tận</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những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ao</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hồ</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nở</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đầy</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hoa</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sen.</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điều</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Ki-a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không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quên</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ai ở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đó</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cũng</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tươi</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cười</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quý</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u="none" strike="noStrike" kern="1200" cap="none" spc="0" normalizeH="0" baseline="0" noProof="0" dirty="0" err="1">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sz="3600" b="0" u="none" strike="noStrike" kern="1200" cap="none" spc="0" normalizeH="0" baseline="0" noProof="0" dirty="0">
                <a:ln>
                  <a:noFill/>
                </a:ln>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0908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E4C3A-44CB-95B9-5A6B-A90143D7E21D}"/>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546299BA-821F-E69A-C1E2-14CF5812A8C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66893F0E-03F5-4A65-6D62-4AD9FB0F6C99}"/>
              </a:ext>
            </a:extLst>
          </p:cNvPr>
          <p:cNvPicPr>
            <a:picLocks noChangeAspect="1"/>
          </p:cNvPicPr>
          <p:nvPr/>
        </p:nvPicPr>
        <p:blipFill>
          <a:blip r:embed="rId2"/>
          <a:srcRect b="355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C190EE2-6F79-2FC6-A490-E8E0CF289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58" y="406079"/>
            <a:ext cx="11766884" cy="6087113"/>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4B8A2693-7B8A-82BB-CC78-B00E66DB5A65}"/>
              </a:ext>
            </a:extLst>
          </p:cNvPr>
          <p:cNvSpPr/>
          <p:nvPr/>
        </p:nvSpPr>
        <p:spPr>
          <a:xfrm>
            <a:off x="498832" y="696586"/>
            <a:ext cx="11138188" cy="1323439"/>
          </a:xfrm>
          <a:prstGeom prst="rect">
            <a:avLst/>
          </a:prstGeom>
        </p:spPr>
        <p:txBody>
          <a:bodyPr wrap="square">
            <a:spAutoFit/>
          </a:bodyPr>
          <a:lstStyle/>
          <a:p>
            <a:pPr algn="ct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3. </a:t>
            </a:r>
            <a:r>
              <a:rPr lang="vi-VN"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Ki-a được mẹ kể cho nghe những kỉ niệm nào về tuổi thơ ở làng Chùa?</a:t>
            </a:r>
            <a:endPar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7A2879E6-B301-EFBC-1682-40AAF484A658}"/>
              </a:ext>
            </a:extLst>
          </p:cNvPr>
          <p:cNvSpPr/>
          <p:nvPr/>
        </p:nvSpPr>
        <p:spPr>
          <a:xfrm>
            <a:off x="730719" y="2604821"/>
            <a:ext cx="7440328" cy="3016210"/>
          </a:xfrm>
          <a:prstGeom prst="rect">
            <a:avLst/>
          </a:prstGeom>
        </p:spPr>
        <p:txBody>
          <a:bodyPr wrap="square">
            <a:spAutoFit/>
          </a:bodyPr>
          <a:lstStyle/>
          <a:p>
            <a:pPr algn="just"/>
            <a:r>
              <a:rPr lang="vi-VN" sz="3800" dirty="0">
                <a:latin typeface="Times New Roman" panose="02020603050405020304" pitchFamily="18" charset="0"/>
                <a:ea typeface="Cambria" panose="02040503050406030204" pitchFamily="18" charset="0"/>
                <a:cs typeface="Times New Roman" panose="02020603050405020304" pitchFamily="18" charset="0"/>
              </a:rPr>
              <a:t>Ki-a được mẹ kể cho nghe về kỉ niệm được ông ngoại đưa ra để thả diều, lấy lá dứa dại làm những chiếc chong chóng và những chiếc kèn thổi vang trên mặt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đê</a:t>
            </a:r>
            <a:r>
              <a:rPr lang="en-US" sz="38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8" name="Picture 2" descr="Hình ảnh Hài Hòa Bà Nội Cháu Gái Yếu Tố Trang Trí PNG , Yếu Tố Trang Trí,  Vẽ Tay, Bà PNG miễn phí tải tập tin PSDComment và Vector">
            <a:extLst>
              <a:ext uri="{FF2B5EF4-FFF2-40B4-BE49-F238E27FC236}">
                <a16:creationId xmlns:a16="http://schemas.microsoft.com/office/drawing/2014/main" id="{1919ACCC-EDD6-2D83-139B-016095588A0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216366" y="2310532"/>
            <a:ext cx="3706928" cy="370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19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BA85-5602-978B-5822-4F8A059C0031}"/>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3445CF54-DD31-C380-F1BB-EA7160BE0EF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B5A5FB78-DBEE-8CC9-039A-F041768A4452}"/>
              </a:ext>
            </a:extLst>
          </p:cNvPr>
          <p:cNvPicPr>
            <a:picLocks noChangeAspect="1"/>
          </p:cNvPicPr>
          <p:nvPr/>
        </p:nvPicPr>
        <p:blipFill>
          <a:blip r:embed="rId2"/>
          <a:srcRect b="3555"/>
          <a:stretch/>
        </p:blipFill>
        <p:spPr>
          <a:xfrm>
            <a:off x="0" y="0"/>
            <a:ext cx="12192000" cy="6858000"/>
          </a:xfrm>
          <a:prstGeom prst="rect">
            <a:avLst/>
          </a:prstGeom>
        </p:spPr>
      </p:pic>
      <p:pic>
        <p:nvPicPr>
          <p:cNvPr id="9" name="Picture 8">
            <a:extLst>
              <a:ext uri="{FF2B5EF4-FFF2-40B4-BE49-F238E27FC236}">
                <a16:creationId xmlns:a16="http://schemas.microsoft.com/office/drawing/2014/main" id="{6D73DA47-5E2F-3EF1-3C8B-2B0B315D5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44" y="444438"/>
            <a:ext cx="11766884" cy="6087113"/>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A76E42DE-BD98-28B4-DDCD-203B7AFF74A4}"/>
              </a:ext>
            </a:extLst>
          </p:cNvPr>
          <p:cNvSpPr/>
          <p:nvPr/>
        </p:nvSpPr>
        <p:spPr>
          <a:xfrm>
            <a:off x="526906" y="741138"/>
            <a:ext cx="11138188" cy="1077218"/>
          </a:xfrm>
          <a:prstGeom prst="rect">
            <a:avLst/>
          </a:prstGeom>
        </p:spPr>
        <p:txBody>
          <a:bodyPr wrap="square">
            <a:spAutoFit/>
          </a:bodyPr>
          <a:lstStyle/>
          <a:p>
            <a:pPr algn="ctr"/>
            <a:r>
              <a:rPr lang="vi-VN"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4. Ki-a thường mơ thấy những gì về quê ngoại? Những giấc mơ đó nói lên điều gì về tình cảm của Ki-a với quê hương? </a:t>
            </a:r>
            <a:endParaRPr 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5DA668F-8665-7372-531C-AA2FA6E94824}"/>
              </a:ext>
            </a:extLst>
          </p:cNvPr>
          <p:cNvSpPr/>
          <p:nvPr/>
        </p:nvSpPr>
        <p:spPr>
          <a:xfrm>
            <a:off x="600577" y="1929635"/>
            <a:ext cx="7556834" cy="2431435"/>
          </a:xfrm>
          <a:prstGeom prst="rect">
            <a:avLst/>
          </a:prstGeom>
        </p:spPr>
        <p:txBody>
          <a:bodyPr wrap="square">
            <a:spAutoFit/>
          </a:bodyPr>
          <a:lstStyle/>
          <a:p>
            <a:pPr algn="just"/>
            <a:r>
              <a:rPr lang="vi-VN" sz="3800" dirty="0">
                <a:latin typeface="Times New Roman" panose="02020603050405020304" pitchFamily="18" charset="0"/>
                <a:ea typeface="Cambria" panose="02040503050406030204" pitchFamily="18" charset="0"/>
                <a:cs typeface="Times New Roman" panose="02020603050405020304" pitchFamily="18" charset="0"/>
              </a:rPr>
              <a:t>Ki-a thường mơ thấy mình đang ở quê ngoại, được gặp những người làng Chùa, được ngắm cánh đồng, dòng sông và dãy núi tím xa. </a:t>
            </a:r>
            <a:endParaRPr lang="en-US" sz="38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1299BB6-5CA6-856E-C601-B503A8F140CF}"/>
              </a:ext>
            </a:extLst>
          </p:cNvPr>
          <p:cNvSpPr/>
          <p:nvPr/>
        </p:nvSpPr>
        <p:spPr>
          <a:xfrm>
            <a:off x="535521" y="4380918"/>
            <a:ext cx="7556833" cy="1846659"/>
          </a:xfrm>
          <a:prstGeom prst="rect">
            <a:avLst/>
          </a:prstGeom>
          <a:solidFill>
            <a:schemeClr val="accent4">
              <a:lumMod val="40000"/>
              <a:lumOff val="60000"/>
            </a:schemeClr>
          </a:solidFill>
        </p:spPr>
        <p:txBody>
          <a:bodyPr wrap="square">
            <a:spAutoFit/>
          </a:bodyPr>
          <a:lstStyle/>
          <a:p>
            <a:pPr algn="just"/>
            <a:r>
              <a:rPr lang="en-US" sz="3800" dirty="0">
                <a:latin typeface="Times New Roman" panose="02020603050405020304" pitchFamily="18" charset="0"/>
                <a:ea typeface="Cambria" panose="02040503050406030204" pitchFamily="18" charset="0"/>
                <a:cs typeface="Times New Roman" panose="02020603050405020304" pitchFamily="18" charset="0"/>
              </a:rPr>
              <a:t>=&gt;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giấc</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mơ</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800" dirty="0">
                <a:latin typeface="Times New Roman" panose="02020603050405020304" pitchFamily="18" charset="0"/>
                <a:ea typeface="Cambria" panose="02040503050406030204" pitchFamily="18" charset="0"/>
                <a:cs typeface="Times New Roman" panose="02020603050405020304" pitchFamily="18" charset="0"/>
              </a:rPr>
              <a:t> Ki-a </a:t>
            </a:r>
            <a:r>
              <a:rPr lang="en-US" sz="38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sâu</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đậm</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tha</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thiết</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mong</a:t>
            </a:r>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en-US" sz="3800" dirty="0" err="1">
                <a:latin typeface="Times New Roman" panose="02020603050405020304" pitchFamily="18" charset="0"/>
                <a:ea typeface="Cambria" panose="02040503050406030204" pitchFamily="18" charset="0"/>
                <a:cs typeface="Times New Roman" panose="02020603050405020304" pitchFamily="18" charset="0"/>
              </a:rPr>
              <a:t>nhớ</a:t>
            </a:r>
            <a:r>
              <a:rPr lang="en-US" sz="38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B59AEDB0-9002-C1F7-489A-FE5EB287E014}"/>
              </a:ext>
            </a:extLst>
          </p:cNvPr>
          <p:cNvPicPr>
            <a:picLocks noChangeAspect="1"/>
          </p:cNvPicPr>
          <p:nvPr/>
        </p:nvPicPr>
        <p:blipFill>
          <a:blip r:embed="rId4"/>
          <a:stretch>
            <a:fillRect/>
          </a:stretch>
        </p:blipFill>
        <p:spPr>
          <a:xfrm>
            <a:off x="8277726" y="2546484"/>
            <a:ext cx="3674530" cy="3637748"/>
          </a:xfrm>
          <a:prstGeom prst="rect">
            <a:avLst/>
          </a:prstGeom>
        </p:spPr>
      </p:pic>
    </p:spTree>
    <p:extLst>
      <p:ext uri="{BB962C8B-B14F-4D97-AF65-F5344CB8AC3E}">
        <p14:creationId xmlns:p14="http://schemas.microsoft.com/office/powerpoint/2010/main" val="2095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D16F-DAB5-50BA-86E0-EAB206CFF8E5}"/>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A00BECE8-20C9-FF27-5032-69DF0F1DD36F}"/>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0014C312-8E81-C4DC-CDE3-DCE7A8EF2C95}"/>
              </a:ext>
            </a:extLst>
          </p:cNvPr>
          <p:cNvPicPr>
            <a:picLocks noChangeAspect="1"/>
          </p:cNvPicPr>
          <p:nvPr/>
        </p:nvPicPr>
        <p:blipFill>
          <a:blip r:embed="rId2"/>
          <a:srcRect b="355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3BD6F254-F232-3EC9-F96B-F9873241E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58" y="405762"/>
            <a:ext cx="11766884" cy="6087113"/>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61D9510D-CC06-B68B-D6DB-1780F04F198B}"/>
              </a:ext>
            </a:extLst>
          </p:cNvPr>
          <p:cNvSpPr/>
          <p:nvPr/>
        </p:nvSpPr>
        <p:spPr>
          <a:xfrm>
            <a:off x="526906" y="847993"/>
            <a:ext cx="11138188" cy="1323439"/>
          </a:xfrm>
          <a:prstGeom prst="rect">
            <a:avLst/>
          </a:prstGeom>
        </p:spPr>
        <p:txBody>
          <a:bodyPr wrap="square">
            <a:spAutoFit/>
          </a:bodyPr>
          <a:lstStyle/>
          <a:p>
            <a:pPr algn="ct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5</a:t>
            </a: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Câu chuyện “Quê ngoại” gợi cho em cảm nghĩ gì về tình cảm của mỗi người đối với quê hương? </a:t>
            </a:r>
            <a:endPar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F1F3EE6-65DD-9884-59C7-ED45928BB835}"/>
              </a:ext>
            </a:extLst>
          </p:cNvPr>
          <p:cNvSpPr/>
          <p:nvPr/>
        </p:nvSpPr>
        <p:spPr>
          <a:xfrm>
            <a:off x="897857" y="2703553"/>
            <a:ext cx="10396286" cy="3016210"/>
          </a:xfrm>
          <a:prstGeom prst="rect">
            <a:avLst/>
          </a:prstGeom>
        </p:spPr>
        <p:txBody>
          <a:bodyPr wrap="square">
            <a:spAutoFit/>
          </a:bodyPr>
          <a:lstStyle/>
          <a:p>
            <a:pPr algn="just"/>
            <a:r>
              <a:rPr lang="en-US" sz="3800" dirty="0">
                <a:latin typeface="Times New Roman" panose="02020603050405020304" pitchFamily="18" charset="0"/>
                <a:ea typeface="Cambria" panose="02040503050406030204" pitchFamily="18" charset="0"/>
                <a:cs typeface="Times New Roman" panose="02020603050405020304" pitchFamily="18" charset="0"/>
              </a:rPr>
              <a:t>	</a:t>
            </a:r>
            <a:r>
              <a:rPr lang="vi-VN" sz="3800" dirty="0">
                <a:latin typeface="Times New Roman" panose="02020603050405020304" pitchFamily="18" charset="0"/>
                <a:ea typeface="Cambria" panose="02040503050406030204" pitchFamily="18" charset="0"/>
                <a:cs typeface="Times New Roman" panose="020206030504050203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lang="en-US" sz="38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001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ADCF-0BFE-C482-A8DC-69BA960C7A3C}"/>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F5A7ECBA-440D-BD8F-8AF1-8340D503555E}"/>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EC35E314-96C2-51BF-331F-998874634548}"/>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83030DE-2DC0-A2AC-B1C1-16FA414D4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0068">
            <a:off x="-180285" y="-697063"/>
            <a:ext cx="8075250" cy="3991679"/>
          </a:xfrm>
          <a:prstGeom prst="rect">
            <a:avLst/>
          </a:prstGeom>
        </p:spPr>
      </p:pic>
      <p:sp>
        <p:nvSpPr>
          <p:cNvPr id="9" name="TextBox 8">
            <a:extLst>
              <a:ext uri="{FF2B5EF4-FFF2-40B4-BE49-F238E27FC236}">
                <a16:creationId xmlns:a16="http://schemas.microsoft.com/office/drawing/2014/main" id="{32F7BA7A-1A82-DB06-91F7-876A3DBF9739}"/>
              </a:ext>
            </a:extLst>
          </p:cNvPr>
          <p:cNvSpPr txBox="1"/>
          <p:nvPr/>
        </p:nvSpPr>
        <p:spPr>
          <a:xfrm>
            <a:off x="763384" y="213564"/>
            <a:ext cx="6187912" cy="1862048"/>
          </a:xfrm>
          <a:prstGeom prst="rect">
            <a:avLst/>
          </a:prstGeom>
          <a:noFill/>
        </p:spPr>
        <p:txBody>
          <a:bodyPr wrap="none" rtlCol="0">
            <a:spAutoFit/>
          </a:bodyPr>
          <a:lstStyle/>
          <a:p>
            <a:r>
              <a:rPr lang="en-US" sz="11500" b="1" dirty="0" err="1">
                <a:solidFill>
                  <a:schemeClr val="accent2">
                    <a:lumMod val="75000"/>
                  </a:schemeClr>
                </a:solidFill>
                <a:latin typeface="Times New Roman" panose="02020603050405020304" pitchFamily="18" charset="0"/>
                <a:ea typeface="#9Slide05 HLT Boulevard" panose="00000400000000000000" pitchFamily="2" charset="0"/>
                <a:cs typeface="Times New Roman" panose="02020603050405020304" pitchFamily="18" charset="0"/>
              </a:rPr>
              <a:t>Nội</a:t>
            </a:r>
            <a:r>
              <a:rPr lang="en-US" sz="11500" b="1" dirty="0">
                <a:solidFill>
                  <a:schemeClr val="accent2">
                    <a:lumMod val="75000"/>
                  </a:schemeClr>
                </a:solidFill>
                <a:latin typeface="Times New Roman" panose="02020603050405020304" pitchFamily="18" charset="0"/>
                <a:ea typeface="#9Slide05 HLT Boulevard" panose="00000400000000000000" pitchFamily="2" charset="0"/>
                <a:cs typeface="Times New Roman" panose="02020603050405020304" pitchFamily="18" charset="0"/>
              </a:rPr>
              <a:t> dung</a:t>
            </a:r>
          </a:p>
        </p:txBody>
      </p:sp>
      <p:sp>
        <p:nvSpPr>
          <p:cNvPr id="10" name="Flowchart: Alternate Process 9">
            <a:extLst>
              <a:ext uri="{FF2B5EF4-FFF2-40B4-BE49-F238E27FC236}">
                <a16:creationId xmlns:a16="http://schemas.microsoft.com/office/drawing/2014/main" id="{5DDCC53F-7297-291A-3197-F0E507C6233A}"/>
              </a:ext>
            </a:extLst>
          </p:cNvPr>
          <p:cNvSpPr/>
          <p:nvPr/>
        </p:nvSpPr>
        <p:spPr>
          <a:xfrm>
            <a:off x="763384" y="2686445"/>
            <a:ext cx="10961256" cy="3656444"/>
          </a:xfrm>
          <a:prstGeom prst="flowChartAlternateProcess">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81F2C66-68E4-8EB3-A972-0F46184C89E8}"/>
              </a:ext>
            </a:extLst>
          </p:cNvPr>
          <p:cNvSpPr/>
          <p:nvPr/>
        </p:nvSpPr>
        <p:spPr>
          <a:xfrm>
            <a:off x="1023620" y="3071369"/>
            <a:ext cx="10515600" cy="3046988"/>
          </a:xfrm>
          <a:prstGeom prst="rect">
            <a:avLst/>
          </a:prstGeom>
        </p:spPr>
        <p:txBody>
          <a:bodyPr wrap="square">
            <a:spAutoFit/>
          </a:bodyPr>
          <a:lstStyle/>
          <a:p>
            <a:pPr algn="just">
              <a:spcAft>
                <a:spcPts val="0"/>
              </a:spcAft>
            </a:pPr>
            <a:r>
              <a:rPr lang="en-US" sz="4800" dirty="0" err="1">
                <a:latin typeface="Times New Roman" panose="02020603050405020304" pitchFamily="18" charset="0"/>
                <a:ea typeface="Cambria" panose="02040503050406030204" pitchFamily="18" charset="0"/>
                <a:cs typeface="Times New Roman" panose="02020603050405020304" pitchFamily="18" charset="0"/>
              </a:rPr>
              <a:t>Chúng</a:t>
            </a:r>
            <a:r>
              <a:rPr lang="en-US" sz="4800" dirty="0">
                <a:latin typeface="Times New Roman" panose="02020603050405020304" pitchFamily="18" charset="0"/>
                <a:ea typeface="Cambria" panose="02040503050406030204" pitchFamily="18" charset="0"/>
                <a:cs typeface="Times New Roman" panose="02020603050405020304" pitchFamily="18" charset="0"/>
              </a:rPr>
              <a:t> ta </a:t>
            </a:r>
            <a:r>
              <a:rPr lang="en-US" sz="4800" dirty="0" err="1">
                <a:latin typeface="Times New Roman" panose="02020603050405020304" pitchFamily="18" charset="0"/>
                <a:ea typeface="Cambria" panose="02040503050406030204" pitchFamily="18" charset="0"/>
                <a:cs typeface="Times New Roman" panose="02020603050405020304" pitchFamily="18" charset="0"/>
              </a:rPr>
              <a:t>ai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ai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kỉ</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niệm</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bao</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cũng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biệt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khi</a:t>
            </a:r>
            <a:r>
              <a:rPr lang="en-US" sz="4800" dirty="0">
                <a:latin typeface="Times New Roman" panose="02020603050405020304" pitchFamily="18" charset="0"/>
                <a:ea typeface="Cambria" panose="02040503050406030204" pitchFamily="18" charset="0"/>
                <a:cs typeface="Times New Roman" panose="02020603050405020304" pitchFamily="18" charset="0"/>
              </a:rPr>
              <a:t> ta </a:t>
            </a:r>
            <a:r>
              <a:rPr lang="en-US" sz="4800" dirty="0" err="1">
                <a:latin typeface="Times New Roman" panose="02020603050405020304" pitchFamily="18" charset="0"/>
                <a:ea typeface="Cambria" panose="02040503050406030204" pitchFamily="18" charset="0"/>
                <a:cs typeface="Times New Roman" panose="02020603050405020304" pitchFamily="18" charset="0"/>
              </a:rPr>
              <a:t>đi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xa</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nỗi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nhớ</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càng</a:t>
            </a:r>
            <a:r>
              <a:rPr lang="en-US" sz="4800" dirty="0">
                <a:latin typeface="Times New Roman" panose="02020603050405020304" pitchFamily="18" charset="0"/>
                <a:ea typeface="Cambria" panose="02040503050406030204" pitchFamily="18" charset="0"/>
                <a:cs typeface="Times New Roman" panose="02020603050405020304" pitchFamily="18" charset="0"/>
              </a:rPr>
              <a:t> da </a:t>
            </a:r>
            <a:r>
              <a:rPr lang="en-US" sz="4800" dirty="0" err="1">
                <a:latin typeface="Times New Roman" panose="02020603050405020304" pitchFamily="18" charset="0"/>
                <a:ea typeface="Cambria" panose="02040503050406030204" pitchFamily="18" charset="0"/>
                <a:cs typeface="Times New Roman" panose="02020603050405020304" pitchFamily="18" charset="0"/>
              </a:rPr>
              <a:t>diết</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72410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829E1E-811C-9038-B239-68A9B40A2C38}"/>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C35B225-F91B-22D5-0E68-06A550C1B658}"/>
              </a:ext>
            </a:extLst>
          </p:cNvPr>
          <p:cNvSpPr/>
          <p:nvPr/>
        </p:nvSpPr>
        <p:spPr>
          <a:xfrm>
            <a:off x="81280" y="6644640"/>
            <a:ext cx="883920" cy="213360"/>
          </a:xfrm>
          <a:prstGeom prst="roundRect">
            <a:avLst/>
          </a:prstGeom>
          <a:solidFill>
            <a:srgbClr val="FFC543"/>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B9309F49-DA58-5499-DA86-E4E9EDEC3F17}"/>
              </a:ext>
            </a:extLst>
          </p:cNvPr>
          <p:cNvPicPr>
            <a:picLocks noChangeAspect="1"/>
          </p:cNvPicPr>
          <p:nvPr/>
        </p:nvPicPr>
        <p:blipFill>
          <a:blip r:embed="rId3"/>
          <a:stretch>
            <a:fillRect/>
          </a:stretch>
        </p:blipFill>
        <p:spPr>
          <a:xfrm>
            <a:off x="3778119" y="-934720"/>
            <a:ext cx="8882642" cy="6547671"/>
          </a:xfrm>
          <a:prstGeom prst="rect">
            <a:avLst/>
          </a:prstGeom>
        </p:spPr>
      </p:pic>
    </p:spTree>
    <p:extLst>
      <p:ext uri="{BB962C8B-B14F-4D97-AF65-F5344CB8AC3E}">
        <p14:creationId xmlns:p14="http://schemas.microsoft.com/office/powerpoint/2010/main" val="1511885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0B426A-769A-BD3E-1EA2-5B09B2E0A643}"/>
              </a:ext>
            </a:extLst>
          </p:cNvPr>
          <p:cNvPicPr>
            <a:picLocks noChangeAspect="1"/>
          </p:cNvPicPr>
          <p:nvPr/>
        </p:nvPicPr>
        <p:blipFill>
          <a:blip r:embed="rId2"/>
          <a:srcRect b="3555"/>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6FA1C41-B9BF-D2A4-5D3C-09A57BB55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664207"/>
            <a:ext cx="11155679" cy="6087113"/>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9E5C5FA9-FF61-7F48-E695-2B600EAEAFA9}"/>
              </a:ext>
            </a:extLst>
          </p:cNvPr>
          <p:cNvSpPr/>
          <p:nvPr/>
        </p:nvSpPr>
        <p:spPr>
          <a:xfrm>
            <a:off x="739379" y="1076273"/>
            <a:ext cx="10652280" cy="5262979"/>
          </a:xfrm>
          <a:prstGeom prst="rect">
            <a:avLst/>
          </a:prstGeom>
        </p:spPr>
        <p:txBody>
          <a:bodyPr wrap="square">
            <a:spAutoFit/>
          </a:bodyPr>
          <a:lstStyle/>
          <a:p>
            <a:pPr algn="just"/>
            <a:r>
              <a:rPr lang="en-US" sz="2800" dirty="0">
                <a:solidFill>
                  <a:schemeClr val="accent2">
                    <a:lumMod val="75000"/>
                  </a:schemeClr>
                </a:solidFill>
                <a:latin typeface="Cambria" panose="02040503050406030204" pitchFamily="18" charset="0"/>
                <a:ea typeface="Cambria" panose="020405030504060302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Làng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Chùa</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quê</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Ki-a. Ki-a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bao</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giờ</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quê</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như</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vậy</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nhà</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nhỏ</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bình</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yên</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cánh</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lúa</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rộng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lớn</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dòng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sông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Đáy</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dài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vô</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tận</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ao</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hồ</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nở</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đầy</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hoa</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sen.</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thể</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nào</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quên</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ai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ở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đó</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cũng</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tươi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yêu</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quý</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em</a:t>
            </a:r>
            <a:r>
              <a:rPr lang="en-US" sz="2800"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kể</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khi</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còn</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nhỏ</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cứ</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vào</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dịp</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nghỉ</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hè</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lại</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ông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đưa</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đê</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thả</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diều</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lấy</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lá</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dứa</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dại</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làm</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chiếc</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chong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chóng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chiếc</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kèn</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thổi</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vang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trên</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mặt</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đê</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chiều</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mùa</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hạ</a:t>
            </a:r>
            <a:r>
              <a:rPr lang="en-US" sz="2800"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Sau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chuyến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thăm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trở</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Mỹ</a:t>
            </a:r>
            <a:r>
              <a:rPr lang="en-US" sz="2800" dirty="0">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thấy</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thật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giàu</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vì</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thêm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kể</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cho</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bạn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chuyến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rất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xa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ngôi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2800" dirty="0">
                <a:latin typeface="Times New Roman" panose="02020603050405020304" pitchFamily="18" charset="0"/>
                <a:ea typeface="Cambria" panose="02040503050406030204" pitchFamily="18" charset="0"/>
                <a:cs typeface="Times New Roman" panose="02020603050405020304" pitchFamily="18" charset="0"/>
              </a:rPr>
              <a:t> ở </a:t>
            </a:r>
            <a:r>
              <a:rPr lang="en-US" sz="2800" dirty="0" err="1">
                <a:latin typeface="Times New Roman" panose="02020603050405020304" pitchFamily="18" charset="0"/>
                <a:ea typeface="Cambria" panose="02040503050406030204" pitchFamily="18" charset="0"/>
                <a:cs typeface="Times New Roman" panose="02020603050405020304" pitchFamily="18" charset="0"/>
              </a:rPr>
              <a:t>Việt</a:t>
            </a:r>
            <a:r>
              <a:rPr lang="en-US" sz="2800" dirty="0">
                <a:latin typeface="Times New Roman" panose="02020603050405020304" pitchFamily="18" charset="0"/>
                <a:ea typeface="Cambria" panose="02040503050406030204" pitchFamily="18" charset="0"/>
                <a:cs typeface="Times New Roman" panose="02020603050405020304" pitchFamily="18" charset="0"/>
              </a:rPr>
              <a:t> Nam.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Ngôi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là</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em</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ea typeface="Cambria" panose="02040503050406030204" pitchFamily="18" charset="0"/>
                <a:cs typeface="Times New Roman" panose="02020603050405020304" pitchFamily="18" charset="0"/>
              </a:rPr>
              <a:t>đấy</a:t>
            </a:r>
            <a:r>
              <a:rPr lang="en-US" sz="28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309C712F-B096-85D1-9ECC-A2E03C4B8F40}"/>
              </a:ext>
            </a:extLst>
          </p:cNvPr>
          <p:cNvPicPr>
            <a:picLocks noChangeAspect="1"/>
          </p:cNvPicPr>
          <p:nvPr/>
        </p:nvPicPr>
        <p:blipFill rotWithShape="1">
          <a:blip r:embed="rId4"/>
          <a:srcRect b="28161"/>
          <a:stretch/>
        </p:blipFill>
        <p:spPr>
          <a:xfrm>
            <a:off x="3391137" y="-307076"/>
            <a:ext cx="4426983" cy="1426813"/>
          </a:xfrm>
          <a:prstGeom prst="rect">
            <a:avLst/>
          </a:prstGeom>
        </p:spPr>
      </p:pic>
      <p:sp>
        <p:nvSpPr>
          <p:cNvPr id="12" name="Rectangle: Rounded Corners 11">
            <a:extLst>
              <a:ext uri="{FF2B5EF4-FFF2-40B4-BE49-F238E27FC236}">
                <a16:creationId xmlns:a16="http://schemas.microsoft.com/office/drawing/2014/main" id="{E8A6F1A1-681A-89D0-0EAD-4B6DAA23C179}"/>
              </a:ext>
            </a:extLst>
          </p:cNvPr>
          <p:cNvSpPr/>
          <p:nvPr/>
        </p:nvSpPr>
        <p:spPr>
          <a:xfrm>
            <a:off x="8006080" y="106680"/>
            <a:ext cx="1808480" cy="518158"/>
          </a:xfrm>
          <a:prstGeom prst="roundRect">
            <a:avLst/>
          </a:prstGeom>
          <a:solidFill>
            <a:srgbClr val="60A500"/>
          </a:solidFill>
          <a:ln>
            <a:solidFill>
              <a:srgbClr val="60A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đoạn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695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49B923-5978-7AF4-99E8-B76FDC37CD2A}"/>
              </a:ext>
            </a:extLst>
          </p:cNvPr>
          <p:cNvPicPr>
            <a:picLocks noChangeAspect="1"/>
          </p:cNvPicPr>
          <p:nvPr/>
        </p:nvPicPr>
        <p:blipFill>
          <a:blip r:embed="rId2"/>
          <a:srcRect b="3555"/>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ACFFD92-65EE-A995-0B5F-A4106ED4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03" y="557527"/>
            <a:ext cx="10563237" cy="5797553"/>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161F91C6-2F29-30A4-9FBB-3E5F21722FCC}"/>
              </a:ext>
            </a:extLst>
          </p:cNvPr>
          <p:cNvSpPr/>
          <p:nvPr/>
        </p:nvSpPr>
        <p:spPr>
          <a:xfrm>
            <a:off x="957561" y="1471144"/>
            <a:ext cx="10104120" cy="3970318"/>
          </a:xfrm>
          <a:prstGeom prst="rect">
            <a:avLst/>
          </a:prstGeom>
        </p:spPr>
        <p:txBody>
          <a:bodyPr wrap="square">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thoảng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giấc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ngủ</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mơ</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thấy</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mình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đang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quê</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Tỉnh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giấc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chỉ</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muốn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ngủ</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tiếp</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để</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nhìn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thấy</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quê</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giấc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mơ</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gặp</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Chùa</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ngắm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cánh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dòng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sông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dãy</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núi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xa</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Thế</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mà</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lúc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thấy</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tỉnh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giấc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đêm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em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vừa</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mơ</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về</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quê</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bảo</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Cún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ngủ</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chứ</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lúc</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như</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thế</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tự</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hỏi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mơ</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về</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quê</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như</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mình</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không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nhỉ</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chỉ</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vừa</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đặt</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câu</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hỏi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trong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đầu</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thì</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Ki-a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đã</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ngủ</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thiếp</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tới</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tận</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hôm</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sau</a:t>
            </a:r>
            <a:r>
              <a:rPr lang="en-US" sz="28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r"/>
            <a:r>
              <a:rPr lang="en-US" sz="2800" dirty="0">
                <a:solidFill>
                  <a:schemeClr val="accent4">
                    <a:lumMod val="75000"/>
                  </a:schemeClr>
                </a:solidFill>
                <a:latin typeface="Times New Roman" panose="02020603050405020304" pitchFamily="18" charset="0"/>
                <a:ea typeface="Cambria" panose="02040503050406030204" pitchFamily="18" charset="0"/>
                <a:cs typeface="Times New Roman" panose="02020603050405020304" pitchFamily="18" charset="0"/>
              </a:rPr>
              <a:t>(Theo Nguyễn </a:t>
            </a:r>
            <a:r>
              <a:rPr lang="en-US" sz="2800" dirty="0" err="1">
                <a:solidFill>
                  <a:schemeClr val="accent4">
                    <a:lumMod val="75000"/>
                  </a:schemeClr>
                </a:solidFill>
                <a:latin typeface="Times New Roman" panose="02020603050405020304" pitchFamily="18" charset="0"/>
                <a:ea typeface="Cambria" panose="02040503050406030204" pitchFamily="18" charset="0"/>
                <a:cs typeface="Times New Roman" panose="02020603050405020304" pitchFamily="18" charset="0"/>
              </a:rPr>
              <a:t>Quang</a:t>
            </a:r>
            <a:r>
              <a:rPr lang="en-US" sz="2800" dirty="0">
                <a:solidFill>
                  <a:schemeClr val="accent4">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accent4">
                    <a:lumMod val="75000"/>
                  </a:schemeClr>
                </a:solidFill>
                <a:latin typeface="Times New Roman" panose="02020603050405020304" pitchFamily="18" charset="0"/>
                <a:ea typeface="Cambria" panose="02040503050406030204" pitchFamily="18" charset="0"/>
                <a:cs typeface="Times New Roman" panose="02020603050405020304" pitchFamily="18" charset="0"/>
              </a:rPr>
              <a:t>Thiều</a:t>
            </a:r>
            <a:r>
              <a:rPr lang="en-US" sz="2800" dirty="0">
                <a:solidFill>
                  <a:schemeClr val="accent4">
                    <a:lumMod val="75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1321C608-7AD2-117D-BD3A-E9D0427404AA}"/>
              </a:ext>
            </a:extLst>
          </p:cNvPr>
          <p:cNvPicPr>
            <a:picLocks noChangeAspect="1"/>
          </p:cNvPicPr>
          <p:nvPr/>
        </p:nvPicPr>
        <p:blipFill rotWithShape="1">
          <a:blip r:embed="rId4"/>
          <a:srcRect b="28161"/>
          <a:stretch/>
        </p:blipFill>
        <p:spPr>
          <a:xfrm>
            <a:off x="3657145" y="-228420"/>
            <a:ext cx="4426983" cy="1426813"/>
          </a:xfrm>
          <a:prstGeom prst="rect">
            <a:avLst/>
          </a:prstGeom>
        </p:spPr>
      </p:pic>
      <p:sp>
        <p:nvSpPr>
          <p:cNvPr id="12" name="Rectangle: Rounded Corners 11">
            <a:extLst>
              <a:ext uri="{FF2B5EF4-FFF2-40B4-BE49-F238E27FC236}">
                <a16:creationId xmlns:a16="http://schemas.microsoft.com/office/drawing/2014/main" id="{D5D73583-6CC8-6F60-1C2F-A078607B6622}"/>
              </a:ext>
            </a:extLst>
          </p:cNvPr>
          <p:cNvSpPr/>
          <p:nvPr/>
        </p:nvSpPr>
        <p:spPr>
          <a:xfrm>
            <a:off x="8006080" y="106680"/>
            <a:ext cx="1808480" cy="518158"/>
          </a:xfrm>
          <a:prstGeom prst="roundRect">
            <a:avLst/>
          </a:prstGeom>
          <a:solidFill>
            <a:srgbClr val="60A500"/>
          </a:solidFill>
          <a:ln>
            <a:solidFill>
              <a:srgbClr val="60A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đoạn</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5092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BB6E-888C-05E0-2FD8-E948512A0EAB}"/>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2389B19B-BAD1-A6DC-9750-DB43F74D55E3}"/>
              </a:ext>
            </a:extLst>
          </p:cNvPr>
          <p:cNvSpPr>
            <a:spLocks noGrp="1"/>
          </p:cNvSpPr>
          <p:nvPr>
            <p:ph idx="1"/>
          </p:nvPr>
        </p:nvSpPr>
        <p:spPr/>
        <p:txBody>
          <a:bodyPr/>
          <a:lstStyle/>
          <a:p>
            <a:endParaRPr lang="vi-VN"/>
          </a:p>
        </p:txBody>
      </p:sp>
      <p:pic>
        <p:nvPicPr>
          <p:cNvPr id="5" name="Picture 4">
            <a:extLst>
              <a:ext uri="{FF2B5EF4-FFF2-40B4-BE49-F238E27FC236}">
                <a16:creationId xmlns:a16="http://schemas.microsoft.com/office/drawing/2014/main" id="{8B8CBE85-4D89-68C7-C999-ACA054CEFB48}"/>
              </a:ext>
            </a:extLst>
          </p:cNvPr>
          <p:cNvPicPr>
            <a:picLocks noChangeAspect="1"/>
          </p:cNvPicPr>
          <p:nvPr/>
        </p:nvPicPr>
        <p:blipFill>
          <a:blip r:embed="rId3"/>
          <a:srcRect b="3555"/>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3CE07915-9574-C38F-6D6B-12638B1B784E}"/>
              </a:ext>
            </a:extLst>
          </p:cNvPr>
          <p:cNvGrpSpPr/>
          <p:nvPr/>
        </p:nvGrpSpPr>
        <p:grpSpPr>
          <a:xfrm>
            <a:off x="727455" y="2345636"/>
            <a:ext cx="3431712" cy="1983382"/>
            <a:chOff x="1441933" y="2844240"/>
            <a:chExt cx="3431712" cy="1983382"/>
          </a:xfrm>
          <a:solidFill>
            <a:srgbClr val="FFC000"/>
          </a:solidFill>
        </p:grpSpPr>
        <p:pic>
          <p:nvPicPr>
            <p:cNvPr id="7" name="Picture 6">
              <a:extLst>
                <a:ext uri="{FF2B5EF4-FFF2-40B4-BE49-F238E27FC236}">
                  <a16:creationId xmlns:a16="http://schemas.microsoft.com/office/drawing/2014/main" id="{771C7FF9-28E4-B0A9-ABB7-E2E3AFDC6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a:grpFill/>
          </p:spPr>
        </p:pic>
        <p:sp>
          <p:nvSpPr>
            <p:cNvPr id="8" name="Rectangle 7">
              <a:extLst>
                <a:ext uri="{FF2B5EF4-FFF2-40B4-BE49-F238E27FC236}">
                  <a16:creationId xmlns:a16="http://schemas.microsoft.com/office/drawing/2014/main" id="{69D1CB02-AE95-92B1-247B-215C55DE13E4}"/>
                </a:ext>
              </a:extLst>
            </p:cNvPr>
            <p:cNvSpPr/>
            <p:nvPr/>
          </p:nvSpPr>
          <p:spPr>
            <a:xfrm>
              <a:off x="1908404" y="3451210"/>
              <a:ext cx="2693366" cy="769441"/>
            </a:xfrm>
            <a:prstGeom prst="rect">
              <a:avLst/>
            </a:prstGeom>
            <a:grpFill/>
          </p:spPr>
          <p:txBody>
            <a:bodyPr wrap="none">
              <a:spAutoFit/>
            </a:bodyPr>
            <a:lstStyle/>
            <a:p>
              <a:r>
                <a:rPr lang="en-US" sz="4400" i="1" dirty="0" err="1">
                  <a:latin typeface="Times New Roman" panose="02020603050405020304" pitchFamily="18" charset="0"/>
                  <a:ea typeface="Cambria" panose="02040503050406030204" pitchFamily="18" charset="0"/>
                  <a:cs typeface="Times New Roman" panose="02020603050405020304" pitchFamily="18" charset="0"/>
                </a:rPr>
                <a:t>làng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Chùa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84260EA5-7566-8DE8-281A-E5BFA0FA3058}"/>
              </a:ext>
            </a:extLst>
          </p:cNvPr>
          <p:cNvGrpSpPr/>
          <p:nvPr/>
        </p:nvGrpSpPr>
        <p:grpSpPr>
          <a:xfrm>
            <a:off x="8401372" y="3158256"/>
            <a:ext cx="3431712" cy="1983382"/>
            <a:chOff x="1441933" y="2844240"/>
            <a:chExt cx="3431712" cy="1983382"/>
          </a:xfrm>
          <a:solidFill>
            <a:srgbClr val="AAE571"/>
          </a:solidFill>
        </p:grpSpPr>
        <p:pic>
          <p:nvPicPr>
            <p:cNvPr id="10" name="Picture 9">
              <a:extLst>
                <a:ext uri="{FF2B5EF4-FFF2-40B4-BE49-F238E27FC236}">
                  <a16:creationId xmlns:a16="http://schemas.microsoft.com/office/drawing/2014/main" id="{7C2DCF7D-52ED-E523-F178-3BD0766FF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a:grpFill/>
          </p:spPr>
        </p:pic>
        <p:sp>
          <p:nvSpPr>
            <p:cNvPr id="11" name="Rectangle 10">
              <a:extLst>
                <a:ext uri="{FF2B5EF4-FFF2-40B4-BE49-F238E27FC236}">
                  <a16:creationId xmlns:a16="http://schemas.microsoft.com/office/drawing/2014/main" id="{1874ABAD-09A0-EC6F-8F24-124639A711BB}"/>
                </a:ext>
              </a:extLst>
            </p:cNvPr>
            <p:cNvSpPr/>
            <p:nvPr/>
          </p:nvSpPr>
          <p:spPr>
            <a:xfrm>
              <a:off x="2078267" y="3451210"/>
              <a:ext cx="2195729" cy="769441"/>
            </a:xfrm>
            <a:prstGeom prst="rect">
              <a:avLst/>
            </a:prstGeom>
            <a:grpFill/>
          </p:spPr>
          <p:txBody>
            <a:bodyPr wrap="none">
              <a:spAutoFit/>
            </a:bodyPr>
            <a:lstStyle/>
            <a:p>
              <a:r>
                <a:rPr lang="en-US" sz="4400" i="1" dirty="0" err="1">
                  <a:latin typeface="Times New Roman" panose="02020603050405020304" pitchFamily="18" charset="0"/>
                  <a:ea typeface="Cambria" panose="02040503050406030204" pitchFamily="18" charset="0"/>
                  <a:cs typeface="Times New Roman" panose="02020603050405020304" pitchFamily="18" charset="0"/>
                </a:rPr>
                <a:t>rộng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lớn</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2F637F00-1DA4-A48D-B89C-B74284903B88}"/>
              </a:ext>
            </a:extLst>
          </p:cNvPr>
          <p:cNvGrpSpPr/>
          <p:nvPr/>
        </p:nvGrpSpPr>
        <p:grpSpPr>
          <a:xfrm>
            <a:off x="2747246" y="4227010"/>
            <a:ext cx="3431712" cy="1983382"/>
            <a:chOff x="1441933" y="2844240"/>
            <a:chExt cx="3431712" cy="1983382"/>
          </a:xfrm>
          <a:solidFill>
            <a:srgbClr val="00B0F0"/>
          </a:solidFill>
        </p:grpSpPr>
        <p:pic>
          <p:nvPicPr>
            <p:cNvPr id="13" name="Picture 12">
              <a:extLst>
                <a:ext uri="{FF2B5EF4-FFF2-40B4-BE49-F238E27FC236}">
                  <a16:creationId xmlns:a16="http://schemas.microsoft.com/office/drawing/2014/main" id="{233AC465-AA97-58EA-0041-2684721B3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a:grpFill/>
          </p:spPr>
        </p:pic>
        <p:sp>
          <p:nvSpPr>
            <p:cNvPr id="14" name="Rectangle 13">
              <a:extLst>
                <a:ext uri="{FF2B5EF4-FFF2-40B4-BE49-F238E27FC236}">
                  <a16:creationId xmlns:a16="http://schemas.microsoft.com/office/drawing/2014/main" id="{1AB2BD3C-34CD-50AD-57E6-BD801C79782F}"/>
                </a:ext>
              </a:extLst>
            </p:cNvPr>
            <p:cNvSpPr/>
            <p:nvPr/>
          </p:nvSpPr>
          <p:spPr>
            <a:xfrm>
              <a:off x="2405820" y="3451210"/>
              <a:ext cx="1503938" cy="769441"/>
            </a:xfrm>
            <a:prstGeom prst="rect">
              <a:avLst/>
            </a:prstGeom>
            <a:grpFill/>
          </p:spPr>
          <p:txBody>
            <a:bodyPr wrap="none">
              <a:spAutoFit/>
            </a:bodyPr>
            <a:lstStyle/>
            <a:p>
              <a:r>
                <a:rPr lang="en-US" sz="4400" i="1" dirty="0" err="1">
                  <a:latin typeface="Times New Roman" panose="02020603050405020304" pitchFamily="18" charset="0"/>
                  <a:ea typeface="Cambria" panose="02040503050406030204" pitchFamily="18" charset="0"/>
                  <a:cs typeface="Times New Roman" panose="02020603050405020304" pitchFamily="18" charset="0"/>
                </a:rPr>
                <a:t>trở</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C6497EFE-7EFD-B5C9-1C08-D7C2FBE47976}"/>
              </a:ext>
            </a:extLst>
          </p:cNvPr>
          <p:cNvGrpSpPr/>
          <p:nvPr/>
        </p:nvGrpSpPr>
        <p:grpSpPr>
          <a:xfrm>
            <a:off x="5620622" y="4299234"/>
            <a:ext cx="3431712" cy="1983382"/>
            <a:chOff x="1441933" y="2844240"/>
            <a:chExt cx="3431712" cy="1983382"/>
          </a:xfrm>
          <a:solidFill>
            <a:schemeClr val="accent4">
              <a:lumMod val="60000"/>
              <a:lumOff val="40000"/>
            </a:schemeClr>
          </a:solidFill>
        </p:grpSpPr>
        <p:pic>
          <p:nvPicPr>
            <p:cNvPr id="16" name="Picture 15">
              <a:extLst>
                <a:ext uri="{FF2B5EF4-FFF2-40B4-BE49-F238E27FC236}">
                  <a16:creationId xmlns:a16="http://schemas.microsoft.com/office/drawing/2014/main" id="{600BF85B-D2D7-4FC6-9E15-3D94343CF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0068">
              <a:off x="1441933" y="2844240"/>
              <a:ext cx="3431712" cy="1983382"/>
            </a:xfrm>
            <a:prstGeom prst="rect">
              <a:avLst/>
            </a:prstGeom>
            <a:grpFill/>
          </p:spPr>
        </p:pic>
        <p:sp>
          <p:nvSpPr>
            <p:cNvPr id="17" name="Rectangle 16">
              <a:extLst>
                <a:ext uri="{FF2B5EF4-FFF2-40B4-BE49-F238E27FC236}">
                  <a16:creationId xmlns:a16="http://schemas.microsoft.com/office/drawing/2014/main" id="{CFB243D0-FC50-BA19-F65B-2EDE71F8D27A}"/>
                </a:ext>
              </a:extLst>
            </p:cNvPr>
            <p:cNvSpPr/>
            <p:nvPr/>
          </p:nvSpPr>
          <p:spPr>
            <a:xfrm>
              <a:off x="2458933" y="3451210"/>
              <a:ext cx="1228221" cy="769441"/>
            </a:xfrm>
            <a:prstGeom prst="rect">
              <a:avLst/>
            </a:prstGeom>
            <a:grpFill/>
          </p:spPr>
          <p:txBody>
            <a:bodyPr wrap="none">
              <a:spAutoFit/>
            </a:bodyPr>
            <a:lstStyle/>
            <a:p>
              <a:r>
                <a:rPr lang="en-US" sz="4400" i="1" dirty="0" err="1">
                  <a:latin typeface="Times New Roman" panose="02020603050405020304" pitchFamily="18" charset="0"/>
                  <a:ea typeface="Cambria" panose="02040503050406030204" pitchFamily="18" charset="0"/>
                  <a:cs typeface="Times New Roman" panose="02020603050405020304" pitchFamily="18" charset="0"/>
                </a:rPr>
                <a:t>làng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E782F615-7016-31DB-02E8-4A370197084C}"/>
              </a:ext>
            </a:extLst>
          </p:cNvPr>
          <p:cNvPicPr>
            <a:picLocks noChangeAspect="1"/>
          </p:cNvPicPr>
          <p:nvPr/>
        </p:nvPicPr>
        <p:blipFill>
          <a:blip r:embed="rId5"/>
          <a:stretch>
            <a:fillRect/>
          </a:stretch>
        </p:blipFill>
        <p:spPr>
          <a:xfrm>
            <a:off x="2772423" y="-1308786"/>
            <a:ext cx="7730398" cy="5700254"/>
          </a:xfrm>
          <a:prstGeom prst="rect">
            <a:avLst/>
          </a:prstGeom>
        </p:spPr>
      </p:pic>
    </p:spTree>
    <p:extLst>
      <p:ext uri="{BB962C8B-B14F-4D97-AF65-F5344CB8AC3E}">
        <p14:creationId xmlns:p14="http://schemas.microsoft.com/office/powerpoint/2010/main" val="173915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65C3ED6-81BC-15F4-2322-39C8AB41475B}"/>
              </a:ext>
            </a:extLst>
          </p:cNvPr>
          <p:cNvPicPr>
            <a:picLocks noChangeAspect="1"/>
          </p:cNvPicPr>
          <p:nvPr/>
        </p:nvPicPr>
        <p:blipFill>
          <a:blip r:embed="rId2"/>
          <a:srcRect b="3555"/>
          <a:stretch/>
        </p:blipFill>
        <p:spPr>
          <a:xfrm>
            <a:off x="0" y="0"/>
            <a:ext cx="12192000" cy="6858000"/>
          </a:xfrm>
          <a:prstGeom prst="rect">
            <a:avLst/>
          </a:prstGeom>
        </p:spPr>
      </p:pic>
      <p:sp>
        <p:nvSpPr>
          <p:cNvPr id="20" name="Flowchart: Alternate Process 19">
            <a:extLst>
              <a:ext uri="{FF2B5EF4-FFF2-40B4-BE49-F238E27FC236}">
                <a16:creationId xmlns:a16="http://schemas.microsoft.com/office/drawing/2014/main" id="{83B8A2AF-C043-DF5C-A9BC-0AAEC0320195}"/>
              </a:ext>
            </a:extLst>
          </p:cNvPr>
          <p:cNvSpPr/>
          <p:nvPr/>
        </p:nvSpPr>
        <p:spPr>
          <a:xfrm>
            <a:off x="964274" y="2386277"/>
            <a:ext cx="10474037" cy="3933244"/>
          </a:xfrm>
          <a:prstGeom prst="flowChartAlternateProcess">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30421CD-0D59-BB0E-566D-D7DCEFD048F1}"/>
              </a:ext>
            </a:extLst>
          </p:cNvPr>
          <p:cNvPicPr>
            <a:picLocks noChangeAspect="1"/>
          </p:cNvPicPr>
          <p:nvPr/>
        </p:nvPicPr>
        <p:blipFill>
          <a:blip r:embed="rId3"/>
          <a:stretch>
            <a:fillRect/>
          </a:stretch>
        </p:blipFill>
        <p:spPr>
          <a:xfrm>
            <a:off x="-504628" y="-854179"/>
            <a:ext cx="8199465" cy="4110459"/>
          </a:xfrm>
          <a:prstGeom prst="rect">
            <a:avLst/>
          </a:prstGeom>
        </p:spPr>
      </p:pic>
      <p:sp>
        <p:nvSpPr>
          <p:cNvPr id="22" name="Rectangle 21">
            <a:extLst>
              <a:ext uri="{FF2B5EF4-FFF2-40B4-BE49-F238E27FC236}">
                <a16:creationId xmlns:a16="http://schemas.microsoft.com/office/drawing/2014/main" id="{2A1D756B-60DA-B5B3-D6F4-C5B198DB6A8C}"/>
              </a:ext>
            </a:extLst>
          </p:cNvPr>
          <p:cNvSpPr/>
          <p:nvPr/>
        </p:nvSpPr>
        <p:spPr>
          <a:xfrm>
            <a:off x="1397751" y="2921738"/>
            <a:ext cx="9607082" cy="2862322"/>
          </a:xfrm>
          <a:prstGeom prst="rect">
            <a:avLst/>
          </a:prstGeom>
        </p:spPr>
        <p:txBody>
          <a:bodyPr wrap="square">
            <a:spAutoFit/>
          </a:bodyPr>
          <a:lstStyle/>
          <a:p>
            <a:pPr algn="just"/>
            <a:r>
              <a:rPr lang="en-US" sz="3600" dirty="0" err="1">
                <a:latin typeface="Times New Roman" panose="02020603050405020304" pitchFamily="18" charset="0"/>
                <a:ea typeface="Cambria" panose="02040503050406030204" pitchFamily="18" charset="0"/>
                <a:cs typeface="Times New Roman" panose="02020603050405020304" pitchFamily="18" charset="0"/>
              </a:rPr>
              <a:t>Mẹ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3600" dirty="0">
                <a:latin typeface="Times New Roman" panose="02020603050405020304" pitchFamily="18" charset="0"/>
                <a:ea typeface="Cambria" panose="02040503050406030204" pitchFamily="18" charset="0"/>
                <a:cs typeface="Times New Roman" panose="02020603050405020304" pitchFamily="18" charset="0"/>
              </a:rPr>
              <a:t> Ki-a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kể</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khi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nhỏ</a:t>
            </a:r>
            <a:r>
              <a:rPr lang="en-US" sz="3600" dirty="0">
                <a:latin typeface="Times New Roman" panose="02020603050405020304" pitchFamily="18" charset="0"/>
                <a:ea typeface="Cambria" panose="02040503050406030204" pitchFamily="18" charset="0"/>
                <a:cs typeface="Times New Roman" panose="02020603050405020304" pitchFamily="18" charset="0"/>
              </a:rPr>
              <a:t>,</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cứ</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dịp</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nghỉ</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hè</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là</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mẹ</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đưa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ra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đê</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thả</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diều</a:t>
            </a:r>
            <a:r>
              <a:rPr lang="en-US" sz="3600" dirty="0">
                <a:latin typeface="Times New Roman" panose="02020603050405020304" pitchFamily="18" charset="0"/>
                <a:ea typeface="Cambria" panose="02040503050406030204" pitchFamily="18" charset="0"/>
                <a:cs typeface="Times New Roman" panose="02020603050405020304" pitchFamily="18" charset="0"/>
              </a:rPr>
              <a:t>,</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lấy</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lá</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dứa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dại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chong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chóng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chiếc</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kèn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vang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mặt</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đê</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chiều</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mùa</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3600" dirty="0">
                <a:latin typeface="Times New Roman" panose="02020603050405020304" pitchFamily="18" charset="0"/>
                <a:ea typeface="Cambria" panose="02040503050406030204" pitchFamily="18" charset="0"/>
                <a:cs typeface="Times New Roman" panose="02020603050405020304" pitchFamily="18" charset="0"/>
              </a:rPr>
              <a:t>.</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sz="36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7855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B93C91-5D3E-7BB6-5683-54A7554800F2}"/>
              </a:ext>
            </a:extLst>
          </p:cNvPr>
          <p:cNvPicPr>
            <a:picLocks noChangeAspect="1"/>
          </p:cNvPicPr>
          <p:nvPr/>
        </p:nvPicPr>
        <p:blipFill>
          <a:blip r:embed="rId2"/>
          <a:stretch>
            <a:fillRect/>
          </a:stretch>
        </p:blipFill>
        <p:spPr>
          <a:xfrm>
            <a:off x="0" y="0"/>
            <a:ext cx="12192000" cy="6858000"/>
          </a:xfrm>
          <a:prstGeom prst="rect">
            <a:avLst/>
          </a:prstGeom>
        </p:spPr>
      </p:pic>
      <p:sp>
        <p:nvSpPr>
          <p:cNvPr id="5" name="Flowchart: Alternate Process 4">
            <a:extLst>
              <a:ext uri="{FF2B5EF4-FFF2-40B4-BE49-F238E27FC236}">
                <a16:creationId xmlns:a16="http://schemas.microsoft.com/office/drawing/2014/main" id="{F08D9F42-699E-71A7-3D01-0DB3B704CB9F}"/>
              </a:ext>
            </a:extLst>
          </p:cNvPr>
          <p:cNvSpPr/>
          <p:nvPr/>
        </p:nvSpPr>
        <p:spPr>
          <a:xfrm>
            <a:off x="964276" y="781396"/>
            <a:ext cx="10474037" cy="5636029"/>
          </a:xfrm>
          <a:prstGeom prst="flowChartAlternateProcess">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5245395-DE25-02DA-FE68-ACBE7101EA33}"/>
              </a:ext>
            </a:extLst>
          </p:cNvPr>
          <p:cNvPicPr>
            <a:picLocks noChangeAspect="1"/>
          </p:cNvPicPr>
          <p:nvPr/>
        </p:nvPicPr>
        <p:blipFill>
          <a:blip r:embed="rId3"/>
          <a:stretch>
            <a:fillRect/>
          </a:stretch>
        </p:blipFill>
        <p:spPr>
          <a:xfrm>
            <a:off x="3314329" y="-1002009"/>
            <a:ext cx="6718374" cy="4145639"/>
          </a:xfrm>
          <a:prstGeom prst="rect">
            <a:avLst/>
          </a:prstGeom>
        </p:spPr>
      </p:pic>
      <p:sp>
        <p:nvSpPr>
          <p:cNvPr id="7" name="TextBox 6">
            <a:extLst>
              <a:ext uri="{FF2B5EF4-FFF2-40B4-BE49-F238E27FC236}">
                <a16:creationId xmlns:a16="http://schemas.microsoft.com/office/drawing/2014/main" id="{F8BC2A01-9A29-D5C0-8293-5442D45B619E}"/>
              </a:ext>
            </a:extLst>
          </p:cNvPr>
          <p:cNvSpPr txBox="1"/>
          <p:nvPr/>
        </p:nvSpPr>
        <p:spPr>
          <a:xfrm>
            <a:off x="1092335" y="1566901"/>
            <a:ext cx="2242922" cy="923330"/>
          </a:xfrm>
          <a:prstGeom prst="rect">
            <a:avLst/>
          </a:prstGeom>
          <a:noFill/>
        </p:spPr>
        <p:txBody>
          <a:bodyPr wrap="none" rtlCol="0">
            <a:spAutoFit/>
          </a:bodyPr>
          <a:lstStyle/>
          <a:p>
            <a:r>
              <a:rPr lang="en-US" sz="5400" i="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Vô</a:t>
            </a:r>
            <a:r>
              <a:rPr lang="en-US" sz="5400" i="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5400" i="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tận</a:t>
            </a:r>
            <a:r>
              <a:rPr lang="en-US" sz="5400" i="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E9DD861D-ABF7-A1BC-C4C1-9003B9FBE093}"/>
              </a:ext>
            </a:extLst>
          </p:cNvPr>
          <p:cNvSpPr txBox="1"/>
          <p:nvPr/>
        </p:nvSpPr>
        <p:spPr>
          <a:xfrm>
            <a:off x="3295193" y="1712965"/>
            <a:ext cx="8143120" cy="769441"/>
          </a:xfrm>
          <a:prstGeom prst="rect">
            <a:avLst/>
          </a:prstGeom>
          <a:noFill/>
        </p:spPr>
        <p:txBody>
          <a:bodyPr wrap="square" rtlCol="0">
            <a:spAutoFit/>
          </a:bodyPr>
          <a:lstStyle/>
          <a:p>
            <a:pPr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391F7C8-508D-7820-F650-543111893F94}"/>
              </a:ext>
            </a:extLst>
          </p:cNvPr>
          <p:cNvPicPr>
            <a:picLocks noChangeAspect="1"/>
          </p:cNvPicPr>
          <p:nvPr/>
        </p:nvPicPr>
        <p:blipFill>
          <a:blip r:embed="rId4"/>
          <a:stretch>
            <a:fillRect/>
          </a:stretch>
        </p:blipFill>
        <p:spPr>
          <a:xfrm>
            <a:off x="4827549" y="3143630"/>
            <a:ext cx="5378171" cy="282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47CCCEF1-23FE-37E6-6F74-4436568D6012}"/>
              </a:ext>
            </a:extLst>
          </p:cNvPr>
          <p:cNvSpPr txBox="1"/>
          <p:nvPr/>
        </p:nvSpPr>
        <p:spPr>
          <a:xfrm>
            <a:off x="1092335" y="4221705"/>
            <a:ext cx="3276603" cy="923330"/>
          </a:xfrm>
          <a:prstGeom prst="rect">
            <a:avLst/>
          </a:prstGeom>
          <a:noFill/>
        </p:spPr>
        <p:txBody>
          <a:bodyPr wrap="none" rtlCol="0">
            <a:spAutoFit/>
          </a:bodyPr>
          <a:lstStyle/>
          <a:p>
            <a:r>
              <a:rPr lang="en-US" sz="5400" i="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Lá</a:t>
            </a:r>
            <a:r>
              <a:rPr lang="en-US" sz="5400" i="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5400" i="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dứa</a:t>
            </a:r>
            <a:r>
              <a:rPr lang="en-US" sz="5400" i="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5400" i="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dại</a:t>
            </a:r>
            <a:endParaRPr lang="en-US" sz="5400" i="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4243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43D25-0352-2331-C7E2-9405E1886D1D}"/>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0E9B223-3DEB-9080-FC74-7963FAAA037F}"/>
              </a:ext>
            </a:extLst>
          </p:cNvPr>
          <p:cNvPicPr>
            <a:picLocks noChangeAspect="1"/>
          </p:cNvPicPr>
          <p:nvPr/>
        </p:nvPicPr>
        <p:blipFill>
          <a:blip r:embed="rId3"/>
          <a:stretch>
            <a:fillRect/>
          </a:stretch>
        </p:blipFill>
        <p:spPr>
          <a:xfrm>
            <a:off x="1191807" y="0"/>
            <a:ext cx="10193395" cy="6913463"/>
          </a:xfrm>
          <a:prstGeom prst="rect">
            <a:avLst/>
          </a:prstGeom>
        </p:spPr>
      </p:pic>
    </p:spTree>
    <p:extLst>
      <p:ext uri="{BB962C8B-B14F-4D97-AF65-F5344CB8AC3E}">
        <p14:creationId xmlns:p14="http://schemas.microsoft.com/office/powerpoint/2010/main" val="2156760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D9A8-F0B0-28E7-4044-D321F972B636}"/>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3DF422-4222-1717-3F15-805B80938F9F}"/>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5CF44E03-2830-967F-D54B-5E41B9C7B206}"/>
              </a:ext>
            </a:extLst>
          </p:cNvPr>
          <p:cNvPicPr>
            <a:picLocks noChangeAspect="1"/>
          </p:cNvPicPr>
          <p:nvPr/>
        </p:nvPicPr>
        <p:blipFill>
          <a:blip r:embed="rId2"/>
          <a:srcRect b="3555"/>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E4EF27E1-E3E4-02DD-27A2-A130417C2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36" y="405762"/>
            <a:ext cx="11766884" cy="6087113"/>
          </a:xfrm>
          <a:prstGeom prst="rect">
            <a:avLst/>
          </a:prstGeom>
          <a:ln>
            <a:noFill/>
          </a:ln>
          <a:effectLst>
            <a:outerShdw blurRad="190500" algn="tl" rotWithShape="0">
              <a:srgbClr val="000000">
                <a:alpha val="70000"/>
              </a:srgbClr>
            </a:outerShdw>
          </a:effectLst>
        </p:spPr>
      </p:pic>
      <p:sp>
        <p:nvSpPr>
          <p:cNvPr id="14" name="Rectangle 13">
            <a:extLst>
              <a:ext uri="{FF2B5EF4-FFF2-40B4-BE49-F238E27FC236}">
                <a16:creationId xmlns:a16="http://schemas.microsoft.com/office/drawing/2014/main" id="{E5ABBA3B-CA06-42D5-2DA1-44580EBD5F76}"/>
              </a:ext>
            </a:extLst>
          </p:cNvPr>
          <p:cNvSpPr/>
          <p:nvPr/>
        </p:nvSpPr>
        <p:spPr>
          <a:xfrm>
            <a:off x="547516" y="587272"/>
            <a:ext cx="11227924" cy="738664"/>
          </a:xfrm>
          <a:prstGeom prst="rect">
            <a:avLst/>
          </a:prstGeom>
        </p:spPr>
        <p:txBody>
          <a:bodyPr wrap="square">
            <a:spAutoFit/>
          </a:bodyPr>
          <a:lstStyle/>
          <a:p>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1. Ki-a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sống</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ở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đâu</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quê</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Ki-a ở </a:t>
            </a:r>
            <a:r>
              <a:rPr lang="en-US" sz="42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đâu</a:t>
            </a:r>
            <a:r>
              <a:rPr lang="en-US" sz="42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6168E6D2-A94F-9A36-3AF3-2CFFED56C72A}"/>
              </a:ext>
            </a:extLst>
          </p:cNvPr>
          <p:cNvSpPr/>
          <p:nvPr/>
        </p:nvSpPr>
        <p:spPr>
          <a:xfrm>
            <a:off x="871375" y="3024505"/>
            <a:ext cx="7580523" cy="1323439"/>
          </a:xfrm>
          <a:prstGeom prst="rect">
            <a:avLst/>
          </a:prstGeom>
        </p:spPr>
        <p:txBody>
          <a:bodyPr wrap="square">
            <a:spAutoFit/>
          </a:bodyPr>
          <a:lstStyle/>
          <a:p>
            <a:pPr algn="ctr"/>
            <a:r>
              <a:rPr lang="en-US" sz="4000" dirty="0">
                <a:latin typeface="Times New Roman" panose="02020603050405020304" pitchFamily="18" charset="0"/>
                <a:ea typeface="Cambria" panose="02040503050406030204" pitchFamily="18" charset="0"/>
                <a:cs typeface="Times New Roman" panose="02020603050405020304" pitchFamily="18" charset="0"/>
              </a:rPr>
              <a:t>Ki-a </a:t>
            </a:r>
            <a:r>
              <a:rPr lang="en-US" sz="40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4000" dirty="0">
                <a:latin typeface="Times New Roman" panose="02020603050405020304" pitchFamily="18" charset="0"/>
                <a:ea typeface="Cambria" panose="02040503050406030204" pitchFamily="18" charset="0"/>
                <a:cs typeface="Times New Roman" panose="02020603050405020304" pitchFamily="18" charset="0"/>
              </a:rPr>
              <a:t> ở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Mỹ</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000" dirty="0">
                <a:latin typeface="Times New Roman" panose="02020603050405020304" pitchFamily="18" charset="0"/>
                <a:ea typeface="Cambria" panose="02040503050406030204" pitchFamily="18" charset="0"/>
                <a:cs typeface="Times New Roman" panose="02020603050405020304" pitchFamily="18" charset="0"/>
              </a:rPr>
              <a:t> Ki-a ở </a:t>
            </a:r>
            <a:r>
              <a:rPr lang="en-US" sz="40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Chùa</a:t>
            </a:r>
            <a:r>
              <a:rPr lang="en-US" sz="4000" dirty="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ea typeface="Cambria" panose="02040503050406030204" pitchFamily="18" charset="0"/>
                <a:cs typeface="Times New Roman" panose="02020603050405020304" pitchFamily="18" charset="0"/>
              </a:rPr>
              <a:t>Việt</a:t>
            </a:r>
            <a:r>
              <a:rPr lang="en-US" sz="4000" dirty="0">
                <a:latin typeface="Times New Roman" panose="02020603050405020304" pitchFamily="18" charset="0"/>
                <a:ea typeface="Cambria" panose="02040503050406030204" pitchFamily="18" charset="0"/>
                <a:cs typeface="Times New Roman" panose="02020603050405020304" pitchFamily="18" charset="0"/>
              </a:rPr>
              <a:t> Nam.</a:t>
            </a:r>
          </a:p>
        </p:txBody>
      </p:sp>
      <p:pic>
        <p:nvPicPr>
          <p:cNvPr id="16" name="Picture 2" descr="Hình ảnh Hài Hòa Bà Nội Cháu Gái Yếu Tố Trang Trí PNG , Yếu Tố Trang Trí,  Vẽ Tay, Bà PNG miễn phí tải tập tin PSDComment và Vector">
            <a:extLst>
              <a:ext uri="{FF2B5EF4-FFF2-40B4-BE49-F238E27FC236}">
                <a16:creationId xmlns:a16="http://schemas.microsoft.com/office/drawing/2014/main" id="{ADCDE7F7-D88E-D29A-3BEF-28374E2AA1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8411532" y="2420693"/>
            <a:ext cx="3706928" cy="370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27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333</Words>
  <Application>Microsoft Office PowerPoint</Application>
  <PresentationFormat>Widescreen</PresentationFormat>
  <Paragraphs>28</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#9Slide05 HLT Boulevard</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dc:creator>
  <cp:lastModifiedBy>Windows</cp:lastModifiedBy>
  <cp:revision>28</cp:revision>
  <dcterms:created xsi:type="dcterms:W3CDTF">2025-04-23T01:42:48Z</dcterms:created>
  <dcterms:modified xsi:type="dcterms:W3CDTF">2026-04-15T14:41:33Z</dcterms:modified>
</cp:coreProperties>
</file>