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5" r:id="rId2"/>
    <p:sldId id="284" r:id="rId3"/>
    <p:sldId id="280" r:id="rId4"/>
    <p:sldId id="296" r:id="rId5"/>
    <p:sldId id="334" r:id="rId6"/>
    <p:sldId id="335" r:id="rId7"/>
    <p:sldId id="281" r:id="rId8"/>
    <p:sldId id="337" r:id="rId9"/>
    <p:sldId id="338" r:id="rId10"/>
    <p:sldId id="339" r:id="rId11"/>
    <p:sldId id="341" r:id="rId12"/>
    <p:sldId id="282" r:id="rId13"/>
    <p:sldId id="344" r:id="rId14"/>
    <p:sldId id="356" r:id="rId15"/>
    <p:sldId id="323" r:id="rId16"/>
    <p:sldId id="357" r:id="rId17"/>
    <p:sldId id="299" r:id="rId18"/>
    <p:sldId id="348" r:id="rId19"/>
    <p:sldId id="283" r:id="rId20"/>
    <p:sldId id="32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10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17.emf"/><Relationship Id="rId10"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2.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17.emf"/><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5.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42.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41.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40.jpeg"/><Relationship Id="rId5" Type="http://schemas.openxmlformats.org/officeDocument/2006/relationships/image" Target="../media/image22.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39.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17.emf"/><Relationship Id="rId5" Type="http://schemas.openxmlformats.org/officeDocument/2006/relationships/image" Target="../media/image32.png"/><Relationship Id="rId10" Type="http://schemas.openxmlformats.org/officeDocument/2006/relationships/image" Target="../media/image69.png"/><Relationship Id="rId4" Type="http://schemas.openxmlformats.org/officeDocument/2006/relationships/image" Target="../media/image22.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1.png"/><Relationship Id="rId5" Type="http://schemas.openxmlformats.org/officeDocument/2006/relationships/image" Target="../media/image17.emf"/><Relationship Id="rId4" Type="http://schemas.openxmlformats.org/officeDocument/2006/relationships/image" Target="../media/image32.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17.e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2.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77.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70.png"/><Relationship Id="rId2" Type="http://schemas.openxmlformats.org/officeDocument/2006/relationships/notesSlide" Target="../notesSlides/notesSlide18.xml"/><Relationship Id="rId16"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57.png"/><Relationship Id="rId15" Type="http://schemas.microsoft.com/office/2007/relationships/hdphoto" Target="../media/hdphoto2.wdp"/><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78.emf"/><Relationship Id="rId5" Type="http://schemas.openxmlformats.org/officeDocument/2006/relationships/image" Target="../media/image5.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11.xml"/><Relationship Id="rId7" Type="http://schemas.openxmlformats.org/officeDocument/2006/relationships/image" Target="../media/image8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81.emf"/><Relationship Id="rId7"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png"/><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30.png"/><Relationship Id="rId4" Type="http://schemas.openxmlformats.org/officeDocument/2006/relationships/image" Target="../media/image21.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emf"/><Relationship Id="rId11" Type="http://schemas.openxmlformats.org/officeDocument/2006/relationships/image" Target="../media/image31.png"/><Relationship Id="rId5"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7.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207325" y="461117"/>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6"/>
          <a:stretch>
            <a:fillRect/>
          </a:stretch>
        </p:blipFill>
        <p:spPr>
          <a:xfrm>
            <a:off x="129409" y="523776"/>
            <a:ext cx="3017782" cy="228619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844</Words>
  <Application>Microsoft Office PowerPoint</Application>
  <PresentationFormat>Widescreen</PresentationFormat>
  <Paragraphs>143</Paragraphs>
  <Slides>21</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微软雅黑</vt:lpstr>
      <vt:lpstr>宋体</vt:lpstr>
      <vt:lpstr>#9Slide07 SVNErika Ormig</vt:lpstr>
      <vt:lpstr>Arial</vt:lpstr>
      <vt:lpstr>Calibri</vt:lpstr>
      <vt:lpstr>Calibri Light</vt:lpstr>
      <vt:lpstr>Cambria</vt:lpstr>
      <vt:lpstr>Cambria Math</vt:lpstr>
      <vt:lpstr>Century Gothic</vt:lpstr>
      <vt:lpstr>等线</vt:lpstr>
      <vt:lpstr>Times New Roman</vt:lpstr>
      <vt:lpstr>UTM Avo</vt:lpstr>
      <vt:lpstr>UTM Flamenco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Vu</cp:lastModifiedBy>
  <cp:revision>22</cp:revision>
  <dcterms:created xsi:type="dcterms:W3CDTF">2024-01-09T04:14:55Z</dcterms:created>
  <dcterms:modified xsi:type="dcterms:W3CDTF">2026-04-17T11:55:33Z</dcterms:modified>
</cp:coreProperties>
</file>