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9" r:id="rId4"/>
    <p:sldMasterId id="2147483722" r:id="rId5"/>
  </p:sldMasterIdLst>
  <p:notesMasterIdLst>
    <p:notesMasterId r:id="rId14"/>
  </p:notesMasterIdLst>
  <p:sldIdLst>
    <p:sldId id="3237" r:id="rId6"/>
    <p:sldId id="3238" r:id="rId7"/>
    <p:sldId id="3245" r:id="rId8"/>
    <p:sldId id="3247" r:id="rId9"/>
    <p:sldId id="3248" r:id="rId10"/>
    <p:sldId id="3249" r:id="rId11"/>
    <p:sldId id="3251" r:id="rId12"/>
    <p:sldId id="31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297</Words>
  <Application>Microsoft Office PowerPoint</Application>
  <PresentationFormat>Widescreen</PresentationFormat>
  <Paragraphs>31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微软雅黑</vt:lpstr>
      <vt:lpstr>Arial</vt:lpstr>
      <vt:lpstr>Calibri</vt:lpstr>
      <vt:lpstr>Calibri (Headings)</vt:lpstr>
      <vt:lpstr>Calibri Light</vt:lpstr>
      <vt:lpstr>等线</vt:lpstr>
      <vt:lpstr>Times New Roman</vt:lpstr>
      <vt:lpstr>印品黑体</vt:lpstr>
      <vt:lpstr>思源黑体 CN Regular</vt:lpstr>
      <vt:lpstr>Office 主题​​</vt:lpstr>
      <vt:lpstr>Custom Design</vt:lpstr>
      <vt:lpstr>2_Custom Design</vt:lpstr>
      <vt:lpstr>1_Office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25</cp:revision>
  <dcterms:created xsi:type="dcterms:W3CDTF">2024-01-22T09:55:42Z</dcterms:created>
  <dcterms:modified xsi:type="dcterms:W3CDTF">2026-04-02T11:59:52Z</dcterms:modified>
</cp:coreProperties>
</file>