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7" r:id="rId3"/>
    <p:sldId id="318" r:id="rId4"/>
    <p:sldId id="319" r:id="rId5"/>
    <p:sldId id="278" r:id="rId6"/>
    <p:sldId id="280" r:id="rId7"/>
    <p:sldId id="320" r:id="rId8"/>
    <p:sldId id="321" r:id="rId9"/>
    <p:sldId id="322" r:id="rId10"/>
    <p:sldId id="295" r:id="rId11"/>
    <p:sldId id="294" r:id="rId12"/>
    <p:sldId id="323" r:id="rId13"/>
    <p:sldId id="306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E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26898-95BE-446C-ACF1-2DD16D5B3A07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2EE28-4F22-4032-AFD1-D4EB9CE62D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542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Kick vào A, B, C để hiện hiệu ứng, kick vào con gấu để về màn hình chọn số</a:t>
            </a:r>
          </a:p>
          <a:p>
            <a:r>
              <a:rPr lang="en-VN" dirty="0"/>
              <a:t>- Đáp án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DD7DE-6B6D-A24B-8A47-9ECDBC7E105F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98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- Đáp án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DD7DE-6B6D-A24B-8A47-9ECDBC7E105F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09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643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285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095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BAB3-8DA8-4A9F-C0D9-1394AC7BA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BDD80-C6A0-2C92-D4C3-FB6564E90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A8EDE-AFBE-CC08-DFE0-5615C121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BAA0-783B-479B-B9C8-FCFA90F85D0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47EC2-EF2F-7242-6E0D-7F4D3A9E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74798-5F7B-361F-62FB-ADF3F674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8886-93ED-4583-BE13-500CC0CDD2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675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F8B0-8588-A38C-61FA-A217C02A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E78C2-675C-38F5-67C2-0E948A00B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AF638-34CC-738C-C920-8A9D2B54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BAA0-783B-479B-B9C8-FCFA90F85D0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B161F-D33A-9A05-1C6E-F419D1DA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67C56-1CFE-0470-D9FA-1B5FF005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8886-93ED-4583-BE13-500CC0CDD2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10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DE910A-B4A9-89A5-85A3-9195C69AE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CBA22-5832-2907-A5DF-C0ECB3D15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AF8A0-6F3B-7D05-BB87-65C881171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BAA0-783B-479B-B9C8-FCFA90F85D0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73982-4C84-FA31-BD9B-084FCCD21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802F0-E3E7-071D-9F4C-D0A60677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8886-93ED-4583-BE13-500CC0CDD2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987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5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3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8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E6C9-2890-A379-5F87-DFDC487A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EE06-8F92-3C0B-CF0D-8AEF76C38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F5188-8F39-28D0-39C5-40EC28EF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BAA0-783B-479B-B9C8-FCFA90F85D0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35EAE-5D92-4ABD-74BD-198BAEFC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28D2D-D498-C322-1B54-E092285B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8886-93ED-4583-BE13-500CC0CDD2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25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D561D-1E7A-7AA8-FCAE-AD2431C85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5174F-999B-D0B5-F7A8-2E4F93E90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297E5-9932-3AC8-A00C-DAC47B48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BAA0-783B-479B-B9C8-FCFA90F85D0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6BBD0-B98C-5BE5-7B65-CA2E6C16E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20650-5E04-A26A-902E-884E6E73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8886-93ED-4583-BE13-500CC0CDD2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15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EC1AF-D303-9F25-56EA-6BDABC60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22D8E-F0A6-83DB-E055-262F0C9B0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806ED-2573-BA2E-51B0-36DF244E0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A165E-FCB3-4CDD-E223-0BD0B0A7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BAA0-783B-479B-B9C8-FCFA90F85D0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B7670-C467-CE73-0EF5-8BBBEFAD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4AFF1-8681-B103-444F-29718E9E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8886-93ED-4583-BE13-500CC0CDD2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269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5B11-4198-EC57-FA50-87A081E2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37383-BC33-114F-3A91-68825472A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2ED84-D91A-580B-632B-1FEFC31D2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D4B8D-F29D-8BC6-2A70-3F53F2078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1DB6A-2236-1B0D-F15F-B47A0D76F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363824-2992-C938-F2B3-DC6C37AB1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BAA0-783B-479B-B9C8-FCFA90F85D0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CEAF6-9D6F-6808-020D-0BE856A7A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66FEB6-DF6E-4C3E-8E62-41A48D61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8886-93ED-4583-BE13-500CC0CDD2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586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2857-1E9D-A38D-36BA-15CDB716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2DCC6-2C82-5E57-1621-29390BCE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BAA0-783B-479B-B9C8-FCFA90F85D0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37009-CFA5-D789-853E-8DB3F691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78F26-69B7-67BF-BCAE-82BC7843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8886-93ED-4583-BE13-500CC0CDD2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401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79E76-6234-53E4-D970-AC99F3B73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BAA0-783B-479B-B9C8-FCFA90F85D0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B35C1-4D41-260E-A64A-428B5D85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63312-1BFB-8754-ED70-1853E015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8886-93ED-4583-BE13-500CC0CDD2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8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A7B0-3DC0-2714-948F-A7E63D2B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821E4-2CA3-F5BE-C650-10270B842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F7D4F-1331-8223-0955-3F2303EB5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FC6BA-34AC-9F85-5EF8-70A3A028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BAA0-783B-479B-B9C8-FCFA90F85D0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2DF7A-C801-32C6-3B85-7DED6CE7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05D28-228F-09CA-85A1-A0AB630F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8886-93ED-4583-BE13-500CC0CDD2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798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AB39-BF61-9D07-58C1-965ADF9B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29D69-79B1-7819-1CFB-0C9BB4B5C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B9F8A-7B21-CD0D-F785-464BF0D78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CAA2C-BEE0-9E30-EDB1-FD35312C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BAA0-783B-479B-B9C8-FCFA90F85D0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58ED4-5D14-DCFA-D7ED-CCB479FF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66214-A57D-E40B-5051-11E42BC1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8886-93ED-4583-BE13-500CC0CDD2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070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28B7-D800-55B4-4956-7C044C33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74A57-331B-D28D-46C3-73F11AC87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F20AF-82CE-95BF-48B8-74A0F8793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5BAA0-783B-479B-B9C8-FCFA90F85D0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1287C-83E3-E571-0D8D-CDC600679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7511-269D-4BB8-DF4F-002B5C8AC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28886-93ED-4583-BE13-500CC0CDD2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6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Ph&#432;&#417;ng%20Th&#432;%204E%20-%20BG&#272;T%20tu&#7847;n%2029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2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0" y="2790614"/>
            <a:ext cx="12192000" cy="4050453"/>
            <a:chOff x="0" y="0"/>
            <a:chExt cx="14400" cy="478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3" cstate="screen"/>
            <a:srcRect t="16751"/>
            <a:stretch>
              <a:fillRect/>
            </a:stretch>
          </p:blipFill>
          <p:spPr>
            <a:xfrm flipH="1">
              <a:off x="0" y="0"/>
              <a:ext cx="14400" cy="4785"/>
            </a:xfrm>
            <a:prstGeom prst="rect">
              <a:avLst/>
            </a:prstGeom>
          </p:spPr>
        </p:pic>
      </p:grpSp>
      <p:pic>
        <p:nvPicPr>
          <p:cNvPr id="26" name="图片 25" descr="组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5560"/>
            <a:ext cx="12192000" cy="27178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893061" y="177801"/>
            <a:ext cx="6189980" cy="1528233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7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8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2" y="564"/>
              <a:ext cx="259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8"/>
              <a:ext cx="193" cy="193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2" y="804"/>
              <a:ext cx="259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pic>
        <p:nvPicPr>
          <p:cNvPr id="54" name="图片 53" descr="微信截图_202110131046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731" y="3735493"/>
            <a:ext cx="7876540" cy="3102187"/>
          </a:xfrm>
          <a:prstGeom prst="rect">
            <a:avLst/>
          </a:prstGeom>
        </p:spPr>
      </p:pic>
      <p:sp>
        <p:nvSpPr>
          <p:cNvPr id="62" name="云形 61"/>
          <p:cNvSpPr/>
          <p:nvPr/>
        </p:nvSpPr>
        <p:spPr>
          <a:xfrm>
            <a:off x="1243853" y="22972"/>
            <a:ext cx="8698455" cy="4633139"/>
          </a:xfrm>
          <a:prstGeom prst="cloud">
            <a:avLst/>
          </a:prstGeom>
          <a:solidFill>
            <a:schemeClr val="bg1"/>
          </a:solidFill>
          <a:ln w="12700" cmpd="sng">
            <a:solidFill>
              <a:srgbClr val="843C0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99316A-A4B4-EF9E-7FD6-31EFF4B6E604}"/>
              </a:ext>
            </a:extLst>
          </p:cNvPr>
          <p:cNvSpPr txBox="1"/>
          <p:nvPr/>
        </p:nvSpPr>
        <p:spPr>
          <a:xfrm>
            <a:off x="3859483" y="523663"/>
            <a:ext cx="53771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ĐỘNG</a:t>
            </a:r>
            <a:endParaRPr lang="vi-VN" sz="11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E62085-0F55-C9E8-938F-E0D6E2AEEAEA}"/>
              </a:ext>
            </a:extLst>
          </p:cNvPr>
          <p:cNvSpPr txBox="1"/>
          <p:nvPr/>
        </p:nvSpPr>
        <p:spPr>
          <a:xfrm>
            <a:off x="5900965" y="2122748"/>
            <a:ext cx="611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+mj-lt"/>
                <a:hlinkClick r:id="rId6" action="ppaction://hlinkpres?slideindex=1&amp;slidetitle="/>
              </a:rPr>
              <a:t>https://www.youtube.com/watch?v=j9wv_qyzMYs</a:t>
            </a:r>
            <a:endParaRPr lang="vi-VN" sz="2000" dirty="0">
              <a:latin typeface="+mj-lt"/>
            </a:endParaRP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" y="320040"/>
            <a:ext cx="12192847" cy="7872307"/>
            <a:chOff x="0" y="378"/>
            <a:chExt cx="14401" cy="929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4"/>
              <a:chOff x="0" y="0"/>
              <a:chExt cx="14401" cy="4784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" y="378"/>
              <a:ext cx="891" cy="8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BF28707-0204-7932-59E6-243C59E0C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887" y="320040"/>
            <a:ext cx="11550225" cy="6217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" y="320040"/>
            <a:ext cx="12192847" cy="7872307"/>
            <a:chOff x="0" y="378"/>
            <a:chExt cx="14401" cy="929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4"/>
              <a:chOff x="0" y="0"/>
              <a:chExt cx="14401" cy="4784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" y="378"/>
              <a:ext cx="891" cy="88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659554" y="0"/>
            <a:ext cx="11418993" cy="2453640"/>
            <a:chOff x="779" y="0"/>
            <a:chExt cx="13487" cy="28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1368" y="0"/>
              <a:ext cx="2898" cy="2898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79" y="0"/>
              <a:ext cx="2898" cy="2898"/>
            </a:xfrm>
            <a:prstGeom prst="rect">
              <a:avLst/>
            </a:prstGeom>
          </p:spPr>
        </p:pic>
      </p:grpSp>
      <p:grpSp>
        <p:nvGrpSpPr>
          <p:cNvPr id="3" name="组合 43">
            <a:extLst>
              <a:ext uri="{FF2B5EF4-FFF2-40B4-BE49-F238E27FC236}">
                <a16:creationId xmlns:a16="http://schemas.microsoft.com/office/drawing/2014/main" id="{71008528-B9FB-83AD-E79C-4B3E8B22FA8F}"/>
              </a:ext>
            </a:extLst>
          </p:cNvPr>
          <p:cNvGrpSpPr/>
          <p:nvPr/>
        </p:nvGrpSpPr>
        <p:grpSpPr>
          <a:xfrm>
            <a:off x="320887" y="1050351"/>
            <a:ext cx="11757660" cy="6183084"/>
            <a:chOff x="1020" y="2328"/>
            <a:chExt cx="11012" cy="7804"/>
          </a:xfrm>
        </p:grpSpPr>
        <p:sp>
          <p:nvSpPr>
            <p:cNvPr id="5" name="圆角矩形 44">
              <a:extLst>
                <a:ext uri="{FF2B5EF4-FFF2-40B4-BE49-F238E27FC236}">
                  <a16:creationId xmlns:a16="http://schemas.microsoft.com/office/drawing/2014/main" id="{F988B8E1-DAE9-AB3A-D0E7-F419B6EF7838}"/>
                </a:ext>
              </a:extLst>
            </p:cNvPr>
            <p:cNvSpPr/>
            <p:nvPr/>
          </p:nvSpPr>
          <p:spPr>
            <a:xfrm>
              <a:off x="1220" y="2528"/>
              <a:ext cx="10812" cy="7604"/>
            </a:xfrm>
            <a:prstGeom prst="roundRect">
              <a:avLst/>
            </a:prstGeom>
            <a:solidFill>
              <a:srgbClr val="7EA445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5F7700"/>
                </a:solidFill>
              </a:endParaRPr>
            </a:p>
          </p:txBody>
        </p:sp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CE90990E-B47E-5708-D3E8-FCDC02B6B8C1}"/>
                </a:ext>
              </a:extLst>
            </p:cNvPr>
            <p:cNvSpPr/>
            <p:nvPr/>
          </p:nvSpPr>
          <p:spPr>
            <a:xfrm>
              <a:off x="1020" y="2328"/>
              <a:ext cx="10812" cy="7604"/>
            </a:xfrm>
            <a:prstGeom prst="roundRect">
              <a:avLst/>
            </a:prstGeom>
            <a:solidFill>
              <a:schemeClr val="bg1"/>
            </a:solidFill>
            <a:ln w="28575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5F7700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D868F1F-5386-69E4-9DDB-50BBCEAB0F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1529" b="59837"/>
          <a:stretch/>
        </p:blipFill>
        <p:spPr>
          <a:xfrm>
            <a:off x="2962746" y="1"/>
            <a:ext cx="5777497" cy="26121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51543BF-3FEF-2FD1-A21E-CFC4FC592D5D}"/>
              </a:ext>
            </a:extLst>
          </p:cNvPr>
          <p:cNvSpPr/>
          <p:nvPr/>
        </p:nvSpPr>
        <p:spPr>
          <a:xfrm>
            <a:off x="534429" y="2655040"/>
            <a:ext cx="745067" cy="7209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333" b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en-SG" sz="5333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41A014-9657-8670-281E-EFA29626E084}"/>
                  </a:ext>
                </a:extLst>
              </p:cNvPr>
              <p:cNvSpPr txBox="1"/>
              <p:nvPr/>
            </p:nvSpPr>
            <p:spPr>
              <a:xfrm>
                <a:off x="1646286" y="2588789"/>
                <a:ext cx="4684889" cy="1040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vi-VN" sz="4267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2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SG" sz="4267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41A014-9657-8670-281E-EFA29626E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286" y="2588789"/>
                <a:ext cx="4684889" cy="1040541"/>
              </a:xfrm>
              <a:prstGeom prst="rect">
                <a:avLst/>
              </a:prstGeom>
              <a:blipFill>
                <a:blip r:embed="rId8"/>
                <a:stretch>
                  <a:fillRect b="-11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D492F09B-34BB-0CCC-3DCE-5BF70F99256B}"/>
              </a:ext>
            </a:extLst>
          </p:cNvPr>
          <p:cNvSpPr/>
          <p:nvPr/>
        </p:nvSpPr>
        <p:spPr>
          <a:xfrm>
            <a:off x="420130" y="3951382"/>
            <a:ext cx="859367" cy="8164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333" b="1" dirty="0"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  <a:endParaRPr lang="en-SG" sz="5333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BA7969-269C-2F04-22AA-53999E888CD7}"/>
                  </a:ext>
                </a:extLst>
              </p:cNvPr>
              <p:cNvSpPr txBox="1"/>
              <p:nvPr/>
            </p:nvSpPr>
            <p:spPr>
              <a:xfrm>
                <a:off x="1646286" y="3854887"/>
                <a:ext cx="4684889" cy="102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vi-VN" sz="4267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vi-VN" sz="42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SG" sz="4267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BA7969-269C-2F04-22AA-53999E888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286" y="3854887"/>
                <a:ext cx="4684889" cy="1020600"/>
              </a:xfrm>
              <a:prstGeom prst="rect">
                <a:avLst/>
              </a:prstGeom>
              <a:blipFill>
                <a:blip r:embed="rId9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9D324D0-EEE7-ED76-2668-66CFA9699B10}"/>
              </a:ext>
            </a:extLst>
          </p:cNvPr>
          <p:cNvSpPr/>
          <p:nvPr/>
        </p:nvSpPr>
        <p:spPr>
          <a:xfrm>
            <a:off x="320041" y="5245179"/>
            <a:ext cx="859367" cy="8164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333" b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en-SG" sz="5333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492D54-201E-CE45-28BD-39AF4824084E}"/>
                  </a:ext>
                </a:extLst>
              </p:cNvPr>
              <p:cNvSpPr txBox="1"/>
              <p:nvPr/>
            </p:nvSpPr>
            <p:spPr>
              <a:xfrm>
                <a:off x="1546197" y="5148685"/>
                <a:ext cx="4684889" cy="102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vi-VN" sz="4267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vi-VN" sz="42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vi-VN" sz="4267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267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SG" sz="4267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492D54-201E-CE45-28BD-39AF48240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97" y="5148685"/>
                <a:ext cx="4684889" cy="1020600"/>
              </a:xfrm>
              <a:prstGeom prst="rect">
                <a:avLst/>
              </a:prstGeom>
              <a:blipFill>
                <a:blip r:embed="rId10"/>
                <a:stretch>
                  <a:fillRect t="-599" b="-119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3141BE85-B2D4-D09F-AB64-2D4DEFCDF32E}"/>
              </a:ext>
            </a:extLst>
          </p:cNvPr>
          <p:cNvSpPr/>
          <p:nvPr/>
        </p:nvSpPr>
        <p:spPr>
          <a:xfrm>
            <a:off x="6320749" y="2784434"/>
            <a:ext cx="859367" cy="8164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333" b="1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SG" sz="5333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F445E8-01DD-41C1-3899-852AB69A2D08}"/>
                  </a:ext>
                </a:extLst>
              </p:cNvPr>
              <p:cNvSpPr txBox="1"/>
              <p:nvPr/>
            </p:nvSpPr>
            <p:spPr>
              <a:xfrm>
                <a:off x="7546905" y="2687939"/>
                <a:ext cx="4684889" cy="1024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vi-VN" sz="4267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2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vi-VN" sz="4267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267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SG" sz="4267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F445E8-01DD-41C1-3899-852AB69A2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905" y="2687939"/>
                <a:ext cx="4684889" cy="1024704"/>
              </a:xfrm>
              <a:prstGeom prst="rect">
                <a:avLst/>
              </a:prstGeom>
              <a:blipFill>
                <a:blip r:embed="rId11"/>
                <a:stretch>
                  <a:fillRect t="-595" b="-113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56FF2439-5E8A-9291-A7B6-60CF255CDBDB}"/>
              </a:ext>
            </a:extLst>
          </p:cNvPr>
          <p:cNvSpPr/>
          <p:nvPr/>
        </p:nvSpPr>
        <p:spPr>
          <a:xfrm>
            <a:off x="6282649" y="4238389"/>
            <a:ext cx="859367" cy="8164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333" b="1" dirty="0"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endParaRPr lang="en-SG" sz="5333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ECAADD-4149-347A-7475-3F5EB60FDFEA}"/>
                  </a:ext>
                </a:extLst>
              </p:cNvPr>
              <p:cNvSpPr txBox="1"/>
              <p:nvPr/>
            </p:nvSpPr>
            <p:spPr>
              <a:xfrm>
                <a:off x="7508805" y="4141893"/>
                <a:ext cx="4684889" cy="102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vi-VN" sz="4267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vi-VN" sz="42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2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vi-VN" sz="4267" b="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SG" sz="4267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ECAADD-4149-347A-7475-3F5EB60FD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805" y="4141893"/>
                <a:ext cx="4684889" cy="1020600"/>
              </a:xfrm>
              <a:prstGeom prst="rect">
                <a:avLst/>
              </a:prstGeom>
              <a:blipFill>
                <a:blip r:embed="rId12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82716E-6 L 0.42569 -0.122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5" y="-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618 L 0.49566 -0.318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4" y="-1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618 L 0.5743 -0.50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5" y="-2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617 L -0.20712 -0.141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617 L -0.14028 -0.351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-17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0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CF67B4-9696-E52C-EEE3-F173F2A44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-7257"/>
            <a:ext cx="10297886" cy="686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5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" y="320040"/>
            <a:ext cx="12192847" cy="7872307"/>
            <a:chOff x="0" y="378"/>
            <a:chExt cx="14401" cy="929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4"/>
              <a:chOff x="0" y="0"/>
              <a:chExt cx="14401" cy="4784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" y="378"/>
              <a:ext cx="891" cy="88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659554" y="0"/>
            <a:ext cx="11418993" cy="2453640"/>
            <a:chOff x="779" y="0"/>
            <a:chExt cx="13487" cy="28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1368" y="0"/>
              <a:ext cx="2898" cy="289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79" y="0"/>
              <a:ext cx="2898" cy="2898"/>
            </a:xfrm>
            <a:prstGeom prst="rect">
              <a:avLst/>
            </a:prstGeom>
          </p:spPr>
        </p:pic>
      </p:grpSp>
      <p:grpSp>
        <p:nvGrpSpPr>
          <p:cNvPr id="18" name="组合 43">
            <a:extLst>
              <a:ext uri="{FF2B5EF4-FFF2-40B4-BE49-F238E27FC236}">
                <a16:creationId xmlns:a16="http://schemas.microsoft.com/office/drawing/2014/main" id="{B345F2AF-3CAF-20D8-5176-7AE13046CC63}"/>
              </a:ext>
            </a:extLst>
          </p:cNvPr>
          <p:cNvGrpSpPr/>
          <p:nvPr/>
        </p:nvGrpSpPr>
        <p:grpSpPr>
          <a:xfrm>
            <a:off x="229064" y="926897"/>
            <a:ext cx="11849483" cy="6648955"/>
            <a:chOff x="934" y="1740"/>
            <a:chExt cx="11098" cy="8392"/>
          </a:xfrm>
        </p:grpSpPr>
        <p:sp>
          <p:nvSpPr>
            <p:cNvPr id="20" name="圆角矩形 44">
              <a:extLst>
                <a:ext uri="{FF2B5EF4-FFF2-40B4-BE49-F238E27FC236}">
                  <a16:creationId xmlns:a16="http://schemas.microsoft.com/office/drawing/2014/main" id="{FA2C83D3-1662-2064-FE29-4DFC7E2DBB02}"/>
                </a:ext>
              </a:extLst>
            </p:cNvPr>
            <p:cNvSpPr/>
            <p:nvPr/>
          </p:nvSpPr>
          <p:spPr>
            <a:xfrm>
              <a:off x="1220" y="2528"/>
              <a:ext cx="10812" cy="7604"/>
            </a:xfrm>
            <a:prstGeom prst="roundRect">
              <a:avLst/>
            </a:prstGeom>
            <a:solidFill>
              <a:srgbClr val="7EA445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5F7700"/>
                </a:solidFill>
              </a:endParaRPr>
            </a:p>
          </p:txBody>
        </p:sp>
        <p:sp>
          <p:nvSpPr>
            <p:cNvPr id="21" name="圆角矩形 5">
              <a:extLst>
                <a:ext uri="{FF2B5EF4-FFF2-40B4-BE49-F238E27FC236}">
                  <a16:creationId xmlns:a16="http://schemas.microsoft.com/office/drawing/2014/main" id="{59C546FB-B757-6C09-230D-A3A9B7EDDEE7}"/>
                </a:ext>
              </a:extLst>
            </p:cNvPr>
            <p:cNvSpPr/>
            <p:nvPr/>
          </p:nvSpPr>
          <p:spPr>
            <a:xfrm>
              <a:off x="934" y="1740"/>
              <a:ext cx="10812" cy="7604"/>
            </a:xfrm>
            <a:prstGeom prst="roundRect">
              <a:avLst/>
            </a:prstGeom>
            <a:solidFill>
              <a:schemeClr val="bg1"/>
            </a:solidFill>
            <a:ln w="28575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5F77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AD6A45A-68FF-F242-0B92-C6C022C189AD}"/>
                  </a:ext>
                </a:extLst>
              </p:cNvPr>
              <p:cNvSpPr/>
              <p:nvPr/>
            </p:nvSpPr>
            <p:spPr>
              <a:xfrm>
                <a:off x="651514" y="96218"/>
                <a:ext cx="10880932" cy="2358401"/>
              </a:xfrm>
              <a:prstGeom prst="roundRect">
                <a:avLst/>
              </a:prstGeom>
              <a:solidFill>
                <a:srgbClr val="655CA6"/>
              </a:solidFill>
              <a:ln w="28575">
                <a:solidFill>
                  <a:srgbClr val="D2DFF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4.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34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34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4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may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quần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34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34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4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may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áo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34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34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4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may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túi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tất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67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r>
                  <a:rPr lang="vi-VN" sz="3467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SG" sz="3467" b="1" dirty="0">
                  <a:solidFill>
                    <a:srgbClr val="F7F2E3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AD6A45A-68FF-F242-0B92-C6C022C18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4" y="96218"/>
                <a:ext cx="10880932" cy="2358401"/>
              </a:xfrm>
              <a:prstGeom prst="roundRect">
                <a:avLst/>
              </a:prstGeom>
              <a:blipFill>
                <a:blip r:embed="rId6"/>
                <a:stretch>
                  <a:fillRect l="-447" r="-335" b="-3316"/>
                </a:stretch>
              </a:blipFill>
              <a:ln w="28575">
                <a:solidFill>
                  <a:srgbClr val="D2DFF2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EBFF6A-23D1-C688-3CC1-140E3A7EC029}"/>
                  </a:ext>
                </a:extLst>
              </p:cNvPr>
              <p:cNvSpPr txBox="1"/>
              <p:nvPr/>
            </p:nvSpPr>
            <p:spPr>
              <a:xfrm>
                <a:off x="890937" y="2677462"/>
                <a:ext cx="10831101" cy="366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4800" i="1" u="sng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SG" sz="4800" i="1" u="sng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endParaRPr lang="vi-VN" sz="4800" i="1" u="sng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SG" sz="48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SG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48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SG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48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48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SG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SG" sz="48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SG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48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SG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48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SG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4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SG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SG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SG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en-SG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SG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</m:t>
                    </m:r>
                    <m:r>
                      <a:rPr lang="vi-VN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𝑡</m:t>
                    </m:r>
                    <m:r>
                      <a:rPr lang="vi-VN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ấ</m:t>
                    </m:r>
                    <m:r>
                      <a:rPr lang="vi-VN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𝑚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vải)</a:t>
                </a:r>
              </a:p>
              <a:p>
                <a:pPr algn="ctr"/>
                <a:r>
                  <a:rPr lang="en-SG" sz="48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SG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48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SG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ấ</m:t>
                    </m:r>
                    <m:r>
                      <a:rPr lang="vi-VN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vải</a:t>
                </a:r>
                <a:endParaRPr lang="en-SG" sz="4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EBFF6A-23D1-C688-3CC1-140E3A7EC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37" y="2677462"/>
                <a:ext cx="10831101" cy="3667799"/>
              </a:xfrm>
              <a:prstGeom prst="rect">
                <a:avLst/>
              </a:prstGeom>
              <a:blipFill>
                <a:blip r:embed="rId7"/>
                <a:stretch>
                  <a:fillRect t="-3821" b="-31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F8397D0A-31A4-D778-FF9B-57B4D2A089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819" y="2617222"/>
            <a:ext cx="2046484" cy="1361089"/>
          </a:xfrm>
          <a:prstGeom prst="rect">
            <a:avLst/>
          </a:prstGeom>
        </p:spPr>
      </p:pic>
      <p:pic>
        <p:nvPicPr>
          <p:cNvPr id="2" name="图片 42" descr="D:\PPT\包图网\素材\微信截图_20211013140349.png微信截图_20211013140349">
            <a:extLst>
              <a:ext uri="{FF2B5EF4-FFF2-40B4-BE49-F238E27FC236}">
                <a16:creationId xmlns:a16="http://schemas.microsoft.com/office/drawing/2014/main" id="{483CB381-A0D0-0976-DAA7-411E6BE63C7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126155" y="1997878"/>
            <a:ext cx="1845620" cy="1738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0" y="2790614"/>
            <a:ext cx="12192000" cy="4050453"/>
            <a:chOff x="0" y="0"/>
            <a:chExt cx="14400" cy="478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3" cstate="screen"/>
            <a:srcRect t="16751"/>
            <a:stretch>
              <a:fillRect/>
            </a:stretch>
          </p:blipFill>
          <p:spPr>
            <a:xfrm flipH="1">
              <a:off x="0" y="0"/>
              <a:ext cx="14400" cy="4785"/>
            </a:xfrm>
            <a:prstGeom prst="rect">
              <a:avLst/>
            </a:prstGeom>
          </p:spPr>
        </p:pic>
      </p:grpSp>
      <p:pic>
        <p:nvPicPr>
          <p:cNvPr id="26" name="图片 25" descr="组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5560"/>
            <a:ext cx="12192000" cy="27178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893061" y="177801"/>
            <a:ext cx="6189980" cy="1528233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7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8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2" y="564"/>
              <a:ext cx="259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8"/>
              <a:ext cx="193" cy="193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2" y="804"/>
              <a:ext cx="259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pic>
        <p:nvPicPr>
          <p:cNvPr id="54" name="图片 53" descr="微信截图_202110131046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731" y="3735493"/>
            <a:ext cx="7876540" cy="3102187"/>
          </a:xfrm>
          <a:prstGeom prst="rect">
            <a:avLst/>
          </a:prstGeom>
        </p:spPr>
      </p:pic>
      <p:sp>
        <p:nvSpPr>
          <p:cNvPr id="62" name="云形 61"/>
          <p:cNvSpPr/>
          <p:nvPr/>
        </p:nvSpPr>
        <p:spPr>
          <a:xfrm>
            <a:off x="1243853" y="22972"/>
            <a:ext cx="8698455" cy="4633139"/>
          </a:xfrm>
          <a:prstGeom prst="cloud">
            <a:avLst/>
          </a:prstGeom>
          <a:solidFill>
            <a:schemeClr val="bg1"/>
          </a:solidFill>
          <a:ln w="12700" cmpd="sng">
            <a:solidFill>
              <a:srgbClr val="843C0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A68DD-D3E2-E6CE-6B6A-ADBD7AF58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889" y="1288204"/>
            <a:ext cx="8578108" cy="2747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97A440-9DCB-A40B-9C59-010F97C447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8994" b="84472"/>
          <a:stretch/>
        </p:blipFill>
        <p:spPr>
          <a:xfrm>
            <a:off x="3327402" y="413597"/>
            <a:ext cx="4706620" cy="1378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BA7F9F-DB4E-7A95-685B-3CCE88A23192}"/>
              </a:ext>
            </a:extLst>
          </p:cNvPr>
          <p:cNvSpPr txBox="1"/>
          <p:nvPr/>
        </p:nvSpPr>
        <p:spPr>
          <a:xfrm>
            <a:off x="4056801" y="3951594"/>
            <a:ext cx="3072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(</a:t>
            </a:r>
            <a:r>
              <a:rPr lang="vi-VN" sz="32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Trang 75)</a:t>
            </a:r>
            <a:endParaRPr lang="en-SG" sz="32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05" y="73139"/>
            <a:ext cx="1562295" cy="1562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8952" y="18795"/>
            <a:ext cx="12849903" cy="7859415"/>
          </a:xfrm>
          <a:custGeom>
            <a:avLst/>
            <a:gdLst/>
            <a:ahLst/>
            <a:cxnLst/>
            <a:rect l="l" t="t" r="r" b="b"/>
            <a:pathLst>
              <a:path w="19274853" h="11789122">
                <a:moveTo>
                  <a:pt x="0" y="0"/>
                </a:moveTo>
                <a:lnTo>
                  <a:pt x="19274854" y="0"/>
                </a:lnTo>
                <a:lnTo>
                  <a:pt x="19274854" y="11789122"/>
                </a:lnTo>
                <a:lnTo>
                  <a:pt x="0" y="117891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657" t="-50982" r="-11420" b="-51882"/>
            </a:stretch>
          </a:blipFill>
        </p:spPr>
        <p:txBody>
          <a:bodyPr/>
          <a:lstStyle/>
          <a:p>
            <a:pPr defTabSz="609585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180154" y="2729302"/>
            <a:ext cx="2893775" cy="1425841"/>
          </a:xfrm>
          <a:custGeom>
            <a:avLst/>
            <a:gdLst/>
            <a:ahLst/>
            <a:cxnLst/>
            <a:rect l="l" t="t" r="r" b="b"/>
            <a:pathLst>
              <a:path w="4340661" h="2138762">
                <a:moveTo>
                  <a:pt x="4340661" y="0"/>
                </a:moveTo>
                <a:lnTo>
                  <a:pt x="0" y="0"/>
                </a:lnTo>
                <a:lnTo>
                  <a:pt x="0" y="2138762"/>
                </a:lnTo>
                <a:lnTo>
                  <a:pt x="4340661" y="2138762"/>
                </a:lnTo>
                <a:lnTo>
                  <a:pt x="434066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585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6616175" y="-376088"/>
            <a:ext cx="502779" cy="533839"/>
          </a:xfrm>
          <a:custGeom>
            <a:avLst/>
            <a:gdLst/>
            <a:ahLst/>
            <a:cxnLst/>
            <a:rect l="l" t="t" r="r" b="b"/>
            <a:pathLst>
              <a:path w="754167" h="800757">
                <a:moveTo>
                  <a:pt x="0" y="0"/>
                </a:moveTo>
                <a:lnTo>
                  <a:pt x="754167" y="0"/>
                </a:lnTo>
                <a:lnTo>
                  <a:pt x="754167" y="800757"/>
                </a:lnTo>
                <a:lnTo>
                  <a:pt x="0" y="8007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585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0" y="2663639"/>
            <a:ext cx="502779" cy="533839"/>
          </a:xfrm>
          <a:custGeom>
            <a:avLst/>
            <a:gdLst/>
            <a:ahLst/>
            <a:cxnLst/>
            <a:rect l="l" t="t" r="r" b="b"/>
            <a:pathLst>
              <a:path w="754167" h="800757">
                <a:moveTo>
                  <a:pt x="0" y="0"/>
                </a:moveTo>
                <a:lnTo>
                  <a:pt x="754168" y="0"/>
                </a:lnTo>
                <a:lnTo>
                  <a:pt x="754168" y="800757"/>
                </a:lnTo>
                <a:lnTo>
                  <a:pt x="0" y="8007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585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9725616" y="1865352"/>
            <a:ext cx="363105" cy="385536"/>
          </a:xfrm>
          <a:custGeom>
            <a:avLst/>
            <a:gdLst/>
            <a:ahLst/>
            <a:cxnLst/>
            <a:rect l="l" t="t" r="r" b="b"/>
            <a:pathLst>
              <a:path w="544657" h="578304">
                <a:moveTo>
                  <a:pt x="0" y="0"/>
                </a:moveTo>
                <a:lnTo>
                  <a:pt x="544657" y="0"/>
                </a:lnTo>
                <a:lnTo>
                  <a:pt x="544657" y="578304"/>
                </a:lnTo>
                <a:lnTo>
                  <a:pt x="0" y="578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585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2046187" y="5077303"/>
            <a:ext cx="1620064" cy="712828"/>
          </a:xfrm>
          <a:custGeom>
            <a:avLst/>
            <a:gdLst/>
            <a:ahLst/>
            <a:cxnLst/>
            <a:rect l="l" t="t" r="r" b="b"/>
            <a:pathLst>
              <a:path w="2430096" h="1069242">
                <a:moveTo>
                  <a:pt x="0" y="0"/>
                </a:moveTo>
                <a:lnTo>
                  <a:pt x="2430095" y="0"/>
                </a:lnTo>
                <a:lnTo>
                  <a:pt x="2430095" y="1069242"/>
                </a:lnTo>
                <a:lnTo>
                  <a:pt x="0" y="1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585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8976105" y="195069"/>
            <a:ext cx="1397787" cy="899667"/>
          </a:xfrm>
          <a:custGeom>
            <a:avLst/>
            <a:gdLst/>
            <a:ahLst/>
            <a:cxnLst/>
            <a:rect l="l" t="t" r="r" b="b"/>
            <a:pathLst>
              <a:path w="2096680" h="1349499">
                <a:moveTo>
                  <a:pt x="0" y="0"/>
                </a:moveTo>
                <a:lnTo>
                  <a:pt x="2096680" y="0"/>
                </a:lnTo>
                <a:lnTo>
                  <a:pt x="2096680" y="1349499"/>
                </a:lnTo>
                <a:lnTo>
                  <a:pt x="0" y="13494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585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268581" y="4670213"/>
            <a:ext cx="340313" cy="361336"/>
          </a:xfrm>
          <a:custGeom>
            <a:avLst/>
            <a:gdLst/>
            <a:ahLst/>
            <a:cxnLst/>
            <a:rect l="l" t="t" r="r" b="b"/>
            <a:pathLst>
              <a:path w="510469" h="542004">
                <a:moveTo>
                  <a:pt x="0" y="0"/>
                </a:moveTo>
                <a:lnTo>
                  <a:pt x="510469" y="0"/>
                </a:lnTo>
                <a:lnTo>
                  <a:pt x="510469" y="542004"/>
                </a:lnTo>
                <a:lnTo>
                  <a:pt x="0" y="5420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585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7047132" y="296593"/>
            <a:ext cx="1929411" cy="2334841"/>
          </a:xfrm>
          <a:custGeom>
            <a:avLst/>
            <a:gdLst/>
            <a:ahLst/>
            <a:cxnLst/>
            <a:rect l="l" t="t" r="r" b="b"/>
            <a:pathLst>
              <a:path w="2894116" h="3502261">
                <a:moveTo>
                  <a:pt x="0" y="0"/>
                </a:moveTo>
                <a:lnTo>
                  <a:pt x="2894116" y="0"/>
                </a:lnTo>
                <a:lnTo>
                  <a:pt x="2894116" y="3502261"/>
                </a:lnTo>
                <a:lnTo>
                  <a:pt x="0" y="350226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585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8ACB60-E050-E843-9778-1AFC3EF35EEC}"/>
              </a:ext>
            </a:extLst>
          </p:cNvPr>
          <p:cNvGrpSpPr/>
          <p:nvPr/>
        </p:nvGrpSpPr>
        <p:grpSpPr>
          <a:xfrm>
            <a:off x="3323957" y="2663640"/>
            <a:ext cx="6706907" cy="1593397"/>
            <a:chOff x="6253594" y="5824257"/>
            <a:chExt cx="10060360" cy="2390095"/>
          </a:xfrm>
        </p:grpSpPr>
        <p:grpSp>
          <p:nvGrpSpPr>
            <p:cNvPr id="7" name="Group 7"/>
            <p:cNvGrpSpPr/>
            <p:nvPr/>
          </p:nvGrpSpPr>
          <p:grpSpPr>
            <a:xfrm>
              <a:off x="6253594" y="5824257"/>
              <a:ext cx="10060360" cy="2390095"/>
              <a:chOff x="0" y="0"/>
              <a:chExt cx="2474483" cy="58787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8260" y="48260"/>
                <a:ext cx="2426223" cy="539617"/>
              </a:xfrm>
              <a:custGeom>
                <a:avLst/>
                <a:gdLst/>
                <a:ahLst/>
                <a:cxnLst/>
                <a:rect l="l" t="t" r="r" b="b"/>
                <a:pathLst>
                  <a:path w="2426223" h="539617">
                    <a:moveTo>
                      <a:pt x="0" y="0"/>
                    </a:moveTo>
                    <a:lnTo>
                      <a:pt x="2426223" y="0"/>
                    </a:lnTo>
                    <a:lnTo>
                      <a:pt x="2426223" y="539617"/>
                    </a:lnTo>
                    <a:lnTo>
                      <a:pt x="0" y="539617"/>
                    </a:lnTo>
                    <a:close/>
                  </a:path>
                </a:pathLst>
              </a:custGeom>
              <a:solidFill>
                <a:srgbClr val="121212"/>
              </a:solidFill>
            </p:spPr>
            <p:txBody>
              <a:bodyPr/>
              <a:lstStyle/>
              <a:p>
                <a:pPr defTabSz="609585"/>
                <a:endParaRPr lang="en-SG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6350" y="6350"/>
                <a:ext cx="2426223" cy="539617"/>
              </a:xfrm>
              <a:custGeom>
                <a:avLst/>
                <a:gdLst/>
                <a:ahLst/>
                <a:cxnLst/>
                <a:rect l="l" t="t" r="r" b="b"/>
                <a:pathLst>
                  <a:path w="2426223" h="539617">
                    <a:moveTo>
                      <a:pt x="0" y="0"/>
                    </a:moveTo>
                    <a:lnTo>
                      <a:pt x="2426223" y="0"/>
                    </a:lnTo>
                    <a:lnTo>
                      <a:pt x="2426223" y="539617"/>
                    </a:lnTo>
                    <a:lnTo>
                      <a:pt x="0" y="539617"/>
                    </a:lnTo>
                    <a:close/>
                  </a:path>
                </a:pathLst>
              </a:custGeom>
              <a:solidFill>
                <a:srgbClr val="F86A9D"/>
              </a:solidFill>
            </p:spPr>
            <p:txBody>
              <a:bodyPr/>
              <a:lstStyle/>
              <a:p>
                <a:pPr defTabSz="609585"/>
                <a:endParaRPr lang="en-SG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8923" cy="552317"/>
              </a:xfrm>
              <a:custGeom>
                <a:avLst/>
                <a:gdLst/>
                <a:ahLst/>
                <a:cxnLst/>
                <a:rect l="l" t="t" r="r" b="b"/>
                <a:pathLst>
                  <a:path w="2438923" h="552317">
                    <a:moveTo>
                      <a:pt x="2438923" y="552317"/>
                    </a:moveTo>
                    <a:lnTo>
                      <a:pt x="0" y="552317"/>
                    </a:lnTo>
                    <a:lnTo>
                      <a:pt x="0" y="0"/>
                    </a:lnTo>
                    <a:lnTo>
                      <a:pt x="2438923" y="0"/>
                    </a:lnTo>
                    <a:lnTo>
                      <a:pt x="2438923" y="552317"/>
                    </a:lnTo>
                    <a:close/>
                    <a:moveTo>
                      <a:pt x="12700" y="539617"/>
                    </a:moveTo>
                    <a:lnTo>
                      <a:pt x="2426223" y="539617"/>
                    </a:lnTo>
                    <a:lnTo>
                      <a:pt x="2426223" y="12700"/>
                    </a:lnTo>
                    <a:lnTo>
                      <a:pt x="12700" y="12700"/>
                    </a:lnTo>
                    <a:lnTo>
                      <a:pt x="12700" y="539617"/>
                    </a:lnTo>
                    <a:close/>
                  </a:path>
                </a:pathLst>
              </a:custGeom>
              <a:solidFill>
                <a:srgbClr val="121212"/>
              </a:solidFill>
            </p:spPr>
            <p:txBody>
              <a:bodyPr/>
              <a:lstStyle/>
              <a:p>
                <a:pPr defTabSz="609585"/>
                <a:endParaRPr lang="en-SG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6527762" y="5977720"/>
              <a:ext cx="9328318" cy="1842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585">
                <a:lnSpc>
                  <a:spcPts val="10172"/>
                </a:lnSpc>
              </a:pPr>
              <a:r>
                <a:rPr lang="en-US" sz="8476" spc="-305" dirty="0">
                  <a:solidFill>
                    <a:srgbClr val="FFFAF2"/>
                  </a:solidFill>
                  <a:latin typeface="Arimo"/>
                </a:rPr>
                <a:t>AI ĐÚNG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506736" y="4285532"/>
            <a:ext cx="8308528" cy="2309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vi-VN" sz="5333" b="1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 ghi Đ, sai ghi S</a:t>
            </a:r>
          </a:p>
          <a:p>
            <a:pPr algn="ctr" defTabSz="609585">
              <a:lnSpc>
                <a:spcPct val="150000"/>
              </a:lnSpc>
            </a:pPr>
            <a:r>
              <a:rPr lang="vi-VN" sz="5333" b="1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 bảng con nhé</a:t>
            </a:r>
            <a:r>
              <a:rPr lang="en-US" sz="5333" b="1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!!!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846D54-7DB6-2647-835A-7D110AD1F05D}"/>
              </a:ext>
            </a:extLst>
          </p:cNvPr>
          <p:cNvGrpSpPr/>
          <p:nvPr/>
        </p:nvGrpSpPr>
        <p:grpSpPr>
          <a:xfrm>
            <a:off x="502779" y="517545"/>
            <a:ext cx="6467581" cy="1885008"/>
            <a:chOff x="2021825" y="2605115"/>
            <a:chExt cx="9701371" cy="2827511"/>
          </a:xfrm>
        </p:grpSpPr>
        <p:grpSp>
          <p:nvGrpSpPr>
            <p:cNvPr id="3" name="Group 3"/>
            <p:cNvGrpSpPr/>
            <p:nvPr/>
          </p:nvGrpSpPr>
          <p:grpSpPr>
            <a:xfrm>
              <a:off x="2021825" y="2605115"/>
              <a:ext cx="9701371" cy="2827511"/>
              <a:chOff x="0" y="0"/>
              <a:chExt cx="2386185" cy="695465"/>
            </a:xfrm>
            <a:solidFill>
              <a:srgbClr val="97C1FB"/>
            </a:solidFill>
          </p:grpSpPr>
          <p:sp>
            <p:nvSpPr>
              <p:cNvPr id="4" name="Freeform 4"/>
              <p:cNvSpPr/>
              <p:nvPr/>
            </p:nvSpPr>
            <p:spPr>
              <a:xfrm>
                <a:off x="48260" y="48260"/>
                <a:ext cx="2337925" cy="647205"/>
              </a:xfrm>
              <a:custGeom>
                <a:avLst/>
                <a:gdLst/>
                <a:ahLst/>
                <a:cxnLst/>
                <a:rect l="l" t="t" r="r" b="b"/>
                <a:pathLst>
                  <a:path w="2337925" h="647205">
                    <a:moveTo>
                      <a:pt x="0" y="0"/>
                    </a:moveTo>
                    <a:lnTo>
                      <a:pt x="2337925" y="0"/>
                    </a:lnTo>
                    <a:lnTo>
                      <a:pt x="2337925" y="647205"/>
                    </a:lnTo>
                    <a:lnTo>
                      <a:pt x="0" y="647205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/>
              <a:lstStyle/>
              <a:p>
                <a:pPr defTabSz="609585"/>
                <a:endParaRPr lang="en-SG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6350" y="6350"/>
                <a:ext cx="2337925" cy="647205"/>
              </a:xfrm>
              <a:custGeom>
                <a:avLst/>
                <a:gdLst/>
                <a:ahLst/>
                <a:cxnLst/>
                <a:rect l="l" t="t" r="r" b="b"/>
                <a:pathLst>
                  <a:path w="2337925" h="647205">
                    <a:moveTo>
                      <a:pt x="0" y="0"/>
                    </a:moveTo>
                    <a:lnTo>
                      <a:pt x="2337925" y="0"/>
                    </a:lnTo>
                    <a:lnTo>
                      <a:pt x="2337925" y="647205"/>
                    </a:lnTo>
                    <a:lnTo>
                      <a:pt x="0" y="647205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defTabSz="609585"/>
                <a:endParaRPr lang="en-SG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350625" cy="659905"/>
              </a:xfrm>
              <a:custGeom>
                <a:avLst/>
                <a:gdLst/>
                <a:ahLst/>
                <a:cxnLst/>
                <a:rect l="l" t="t" r="r" b="b"/>
                <a:pathLst>
                  <a:path w="2350625" h="659905">
                    <a:moveTo>
                      <a:pt x="2350625" y="659905"/>
                    </a:moveTo>
                    <a:lnTo>
                      <a:pt x="0" y="659905"/>
                    </a:lnTo>
                    <a:lnTo>
                      <a:pt x="0" y="0"/>
                    </a:lnTo>
                    <a:lnTo>
                      <a:pt x="2350625" y="0"/>
                    </a:lnTo>
                    <a:lnTo>
                      <a:pt x="2350625" y="659905"/>
                    </a:lnTo>
                    <a:close/>
                    <a:moveTo>
                      <a:pt x="12700" y="647205"/>
                    </a:moveTo>
                    <a:lnTo>
                      <a:pt x="2337925" y="647205"/>
                    </a:lnTo>
                    <a:lnTo>
                      <a:pt x="2337925" y="12700"/>
                    </a:lnTo>
                    <a:lnTo>
                      <a:pt x="12700" y="12700"/>
                    </a:lnTo>
                    <a:lnTo>
                      <a:pt x="12700" y="647205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/>
              <a:lstStyle/>
              <a:p>
                <a:pPr defTabSz="609585"/>
                <a:endParaRPr lang="en-SG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F47FAB8C-5DDF-7F42-B832-4200623E5E83}"/>
                </a:ext>
              </a:extLst>
            </p:cNvPr>
            <p:cNvSpPr txBox="1"/>
            <p:nvPr/>
          </p:nvSpPr>
          <p:spPr>
            <a:xfrm>
              <a:off x="2102874" y="3025209"/>
              <a:ext cx="9328317" cy="1842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585">
                <a:lnSpc>
                  <a:spcPts val="10172"/>
                </a:lnSpc>
              </a:pPr>
              <a:r>
                <a:rPr lang="en-US" sz="8476" spc="-305" dirty="0">
                  <a:solidFill>
                    <a:prstClr val="black"/>
                  </a:solidFill>
                  <a:latin typeface="Arimo"/>
                </a:rPr>
                <a:t>AI NHANH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848081" y="283491"/>
            <a:ext cx="9290529" cy="3113616"/>
            <a:chOff x="0" y="0"/>
            <a:chExt cx="121573517" cy="19953456"/>
          </a:xfrm>
          <a:solidFill>
            <a:srgbClr val="AAE571"/>
          </a:solidFill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21428733" cy="19808676"/>
            </a:xfrm>
            <a:custGeom>
              <a:avLst/>
              <a:gdLst/>
              <a:ahLst/>
              <a:cxnLst/>
              <a:rect l="l" t="t" r="r" b="b"/>
              <a:pathLst>
                <a:path w="121428733" h="19808676">
                  <a:moveTo>
                    <a:pt x="0" y="0"/>
                  </a:moveTo>
                  <a:lnTo>
                    <a:pt x="121428733" y="0"/>
                  </a:lnTo>
                  <a:lnTo>
                    <a:pt x="121428733" y="19808676"/>
                  </a:lnTo>
                  <a:lnTo>
                    <a:pt x="0" y="1980867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585"/>
              <a:endParaRPr lang="en-SG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21573516" cy="19953456"/>
            </a:xfrm>
            <a:custGeom>
              <a:avLst/>
              <a:gdLst/>
              <a:ahLst/>
              <a:cxnLst/>
              <a:rect l="l" t="t" r="r" b="b"/>
              <a:pathLst>
                <a:path w="121573516" h="19953456">
                  <a:moveTo>
                    <a:pt x="121428743" y="19808676"/>
                  </a:moveTo>
                  <a:lnTo>
                    <a:pt x="121573516" y="19808676"/>
                  </a:lnTo>
                  <a:lnTo>
                    <a:pt x="121573516" y="19953456"/>
                  </a:lnTo>
                  <a:lnTo>
                    <a:pt x="121428743" y="19953456"/>
                  </a:lnTo>
                  <a:lnTo>
                    <a:pt x="121428743" y="198086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808676"/>
                  </a:lnTo>
                  <a:lnTo>
                    <a:pt x="0" y="19808676"/>
                  </a:lnTo>
                  <a:lnTo>
                    <a:pt x="0" y="144780"/>
                  </a:lnTo>
                  <a:close/>
                  <a:moveTo>
                    <a:pt x="0" y="19808676"/>
                  </a:moveTo>
                  <a:lnTo>
                    <a:pt x="144780" y="19808676"/>
                  </a:lnTo>
                  <a:lnTo>
                    <a:pt x="144780" y="19953456"/>
                  </a:lnTo>
                  <a:lnTo>
                    <a:pt x="0" y="19953456"/>
                  </a:lnTo>
                  <a:lnTo>
                    <a:pt x="0" y="19808676"/>
                  </a:lnTo>
                  <a:close/>
                  <a:moveTo>
                    <a:pt x="121428743" y="144780"/>
                  </a:moveTo>
                  <a:lnTo>
                    <a:pt x="121573516" y="144780"/>
                  </a:lnTo>
                  <a:lnTo>
                    <a:pt x="121573516" y="19808676"/>
                  </a:lnTo>
                  <a:lnTo>
                    <a:pt x="121428743" y="19808676"/>
                  </a:lnTo>
                  <a:lnTo>
                    <a:pt x="121428743" y="144780"/>
                  </a:lnTo>
                  <a:close/>
                  <a:moveTo>
                    <a:pt x="144780" y="19808676"/>
                  </a:moveTo>
                  <a:lnTo>
                    <a:pt x="121428743" y="19808676"/>
                  </a:lnTo>
                  <a:lnTo>
                    <a:pt x="121428743" y="19953456"/>
                  </a:lnTo>
                  <a:lnTo>
                    <a:pt x="144780" y="19953456"/>
                  </a:lnTo>
                  <a:lnTo>
                    <a:pt x="144780" y="19808676"/>
                  </a:lnTo>
                  <a:close/>
                  <a:moveTo>
                    <a:pt x="121428743" y="0"/>
                  </a:moveTo>
                  <a:lnTo>
                    <a:pt x="121573516" y="0"/>
                  </a:lnTo>
                  <a:lnTo>
                    <a:pt x="121573516" y="144780"/>
                  </a:lnTo>
                  <a:lnTo>
                    <a:pt x="121428743" y="144780"/>
                  </a:lnTo>
                  <a:lnTo>
                    <a:pt x="12142874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28743" y="0"/>
                  </a:lnTo>
                  <a:lnTo>
                    <a:pt x="12142874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585"/>
              <a:endParaRPr lang="en-SG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12128" y="1199733"/>
            <a:ext cx="3087493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585">
              <a:lnSpc>
                <a:spcPts val="7358"/>
              </a:lnSpc>
            </a:pPr>
            <a:r>
              <a:rPr lang="en-US" sz="6689" u="sng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6689" u="sng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lang="en-US" sz="6689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Freeform 23"/>
          <p:cNvSpPr/>
          <p:nvPr/>
        </p:nvSpPr>
        <p:spPr>
          <a:xfrm>
            <a:off x="10873496" y="543776"/>
            <a:ext cx="913667" cy="305664"/>
          </a:xfrm>
          <a:custGeom>
            <a:avLst/>
            <a:gdLst/>
            <a:ahLst/>
            <a:cxnLst/>
            <a:rect l="l" t="t" r="r" b="b"/>
            <a:pathLst>
              <a:path w="1370500" h="458495">
                <a:moveTo>
                  <a:pt x="0" y="0"/>
                </a:moveTo>
                <a:lnTo>
                  <a:pt x="1370500" y="0"/>
                </a:lnTo>
                <a:lnTo>
                  <a:pt x="1370500" y="458495"/>
                </a:lnTo>
                <a:lnTo>
                  <a:pt x="0" y="458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585"/>
            <a:endParaRPr lang="en-SG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25"/>
          <p:cNvSpPr/>
          <p:nvPr/>
        </p:nvSpPr>
        <p:spPr>
          <a:xfrm rot="-975842">
            <a:off x="8777246" y="511382"/>
            <a:ext cx="269628" cy="250509"/>
          </a:xfrm>
          <a:custGeom>
            <a:avLst/>
            <a:gdLst/>
            <a:ahLst/>
            <a:cxnLst/>
            <a:rect l="l" t="t" r="r" b="b"/>
            <a:pathLst>
              <a:path w="404442" h="375763">
                <a:moveTo>
                  <a:pt x="0" y="0"/>
                </a:moveTo>
                <a:lnTo>
                  <a:pt x="404442" y="0"/>
                </a:lnTo>
                <a:lnTo>
                  <a:pt x="404442" y="375763"/>
                </a:lnTo>
                <a:lnTo>
                  <a:pt x="0" y="3757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585"/>
            <a:endParaRPr lang="en-SG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736953" y="3919916"/>
            <a:ext cx="3353949" cy="2033621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609585"/>
            <a:endParaRPr lang="en-SG" sz="8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635186" y="3952674"/>
            <a:ext cx="3525020" cy="1968104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defTabSz="609585"/>
            <a:endParaRPr lang="en-SG" sz="8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635186" y="3880791"/>
            <a:ext cx="3557484" cy="2099140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609585"/>
            <a:endParaRPr lang="en-SG" sz="8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859B0FED-4D1E-4047-A1CF-A447DC831C91}"/>
              </a:ext>
            </a:extLst>
          </p:cNvPr>
          <p:cNvSpPr txBox="1"/>
          <p:nvPr/>
        </p:nvSpPr>
        <p:spPr>
          <a:xfrm>
            <a:off x="1679296" y="4501865"/>
            <a:ext cx="2949625" cy="1051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85">
              <a:lnSpc>
                <a:spcPts val="8120"/>
              </a:lnSpc>
            </a:pPr>
            <a:r>
              <a:rPr lang="vi-VN" sz="9333" b="1" dirty="0">
                <a:solidFill>
                  <a:srgbClr val="12121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endParaRPr lang="en-US" sz="9333" b="1" dirty="0">
              <a:solidFill>
                <a:srgbClr val="121212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5967961" y="3919916"/>
            <a:ext cx="3255620" cy="1764600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609585"/>
            <a:endParaRPr lang="en-SG" sz="8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5967959" y="3934649"/>
            <a:ext cx="3325420" cy="2008689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defTabSz="609585"/>
            <a:endParaRPr lang="en-SG" sz="8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5967963" y="3946614"/>
            <a:ext cx="3325416" cy="1959827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609585"/>
            <a:endParaRPr lang="en-SG" sz="8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6D32C50F-F05E-9749-9C65-3326142192F2}"/>
              </a:ext>
            </a:extLst>
          </p:cNvPr>
          <p:cNvSpPr txBox="1"/>
          <p:nvPr/>
        </p:nvSpPr>
        <p:spPr>
          <a:xfrm>
            <a:off x="6663043" y="4531936"/>
            <a:ext cx="2106749" cy="1051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85">
              <a:lnSpc>
                <a:spcPts val="8120"/>
              </a:lnSpc>
            </a:pPr>
            <a:r>
              <a:rPr lang="vi-VN" sz="9333" b="1" dirty="0">
                <a:solidFill>
                  <a:srgbClr val="12121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</a:t>
            </a:r>
            <a:endParaRPr lang="en-US" sz="9333" b="1" dirty="0">
              <a:solidFill>
                <a:srgbClr val="121212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2045A1-948B-040A-0D87-3A1C993709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4524" y="337976"/>
            <a:ext cx="5669185" cy="3091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404838" y="79954"/>
            <a:ext cx="10325701" cy="2903921"/>
            <a:chOff x="0" y="0"/>
            <a:chExt cx="121573517" cy="19953456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21428733" cy="19808676"/>
            </a:xfrm>
            <a:custGeom>
              <a:avLst/>
              <a:gdLst/>
              <a:ahLst/>
              <a:cxnLst/>
              <a:rect l="l" t="t" r="r" b="b"/>
              <a:pathLst>
                <a:path w="121428733" h="19808676">
                  <a:moveTo>
                    <a:pt x="0" y="0"/>
                  </a:moveTo>
                  <a:lnTo>
                    <a:pt x="121428733" y="0"/>
                  </a:lnTo>
                  <a:lnTo>
                    <a:pt x="121428733" y="19808676"/>
                  </a:lnTo>
                  <a:lnTo>
                    <a:pt x="0" y="19808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6A9D"/>
            </a:solidFill>
          </p:spPr>
          <p:txBody>
            <a:bodyPr/>
            <a:lstStyle/>
            <a:p>
              <a:pPr defTabSz="609585"/>
              <a:endParaRPr lang="en-SG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21573516" cy="19953456"/>
            </a:xfrm>
            <a:custGeom>
              <a:avLst/>
              <a:gdLst/>
              <a:ahLst/>
              <a:cxnLst/>
              <a:rect l="l" t="t" r="r" b="b"/>
              <a:pathLst>
                <a:path w="121573516" h="19953456">
                  <a:moveTo>
                    <a:pt x="121428743" y="19808676"/>
                  </a:moveTo>
                  <a:lnTo>
                    <a:pt x="121573516" y="19808676"/>
                  </a:lnTo>
                  <a:lnTo>
                    <a:pt x="121573516" y="19953456"/>
                  </a:lnTo>
                  <a:lnTo>
                    <a:pt x="121428743" y="19953456"/>
                  </a:lnTo>
                  <a:lnTo>
                    <a:pt x="121428743" y="198086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808676"/>
                  </a:lnTo>
                  <a:lnTo>
                    <a:pt x="0" y="19808676"/>
                  </a:lnTo>
                  <a:lnTo>
                    <a:pt x="0" y="144780"/>
                  </a:lnTo>
                  <a:close/>
                  <a:moveTo>
                    <a:pt x="0" y="19808676"/>
                  </a:moveTo>
                  <a:lnTo>
                    <a:pt x="144780" y="19808676"/>
                  </a:lnTo>
                  <a:lnTo>
                    <a:pt x="144780" y="19953456"/>
                  </a:lnTo>
                  <a:lnTo>
                    <a:pt x="0" y="19953456"/>
                  </a:lnTo>
                  <a:lnTo>
                    <a:pt x="0" y="19808676"/>
                  </a:lnTo>
                  <a:close/>
                  <a:moveTo>
                    <a:pt x="121428743" y="144780"/>
                  </a:moveTo>
                  <a:lnTo>
                    <a:pt x="121573516" y="144780"/>
                  </a:lnTo>
                  <a:lnTo>
                    <a:pt x="121573516" y="19808676"/>
                  </a:lnTo>
                  <a:lnTo>
                    <a:pt x="121428743" y="19808676"/>
                  </a:lnTo>
                  <a:lnTo>
                    <a:pt x="121428743" y="144780"/>
                  </a:lnTo>
                  <a:close/>
                  <a:moveTo>
                    <a:pt x="144780" y="19808676"/>
                  </a:moveTo>
                  <a:lnTo>
                    <a:pt x="121428743" y="19808676"/>
                  </a:lnTo>
                  <a:lnTo>
                    <a:pt x="121428743" y="19953456"/>
                  </a:lnTo>
                  <a:lnTo>
                    <a:pt x="144780" y="19953456"/>
                  </a:lnTo>
                  <a:lnTo>
                    <a:pt x="144780" y="19808676"/>
                  </a:lnTo>
                  <a:close/>
                  <a:moveTo>
                    <a:pt x="121428743" y="0"/>
                  </a:moveTo>
                  <a:lnTo>
                    <a:pt x="121573516" y="0"/>
                  </a:lnTo>
                  <a:lnTo>
                    <a:pt x="121573516" y="144780"/>
                  </a:lnTo>
                  <a:lnTo>
                    <a:pt x="121428743" y="144780"/>
                  </a:lnTo>
                  <a:lnTo>
                    <a:pt x="12142874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28743" y="0"/>
                  </a:lnTo>
                  <a:lnTo>
                    <a:pt x="12142874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pPr defTabSz="609585"/>
              <a:endParaRPr lang="en-SG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73368" y="914661"/>
            <a:ext cx="6927145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585">
              <a:lnSpc>
                <a:spcPts val="7358"/>
              </a:lnSpc>
            </a:pPr>
            <a:r>
              <a:rPr lang="en-US" sz="6689" u="sng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6689" u="sng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r>
              <a:rPr lang="en-US" sz="6689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Freeform 23"/>
          <p:cNvSpPr/>
          <p:nvPr/>
        </p:nvSpPr>
        <p:spPr>
          <a:xfrm>
            <a:off x="10873496" y="543776"/>
            <a:ext cx="913667" cy="305664"/>
          </a:xfrm>
          <a:custGeom>
            <a:avLst/>
            <a:gdLst/>
            <a:ahLst/>
            <a:cxnLst/>
            <a:rect l="l" t="t" r="r" b="b"/>
            <a:pathLst>
              <a:path w="1370500" h="458495">
                <a:moveTo>
                  <a:pt x="0" y="0"/>
                </a:moveTo>
                <a:lnTo>
                  <a:pt x="1370500" y="0"/>
                </a:lnTo>
                <a:lnTo>
                  <a:pt x="1370500" y="458495"/>
                </a:lnTo>
                <a:lnTo>
                  <a:pt x="0" y="458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585"/>
            <a:endParaRPr lang="en-SG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25"/>
          <p:cNvSpPr/>
          <p:nvPr/>
        </p:nvSpPr>
        <p:spPr>
          <a:xfrm rot="-975842">
            <a:off x="8777246" y="511382"/>
            <a:ext cx="269628" cy="250509"/>
          </a:xfrm>
          <a:custGeom>
            <a:avLst/>
            <a:gdLst/>
            <a:ahLst/>
            <a:cxnLst/>
            <a:rect l="l" t="t" r="r" b="b"/>
            <a:pathLst>
              <a:path w="404442" h="375763">
                <a:moveTo>
                  <a:pt x="0" y="0"/>
                </a:moveTo>
                <a:lnTo>
                  <a:pt x="404442" y="0"/>
                </a:lnTo>
                <a:lnTo>
                  <a:pt x="404442" y="375763"/>
                </a:lnTo>
                <a:lnTo>
                  <a:pt x="0" y="3757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585"/>
            <a:endParaRPr lang="en-SG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ECEC65-F69E-7C24-7D46-9CFC07BF34C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4054"/>
          <a:stretch/>
        </p:blipFill>
        <p:spPr>
          <a:xfrm>
            <a:off x="3645157" y="87383"/>
            <a:ext cx="6908680" cy="2949808"/>
          </a:xfrm>
          <a:prstGeom prst="rect">
            <a:avLst/>
          </a:prstGeom>
        </p:spPr>
      </p:pic>
      <p:sp>
        <p:nvSpPr>
          <p:cNvPr id="12" name="Freeform 27">
            <a:extLst>
              <a:ext uri="{FF2B5EF4-FFF2-40B4-BE49-F238E27FC236}">
                <a16:creationId xmlns:a16="http://schemas.microsoft.com/office/drawing/2014/main" id="{2AE0ED40-7125-C736-1595-7DF1343BE00D}"/>
              </a:ext>
            </a:extLst>
          </p:cNvPr>
          <p:cNvSpPr/>
          <p:nvPr/>
        </p:nvSpPr>
        <p:spPr>
          <a:xfrm>
            <a:off x="1679296" y="3909718"/>
            <a:ext cx="3353949" cy="2033621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609585"/>
            <a:endParaRPr lang="en-SG" sz="8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872A471C-4DBF-52D1-C11A-94BA164B3C34}"/>
              </a:ext>
            </a:extLst>
          </p:cNvPr>
          <p:cNvSpPr/>
          <p:nvPr/>
        </p:nvSpPr>
        <p:spPr>
          <a:xfrm>
            <a:off x="1667650" y="3909717"/>
            <a:ext cx="3525020" cy="1968104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609585"/>
            <a:endParaRPr lang="en-SG" sz="800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id="{A6F8B46B-78B3-DDBC-6BD7-644723910FBA}"/>
              </a:ext>
            </a:extLst>
          </p:cNvPr>
          <p:cNvSpPr/>
          <p:nvPr/>
        </p:nvSpPr>
        <p:spPr>
          <a:xfrm>
            <a:off x="1635186" y="3880791"/>
            <a:ext cx="3557484" cy="2099140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609585"/>
            <a:endParaRPr lang="en-SG" sz="8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EC0CD43E-8A9A-7D9F-FDC2-B58738A9287F}"/>
              </a:ext>
            </a:extLst>
          </p:cNvPr>
          <p:cNvSpPr txBox="1"/>
          <p:nvPr/>
        </p:nvSpPr>
        <p:spPr>
          <a:xfrm>
            <a:off x="1955347" y="4495772"/>
            <a:ext cx="2949625" cy="1087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85">
              <a:lnSpc>
                <a:spcPts val="8120"/>
              </a:lnSpc>
            </a:pPr>
            <a:r>
              <a:rPr lang="vi-VN" sz="9333" dirty="0">
                <a:solidFill>
                  <a:srgbClr val="121212"/>
                </a:solidFill>
                <a:latin typeface="+mj-lt"/>
                <a:ea typeface="Cambria" panose="02040503050406030204" pitchFamily="18" charset="0"/>
              </a:rPr>
              <a:t>S</a:t>
            </a:r>
            <a:endParaRPr lang="en-US" sz="9333" dirty="0">
              <a:solidFill>
                <a:srgbClr val="121212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CE985DA1-1A8A-D001-E1B0-5D419AC6AB5C}"/>
              </a:ext>
            </a:extLst>
          </p:cNvPr>
          <p:cNvSpPr/>
          <p:nvPr/>
        </p:nvSpPr>
        <p:spPr>
          <a:xfrm>
            <a:off x="5967961" y="3919916"/>
            <a:ext cx="3255620" cy="1764600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609585"/>
            <a:endParaRPr lang="en-SG" sz="8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30330A6A-056B-C858-6E01-F98ED2559CDE}"/>
              </a:ext>
            </a:extLst>
          </p:cNvPr>
          <p:cNvSpPr/>
          <p:nvPr/>
        </p:nvSpPr>
        <p:spPr>
          <a:xfrm>
            <a:off x="5967959" y="3934649"/>
            <a:ext cx="3325420" cy="2008689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609585"/>
            <a:endParaRPr lang="en-SG" sz="8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234C524-448D-4634-CE7C-ABD1B2C179D4}"/>
              </a:ext>
            </a:extLst>
          </p:cNvPr>
          <p:cNvSpPr/>
          <p:nvPr/>
        </p:nvSpPr>
        <p:spPr>
          <a:xfrm>
            <a:off x="5954829" y="3917995"/>
            <a:ext cx="3325416" cy="1959827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609585"/>
            <a:endParaRPr lang="en-SG" sz="8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0D65DE61-7870-0598-2B4F-A151A21C2B4D}"/>
              </a:ext>
            </a:extLst>
          </p:cNvPr>
          <p:cNvSpPr txBox="1"/>
          <p:nvPr/>
        </p:nvSpPr>
        <p:spPr>
          <a:xfrm>
            <a:off x="6663043" y="4531936"/>
            <a:ext cx="2106749" cy="1051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85">
              <a:lnSpc>
                <a:spcPts val="8120"/>
              </a:lnSpc>
            </a:pPr>
            <a:r>
              <a:rPr lang="vi-VN" sz="9333" dirty="0">
                <a:solidFill>
                  <a:srgbClr val="12121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</a:t>
            </a:r>
            <a:endParaRPr lang="en-US" sz="9333" dirty="0">
              <a:solidFill>
                <a:srgbClr val="121212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33274" y="335941"/>
            <a:ext cx="10240223" cy="3059759"/>
            <a:chOff x="0" y="0"/>
            <a:chExt cx="121573517" cy="19953456"/>
          </a:xfrm>
          <a:solidFill>
            <a:schemeClr val="accent2"/>
          </a:solidFill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21428733" cy="19808676"/>
            </a:xfrm>
            <a:custGeom>
              <a:avLst/>
              <a:gdLst/>
              <a:ahLst/>
              <a:cxnLst/>
              <a:rect l="l" t="t" r="r" b="b"/>
              <a:pathLst>
                <a:path w="121428733" h="19808676">
                  <a:moveTo>
                    <a:pt x="0" y="0"/>
                  </a:moveTo>
                  <a:lnTo>
                    <a:pt x="121428733" y="0"/>
                  </a:lnTo>
                  <a:lnTo>
                    <a:pt x="121428733" y="19808676"/>
                  </a:lnTo>
                  <a:lnTo>
                    <a:pt x="0" y="1980867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585"/>
              <a:endParaRPr lang="en-SG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21573516" cy="19953456"/>
            </a:xfrm>
            <a:custGeom>
              <a:avLst/>
              <a:gdLst/>
              <a:ahLst/>
              <a:cxnLst/>
              <a:rect l="l" t="t" r="r" b="b"/>
              <a:pathLst>
                <a:path w="121573516" h="19953456">
                  <a:moveTo>
                    <a:pt x="121428743" y="19808676"/>
                  </a:moveTo>
                  <a:lnTo>
                    <a:pt x="121573516" y="19808676"/>
                  </a:lnTo>
                  <a:lnTo>
                    <a:pt x="121573516" y="19953456"/>
                  </a:lnTo>
                  <a:lnTo>
                    <a:pt x="121428743" y="19953456"/>
                  </a:lnTo>
                  <a:lnTo>
                    <a:pt x="121428743" y="198086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808676"/>
                  </a:lnTo>
                  <a:lnTo>
                    <a:pt x="0" y="19808676"/>
                  </a:lnTo>
                  <a:lnTo>
                    <a:pt x="0" y="144780"/>
                  </a:lnTo>
                  <a:close/>
                  <a:moveTo>
                    <a:pt x="0" y="19808676"/>
                  </a:moveTo>
                  <a:lnTo>
                    <a:pt x="144780" y="19808676"/>
                  </a:lnTo>
                  <a:lnTo>
                    <a:pt x="144780" y="19953456"/>
                  </a:lnTo>
                  <a:lnTo>
                    <a:pt x="0" y="19953456"/>
                  </a:lnTo>
                  <a:lnTo>
                    <a:pt x="0" y="19808676"/>
                  </a:lnTo>
                  <a:close/>
                  <a:moveTo>
                    <a:pt x="121428743" y="144780"/>
                  </a:moveTo>
                  <a:lnTo>
                    <a:pt x="121573516" y="144780"/>
                  </a:lnTo>
                  <a:lnTo>
                    <a:pt x="121573516" y="19808676"/>
                  </a:lnTo>
                  <a:lnTo>
                    <a:pt x="121428743" y="19808676"/>
                  </a:lnTo>
                  <a:lnTo>
                    <a:pt x="121428743" y="144780"/>
                  </a:lnTo>
                  <a:close/>
                  <a:moveTo>
                    <a:pt x="144780" y="19808676"/>
                  </a:moveTo>
                  <a:lnTo>
                    <a:pt x="121428743" y="19808676"/>
                  </a:lnTo>
                  <a:lnTo>
                    <a:pt x="121428743" y="19953456"/>
                  </a:lnTo>
                  <a:lnTo>
                    <a:pt x="144780" y="19953456"/>
                  </a:lnTo>
                  <a:lnTo>
                    <a:pt x="144780" y="19808676"/>
                  </a:lnTo>
                  <a:close/>
                  <a:moveTo>
                    <a:pt x="121428743" y="0"/>
                  </a:moveTo>
                  <a:lnTo>
                    <a:pt x="121573516" y="0"/>
                  </a:lnTo>
                  <a:lnTo>
                    <a:pt x="121573516" y="144780"/>
                  </a:lnTo>
                  <a:lnTo>
                    <a:pt x="121428743" y="144780"/>
                  </a:lnTo>
                  <a:lnTo>
                    <a:pt x="12142874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28743" y="0"/>
                  </a:lnTo>
                  <a:lnTo>
                    <a:pt x="12142874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585"/>
              <a:endParaRPr lang="en-SG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07350" y="1248203"/>
            <a:ext cx="2788253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585">
              <a:lnSpc>
                <a:spcPts val="7358"/>
              </a:lnSpc>
            </a:pPr>
            <a:r>
              <a:rPr lang="en-US" sz="6689" u="sng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6689" u="sng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lang="en-US" sz="6689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Freeform 23"/>
          <p:cNvSpPr/>
          <p:nvPr/>
        </p:nvSpPr>
        <p:spPr>
          <a:xfrm>
            <a:off x="10873496" y="543776"/>
            <a:ext cx="913667" cy="305664"/>
          </a:xfrm>
          <a:custGeom>
            <a:avLst/>
            <a:gdLst/>
            <a:ahLst/>
            <a:cxnLst/>
            <a:rect l="l" t="t" r="r" b="b"/>
            <a:pathLst>
              <a:path w="1370500" h="458495">
                <a:moveTo>
                  <a:pt x="0" y="0"/>
                </a:moveTo>
                <a:lnTo>
                  <a:pt x="1370500" y="0"/>
                </a:lnTo>
                <a:lnTo>
                  <a:pt x="1370500" y="458495"/>
                </a:lnTo>
                <a:lnTo>
                  <a:pt x="0" y="4584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585"/>
            <a:endParaRPr lang="en-SG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25"/>
          <p:cNvSpPr/>
          <p:nvPr/>
        </p:nvSpPr>
        <p:spPr>
          <a:xfrm rot="-975842">
            <a:off x="8777246" y="511382"/>
            <a:ext cx="269628" cy="250509"/>
          </a:xfrm>
          <a:custGeom>
            <a:avLst/>
            <a:gdLst/>
            <a:ahLst/>
            <a:cxnLst/>
            <a:rect l="l" t="t" r="r" b="b"/>
            <a:pathLst>
              <a:path w="404442" h="375763">
                <a:moveTo>
                  <a:pt x="0" y="0"/>
                </a:moveTo>
                <a:lnTo>
                  <a:pt x="404442" y="0"/>
                </a:lnTo>
                <a:lnTo>
                  <a:pt x="404442" y="375763"/>
                </a:lnTo>
                <a:lnTo>
                  <a:pt x="0" y="3757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585"/>
            <a:endParaRPr lang="en-SG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7E14CB-F224-26F0-8B74-5F7DF165EE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8652" y="414480"/>
            <a:ext cx="6638409" cy="2902677"/>
          </a:xfrm>
          <a:prstGeom prst="rect">
            <a:avLst/>
          </a:prstGeom>
        </p:spPr>
      </p:pic>
      <p:sp>
        <p:nvSpPr>
          <p:cNvPr id="12" name="Freeform 27">
            <a:extLst>
              <a:ext uri="{FF2B5EF4-FFF2-40B4-BE49-F238E27FC236}">
                <a16:creationId xmlns:a16="http://schemas.microsoft.com/office/drawing/2014/main" id="{B281F45B-82A1-FE21-74C7-927684ADF64B}"/>
              </a:ext>
            </a:extLst>
          </p:cNvPr>
          <p:cNvSpPr/>
          <p:nvPr/>
        </p:nvSpPr>
        <p:spPr>
          <a:xfrm>
            <a:off x="1679296" y="3909718"/>
            <a:ext cx="3353949" cy="2033621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609585"/>
            <a:endParaRPr lang="en-SG" sz="8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EB224B33-4F9C-9332-1288-A1EB65EA7074}"/>
              </a:ext>
            </a:extLst>
          </p:cNvPr>
          <p:cNvSpPr/>
          <p:nvPr/>
        </p:nvSpPr>
        <p:spPr>
          <a:xfrm>
            <a:off x="1667650" y="3909717"/>
            <a:ext cx="3525020" cy="1968104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defTabSz="609585"/>
            <a:endParaRPr lang="en-SG" sz="8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id="{39156EF6-E22B-B9B1-459D-2496E0BFD4EE}"/>
              </a:ext>
            </a:extLst>
          </p:cNvPr>
          <p:cNvSpPr/>
          <p:nvPr/>
        </p:nvSpPr>
        <p:spPr>
          <a:xfrm>
            <a:off x="1635186" y="3880791"/>
            <a:ext cx="3557484" cy="2099140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609585"/>
            <a:endParaRPr lang="en-SG" sz="8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097E2269-F44F-C595-A257-5C3A6C11B4B4}"/>
              </a:ext>
            </a:extLst>
          </p:cNvPr>
          <p:cNvSpPr txBox="1"/>
          <p:nvPr/>
        </p:nvSpPr>
        <p:spPr>
          <a:xfrm>
            <a:off x="1955346" y="4558547"/>
            <a:ext cx="2949625" cy="1051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85">
              <a:lnSpc>
                <a:spcPts val="8120"/>
              </a:lnSpc>
            </a:pPr>
            <a:r>
              <a:rPr lang="vi-VN" sz="9333" b="1" dirty="0">
                <a:solidFill>
                  <a:srgbClr val="12121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</a:t>
            </a:r>
            <a:endParaRPr lang="en-US" sz="9333" b="1" dirty="0">
              <a:solidFill>
                <a:srgbClr val="121212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E9C26C7E-076B-1F2C-C27C-20A106E167FC}"/>
              </a:ext>
            </a:extLst>
          </p:cNvPr>
          <p:cNvSpPr/>
          <p:nvPr/>
        </p:nvSpPr>
        <p:spPr>
          <a:xfrm>
            <a:off x="5967961" y="3919916"/>
            <a:ext cx="3255620" cy="1764600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609585"/>
            <a:endParaRPr lang="en-SG" sz="8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6F6BD6D5-A049-7470-E44B-7C8EAE58E419}"/>
              </a:ext>
            </a:extLst>
          </p:cNvPr>
          <p:cNvSpPr/>
          <p:nvPr/>
        </p:nvSpPr>
        <p:spPr>
          <a:xfrm>
            <a:off x="5933061" y="3934650"/>
            <a:ext cx="3325420" cy="2008689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defTabSz="609585"/>
            <a:endParaRPr lang="en-SG" sz="8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3261404-DADF-17E9-D1DD-8E3F42DE9828}"/>
              </a:ext>
            </a:extLst>
          </p:cNvPr>
          <p:cNvSpPr/>
          <p:nvPr/>
        </p:nvSpPr>
        <p:spPr>
          <a:xfrm>
            <a:off x="5933065" y="3935417"/>
            <a:ext cx="3325416" cy="1959827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609585"/>
            <a:endParaRPr lang="en-SG" sz="8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9B0CD520-8D89-05A5-247A-9DBA91F97377}"/>
              </a:ext>
            </a:extLst>
          </p:cNvPr>
          <p:cNvSpPr txBox="1"/>
          <p:nvPr/>
        </p:nvSpPr>
        <p:spPr>
          <a:xfrm>
            <a:off x="6663043" y="4531936"/>
            <a:ext cx="2106749" cy="1051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85">
              <a:lnSpc>
                <a:spcPts val="8120"/>
              </a:lnSpc>
            </a:pPr>
            <a:r>
              <a:rPr lang="vi-VN" sz="9333" b="1" dirty="0">
                <a:solidFill>
                  <a:srgbClr val="12121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endParaRPr lang="en-US" sz="9333" b="1" dirty="0">
              <a:solidFill>
                <a:srgbClr val="121212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 descr="微信截图_202110131046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731" y="3735493"/>
            <a:ext cx="7876540" cy="3102187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0" y="2790614"/>
            <a:ext cx="12192000" cy="4050453"/>
            <a:chOff x="0" y="0"/>
            <a:chExt cx="14400" cy="478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 flipH="1">
              <a:off x="0" y="0"/>
              <a:ext cx="14400" cy="4785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348F72-B6DB-C1A1-BD7F-E4FA4B48AB22}"/>
              </a:ext>
            </a:extLst>
          </p:cNvPr>
          <p:cNvSpPr/>
          <p:nvPr/>
        </p:nvSpPr>
        <p:spPr>
          <a:xfrm>
            <a:off x="244953" y="1160780"/>
            <a:ext cx="11231347" cy="5380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图片 25" descr="组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5560"/>
            <a:ext cx="12192000" cy="27178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893061" y="177801"/>
            <a:ext cx="6189980" cy="1528233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7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8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2" y="564"/>
              <a:ext cx="259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8"/>
              <a:ext cx="193" cy="193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2" y="804"/>
              <a:ext cx="259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ED29CF6-0F77-841F-32DB-90D3924717D9}"/>
                  </a:ext>
                </a:extLst>
              </p:cNvPr>
              <p:cNvSpPr/>
              <p:nvPr/>
            </p:nvSpPr>
            <p:spPr>
              <a:xfrm>
                <a:off x="2669541" y="1635692"/>
                <a:ext cx="6852921" cy="1993968"/>
              </a:xfrm>
              <a:prstGeom prst="roundRect">
                <a:avLst/>
              </a:prstGeom>
              <a:solidFill>
                <a:srgbClr val="5BBEA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6667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a</m:t>
                    </m:r>
                    <m:r>
                      <a:rPr lang="vi-VN" sz="6667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SG" sz="66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66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66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6667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66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66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66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6667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6667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a:rPr lang="vi-VN" sz="6667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</m:oMath>
                </a14:m>
                <a:r>
                  <a:rPr lang="vi-VN" sz="6667" b="1" dirty="0">
                    <a:solidFill>
                      <a:srgbClr val="F7F2E3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67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6667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6667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6667" b="1" i="1" dirty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6667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6667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6667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SG" sz="6667" b="1" dirty="0">
                  <a:solidFill>
                    <a:srgbClr val="F7F2E3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ED29CF6-0F77-841F-32DB-90D392471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541" y="1635692"/>
                <a:ext cx="6852921" cy="199396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933E07-F21E-8795-393E-1AF2F55F0875}"/>
              </a:ext>
            </a:extLst>
          </p:cNvPr>
          <p:cNvSpPr/>
          <p:nvPr/>
        </p:nvSpPr>
        <p:spPr>
          <a:xfrm>
            <a:off x="2149642" y="215900"/>
            <a:ext cx="7892717" cy="1051560"/>
          </a:xfrm>
          <a:prstGeom prst="roundRect">
            <a:avLst/>
          </a:prstGeom>
          <a:solidFill>
            <a:srgbClr val="655CA6"/>
          </a:solidFill>
          <a:ln w="57150">
            <a:solidFill>
              <a:srgbClr val="D2D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67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Tính rồi so sánh</a:t>
            </a:r>
            <a:endParaRPr lang="en-SG" sz="6667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AC2AB57-E65E-6FC4-65CD-D4BE6F9081AF}"/>
                  </a:ext>
                </a:extLst>
              </p:cNvPr>
              <p:cNvSpPr/>
              <p:nvPr/>
            </p:nvSpPr>
            <p:spPr>
              <a:xfrm>
                <a:off x="73403" y="4139353"/>
                <a:ext cx="12045195" cy="1993968"/>
              </a:xfrm>
              <a:prstGeom prst="roundRect">
                <a:avLst/>
              </a:prstGeom>
              <a:solidFill>
                <a:srgbClr val="5BBEA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6667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a:rPr lang="vi-VN" sz="6667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SG" sz="66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66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66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6667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66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66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66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6667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vi-VN" sz="66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66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6667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6667" b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6667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a:rPr lang="vi-VN" sz="6667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</m:oMath>
                </a14:m>
                <a:r>
                  <a:rPr lang="vi-VN" sz="6667" b="1" dirty="0">
                    <a:solidFill>
                      <a:srgbClr val="F7F2E3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67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6667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6667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6667" b="1" i="1" dirty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6667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6667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6667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6667" b="1" i="1" dirty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vi-VN" sz="6667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6667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6667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SG" sz="6667" b="1" dirty="0">
                  <a:solidFill>
                    <a:srgbClr val="F7F2E3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AC2AB57-E65E-6FC4-65CD-D4BE6F908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3" y="4139353"/>
                <a:ext cx="12045195" cy="199396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 descr="微信截图_202110131046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731" y="3735493"/>
            <a:ext cx="7876540" cy="3102187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0" y="2790614"/>
            <a:ext cx="12192000" cy="4050453"/>
            <a:chOff x="0" y="0"/>
            <a:chExt cx="14400" cy="478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 flipH="1">
              <a:off x="0" y="0"/>
              <a:ext cx="14400" cy="4785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348F72-B6DB-C1A1-BD7F-E4FA4B48AB22}"/>
              </a:ext>
            </a:extLst>
          </p:cNvPr>
          <p:cNvSpPr/>
          <p:nvPr/>
        </p:nvSpPr>
        <p:spPr>
          <a:xfrm>
            <a:off x="244953" y="1160780"/>
            <a:ext cx="11231347" cy="5380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G" sz="6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图片 25" descr="组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5560"/>
            <a:ext cx="12192000" cy="27178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893061" y="177801"/>
            <a:ext cx="6189980" cy="1528233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7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8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2" y="564"/>
              <a:ext cx="259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8"/>
              <a:ext cx="193" cy="193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2" y="804"/>
              <a:ext cx="259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ED29CF6-0F77-841F-32DB-90D3924717D9}"/>
                  </a:ext>
                </a:extLst>
              </p:cNvPr>
              <p:cNvSpPr/>
              <p:nvPr/>
            </p:nvSpPr>
            <p:spPr>
              <a:xfrm>
                <a:off x="910138" y="2066714"/>
                <a:ext cx="10371727" cy="385487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SG" sz="6667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667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6667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6667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6667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667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6667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6667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6667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667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6667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6667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    </m:t>
                      </m:r>
                      <m:f>
                        <m:fPr>
                          <m:ctrlPr>
                            <a:rPr lang="vi-VN" sz="6667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667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6667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6667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6667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667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6667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6667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6667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667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6667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vi-VN" sz="6667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6667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vi-VN" sz="6667" b="1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667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6667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6667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6667" b="1" i="1">
                        <a:solidFill>
                          <a:srgbClr val="843C0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6667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6667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6667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6667" b="1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r>
                  <a:rPr lang="en-SG" sz="6667" b="1" dirty="0">
                    <a:solidFill>
                      <a:srgbClr val="843C0B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667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6667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6667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6667" b="1" i="1">
                        <a:solidFill>
                          <a:srgbClr val="843C0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6667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6667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6667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6667" b="1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endParaRPr lang="en-SG" sz="6667" b="1" dirty="0">
                  <a:solidFill>
                    <a:srgbClr val="843C0B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ED29CF6-0F77-841F-32DB-90D392471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38" y="2066714"/>
                <a:ext cx="10371727" cy="3854873"/>
              </a:xfrm>
              <a:prstGeom prst="roundRect">
                <a:avLst/>
              </a:prstGeom>
              <a:blipFill>
                <a:blip r:embed="rId6"/>
                <a:stretch>
                  <a:fillRect b="-11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933E07-F21E-8795-393E-1AF2F55F0875}"/>
              </a:ext>
            </a:extLst>
          </p:cNvPr>
          <p:cNvSpPr/>
          <p:nvPr/>
        </p:nvSpPr>
        <p:spPr>
          <a:xfrm>
            <a:off x="2149642" y="538057"/>
            <a:ext cx="7892717" cy="1051560"/>
          </a:xfrm>
          <a:prstGeom prst="roundRect">
            <a:avLst/>
          </a:prstGeom>
          <a:solidFill>
            <a:srgbClr val="655CA6"/>
          </a:solidFill>
          <a:ln w="38100">
            <a:solidFill>
              <a:srgbClr val="D2D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vi-VN" sz="6667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Tính rồi so sánh</a:t>
            </a:r>
            <a:endParaRPr lang="en-SG" sz="6667" b="1" dirty="0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 descr="微信截图_202110131046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731" y="3735493"/>
            <a:ext cx="7876540" cy="3102187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0" y="2790614"/>
            <a:ext cx="12192000" cy="4050453"/>
            <a:chOff x="0" y="0"/>
            <a:chExt cx="14400" cy="478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 flipH="1">
              <a:off x="0" y="0"/>
              <a:ext cx="14400" cy="4785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348F72-B6DB-C1A1-BD7F-E4FA4B48AB22}"/>
              </a:ext>
            </a:extLst>
          </p:cNvPr>
          <p:cNvSpPr/>
          <p:nvPr/>
        </p:nvSpPr>
        <p:spPr>
          <a:xfrm>
            <a:off x="244953" y="1160780"/>
            <a:ext cx="11231347" cy="5380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G" sz="6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图片 25" descr="组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5560"/>
            <a:ext cx="12192000" cy="27178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893061" y="177801"/>
            <a:ext cx="6189980" cy="1528233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7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8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2" y="564"/>
              <a:ext cx="259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8"/>
              <a:ext cx="193" cy="193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2" y="804"/>
              <a:ext cx="259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+mn-ea"/>
                <a:sym typeface="+mn-lt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933E07-F21E-8795-393E-1AF2F55F0875}"/>
              </a:ext>
            </a:extLst>
          </p:cNvPr>
          <p:cNvSpPr/>
          <p:nvPr/>
        </p:nvSpPr>
        <p:spPr>
          <a:xfrm>
            <a:off x="2078779" y="795261"/>
            <a:ext cx="7892717" cy="1051560"/>
          </a:xfrm>
          <a:prstGeom prst="roundRect">
            <a:avLst/>
          </a:prstGeom>
          <a:solidFill>
            <a:srgbClr val="655CA6"/>
          </a:solidFill>
          <a:ln w="38100">
            <a:solidFill>
              <a:srgbClr val="D2D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vi-VN" sz="6667" b="1" dirty="0">
                <a:solidFill>
                  <a:srgbClr val="F7F2E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Tính rồi so sánh</a:t>
            </a:r>
            <a:endParaRPr lang="en-SG" sz="6667" b="1" dirty="0">
              <a:solidFill>
                <a:srgbClr val="F7F2E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AC2AB57-E65E-6FC4-65CD-D4BE6F9081AF}"/>
                  </a:ext>
                </a:extLst>
              </p:cNvPr>
              <p:cNvSpPr/>
              <p:nvPr/>
            </p:nvSpPr>
            <p:spPr>
              <a:xfrm>
                <a:off x="1080130" y="1990996"/>
                <a:ext cx="10031740" cy="436468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SG" sz="5333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333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5333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333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5333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333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5333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333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 </m:t>
                    </m:r>
                    <m:f>
                      <m:fPr>
                        <m:ctrlPr>
                          <a:rPr lang="vi-VN" sz="5333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333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5333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333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vi-VN" sz="5333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333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333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3+4+7</m:t>
                        </m:r>
                      </m:num>
                      <m:den>
                        <m:r>
                          <a:rPr lang="vi-VN" sz="5333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333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333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333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5333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333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</m:t>
                    </m:r>
                  </m:oMath>
                </a14:m>
                <a:endParaRPr lang="vi-VN" sz="5333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ctr" defTabSz="914377">
                  <a:defRPr/>
                </a:pPr>
                <a14:m>
                  <m:oMath xmlns:m="http://schemas.openxmlformats.org/officeDocument/2006/math">
                    <m:r>
                      <a:rPr lang="vi-VN" sz="5333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5333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333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5333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333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5333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333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5333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333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vi-VN" sz="5333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333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5333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5333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3+7+4</m:t>
                        </m:r>
                      </m:num>
                      <m:den>
                        <m:r>
                          <a:rPr lang="vi-VN" sz="5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5333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333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333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5333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vi-VN" sz="5333" dirty="0">
                  <a:solidFill>
                    <a:srgbClr val="F7F2E3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5333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333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333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5333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333" b="1" i="1">
                        <a:solidFill>
                          <a:srgbClr val="843C0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5333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333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5333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333" b="1" i="1">
                        <a:solidFill>
                          <a:srgbClr val="843C0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 </m:t>
                    </m:r>
                    <m:f>
                      <m:fPr>
                        <m:ctrlPr>
                          <a:rPr lang="vi-VN" sz="5333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333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5333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5333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333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333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5333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333" b="1" i="1" dirty="0">
                        <a:solidFill>
                          <a:srgbClr val="843C0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5333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333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5333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333" b="1" i="1" dirty="0">
                        <a:solidFill>
                          <a:srgbClr val="843C0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vi-VN" sz="5333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333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5333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5333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SG" sz="5333" dirty="0">
                  <a:solidFill>
                    <a:srgbClr val="843C0B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AC2AB57-E65E-6FC4-65CD-D4BE6F908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0" y="1990996"/>
                <a:ext cx="10031740" cy="436468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4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</TotalTime>
  <Words>293</Words>
  <Application>Microsoft Office PowerPoint</Application>
  <PresentationFormat>Widescreen</PresentationFormat>
  <Paragraphs>54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微软雅黑</vt:lpstr>
      <vt:lpstr>#9Slide03 AllRoundGothic</vt:lpstr>
      <vt:lpstr>Arial</vt:lpstr>
      <vt:lpstr>Arimo</vt:lpstr>
      <vt:lpstr>Calibri</vt:lpstr>
      <vt:lpstr>Calibri Light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</dc:creator>
  <cp:lastModifiedBy>Windows</cp:lastModifiedBy>
  <cp:revision>14</cp:revision>
  <dcterms:created xsi:type="dcterms:W3CDTF">2025-04-09T01:20:31Z</dcterms:created>
  <dcterms:modified xsi:type="dcterms:W3CDTF">2025-04-09T01:48:45Z</dcterms:modified>
</cp:coreProperties>
</file>