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2" r:id="rId2"/>
    <p:sldMasterId id="2147483727" r:id="rId3"/>
    <p:sldMasterId id="2147483763" r:id="rId4"/>
    <p:sldMasterId id="2147483775" r:id="rId5"/>
    <p:sldMasterId id="2147483788" r:id="rId6"/>
  </p:sldMasterIdLst>
  <p:notesMasterIdLst>
    <p:notesMasterId r:id="rId23"/>
  </p:notesMasterIdLst>
  <p:sldIdLst>
    <p:sldId id="387" r:id="rId7"/>
    <p:sldId id="391" r:id="rId8"/>
    <p:sldId id="388" r:id="rId9"/>
    <p:sldId id="386" r:id="rId10"/>
    <p:sldId id="389" r:id="rId11"/>
    <p:sldId id="392" r:id="rId12"/>
    <p:sldId id="266" r:id="rId13"/>
    <p:sldId id="265" r:id="rId14"/>
    <p:sldId id="267" r:id="rId15"/>
    <p:sldId id="429" r:id="rId16"/>
    <p:sldId id="430" r:id="rId17"/>
    <p:sldId id="431" r:id="rId18"/>
    <p:sldId id="488" r:id="rId19"/>
    <p:sldId id="490" r:id="rId20"/>
    <p:sldId id="343" r:id="rId21"/>
    <p:sldId id="4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4/2/2026</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4/2/2026</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4/2/2026</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theme" Target="../theme/theme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2FA96C02-BF7B-FB35-D9BE-3FFE8548C16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2.xm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8.xml"/><Relationship Id="rId5" Type="http://schemas.openxmlformats.org/officeDocument/2006/relationships/image" Target="../media/image30.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8.xml"/><Relationship Id="rId5" Type="http://schemas.openxmlformats.org/officeDocument/2006/relationships/image" Target="../media/image3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1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2.xm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2.xml"/><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629</Words>
  <Application>Microsoft Office PowerPoint</Application>
  <PresentationFormat>Widescreen</PresentationFormat>
  <Paragraphs>38</Paragraphs>
  <Slides>16</Slides>
  <Notes>6</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16</vt:i4>
      </vt:variant>
    </vt:vector>
  </HeadingPairs>
  <TitlesOfParts>
    <vt:vector size="36" baseType="lpstr">
      <vt:lpstr>Alfa Slab One</vt:lpstr>
      <vt:lpstr>Anaheim</vt:lpstr>
      <vt:lpstr>Arial</vt:lpstr>
      <vt:lpstr>Boogaloo</vt:lpstr>
      <vt:lpstr>Calibri</vt:lpstr>
      <vt:lpstr>Calibri Light</vt:lpstr>
      <vt:lpstr>Cambria</vt:lpstr>
      <vt:lpstr>Catamaran</vt:lpstr>
      <vt:lpstr>Euphoria Script</vt:lpstr>
      <vt:lpstr>LNTH-LuoLuoNotangYuanTi 1</vt:lpstr>
      <vt:lpstr>Mouse Memoirs</vt:lpstr>
      <vt:lpstr>Roboto Condensed Light</vt:lpstr>
      <vt:lpstr>Times New Roman</vt:lpstr>
      <vt:lpstr>Wingdings</vt:lpstr>
      <vt:lpstr>1_Office Theme</vt:lpstr>
      <vt:lpstr>Walk to School Day by Slidesgo</vt:lpstr>
      <vt:lpstr>1_School Bus Drivers Day by Slidesgo</vt:lpstr>
      <vt:lpstr>1_Custom Design</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24</cp:revision>
  <dcterms:created xsi:type="dcterms:W3CDTF">2024-02-02T15:36:22Z</dcterms:created>
  <dcterms:modified xsi:type="dcterms:W3CDTF">2026-04-02T12:00:42Z</dcterms:modified>
</cp:coreProperties>
</file>