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428" r:id="rId5"/>
    <p:sldId id="263" r:id="rId6"/>
    <p:sldId id="265" r:id="rId7"/>
    <p:sldId id="303" r:id="rId8"/>
    <p:sldId id="421" r:id="rId9"/>
    <p:sldId id="442" r:id="rId10"/>
    <p:sldId id="443" r:id="rId11"/>
    <p:sldId id="444" r:id="rId12"/>
    <p:sldId id="289" r:id="rId13"/>
    <p:sldId id="291" r:id="rId14"/>
    <p:sldId id="29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B969-E42A-D026-6C79-A6BC05701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8703-D163-D5DA-2022-90DBD9182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63BEA-035D-D477-343E-E90AEBD3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9CB4-DDBB-2240-7497-B75CD529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E68DB-C52B-4E48-A2FB-549A73201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1530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C650-3823-4467-0392-E169AC4BC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24489F-2EFA-F985-6D61-8E0010D1C1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7510D-14AD-E02D-C05B-ED22648A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6388A-1CB9-F430-5EEC-F8CBD0BE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C5DB4-E77F-E57A-4763-F896BC8B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256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322B2D-918D-2CE5-9127-DF72E3B390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0FD91C-0DEF-07E7-E15F-AE64CBA06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66880-43DE-8D1A-70D0-E41DE302E5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E894-1EC1-5400-4AD9-028107DCA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1EC36-09F1-546F-659E-3336DAC2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88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7F43E-CD17-9C1A-4C16-F6BE8C88F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4715D-90B0-7289-3E45-DEEC537B5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910E3-B56D-0F53-DAA7-EFB8F31A15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957DB-0BAD-4060-D9F0-FA2A2D2CF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D5896-96ED-F9B2-BE0B-B2A894344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946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7FDEE-7DE3-F972-2ED2-FB727A635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9B40D-353B-7BEE-7EFF-88FC772B5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2F370-FF16-7E29-164A-9E4A01B0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AD81-8CF5-1185-DAE2-431E4BA07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5F1-4B21-C47F-288E-8B96F3E0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156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86AAF-E712-E39E-6121-6E3A0C76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26C84-A0A9-CBC6-6949-9C5521075A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655731-225B-EA23-BFBA-36646B746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59756-4301-CDBD-17AE-832B7F7831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68133-67A2-3E35-E6D1-A7FB1FDF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AB775-5EFF-1DFA-D36B-F894C8B8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2563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AD89-AFF4-4201-F3E7-5D893F48C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3D01E-25E9-1A87-CB79-D78C2B54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7AE59-929B-08A0-E830-7BB153149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85638C-8985-50C2-BF14-82FDA8098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F028E-E15D-1961-F187-07EFB38B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3F1BEF-D740-F33F-F748-4018CD52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1F7E0-7DCB-E49A-FF38-FDB6F04D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25AE1D-8AA5-33BE-2B0A-15276510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789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3FD52-BDF3-3660-7358-8502D8F9A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39AE2-5EC4-9824-2C5A-4E4AD49A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FFA60-E561-0962-E95C-A6F0FC013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AFADCA-EC68-C726-6B80-0DC346569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094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B6057-379B-0EC7-4210-932097F6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0DB26-82EF-875E-07F3-59CF687D7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42FA7C-C447-BFD0-0F94-7EDCB1A62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713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D7359-5D00-C460-4DBA-800F20C9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F091-B9F2-0F09-577F-683D45CD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B479FB-8D28-5D7D-BEF8-8388F2FD1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C6E578-375A-B694-CB6B-13A6D087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9183F-C788-AD3A-3824-63510C9A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6F619-61D7-FCDF-946F-9824CEF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4741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F2F6-3F4C-7814-C54D-4B16EB2CD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A53D3-9BA0-7FD8-1AF4-9638347CC0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D55FB-CB10-8219-9890-69CF13877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068DA-C388-CFC5-D95B-562278E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A00F991-53D0-45B1-8D5E-3379C86E764F}" type="datetimeFigureOut">
              <a:rPr lang="vi-VN" smtClean="0"/>
              <a:t>22/04/2026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C2636-A8B9-9CC9-6CD2-8CEF502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90F1D-1AC2-AD99-593A-45395AD3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5A8A1-7620-490A-A867-0FD86735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443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00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1">
            <a:extLst>
              <a:ext uri="{FF2B5EF4-FFF2-40B4-BE49-F238E27FC236}">
                <a16:creationId xmlns:a16="http://schemas.microsoft.com/office/drawing/2014/main" id="{AD4B1637-3E97-2D2D-B7E3-B4240904EAD6}"/>
              </a:ext>
            </a:extLst>
          </p:cNvPr>
          <p:cNvGrpSpPr/>
          <p:nvPr/>
        </p:nvGrpSpPr>
        <p:grpSpPr>
          <a:xfrm>
            <a:off x="-25317" y="5215049"/>
            <a:ext cx="12192000" cy="1650999"/>
            <a:chOff x="0" y="5207000"/>
            <a:chExt cx="12192000" cy="1650999"/>
          </a:xfrm>
        </p:grpSpPr>
        <p:pic>
          <p:nvPicPr>
            <p:cNvPr id="33" name="图片 5">
              <a:extLst>
                <a:ext uri="{FF2B5EF4-FFF2-40B4-BE49-F238E27FC236}">
                  <a16:creationId xmlns:a16="http://schemas.microsoft.com/office/drawing/2014/main" id="{17541BEA-1B00-7D5A-535E-605E623FC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1400" y="5310502"/>
              <a:ext cx="2260600" cy="1547497"/>
            </a:xfrm>
            <a:prstGeom prst="rect">
              <a:avLst/>
            </a:prstGeom>
          </p:spPr>
        </p:pic>
        <p:pic>
          <p:nvPicPr>
            <p:cNvPr id="34" name="图片 7">
              <a:extLst>
                <a:ext uri="{FF2B5EF4-FFF2-40B4-BE49-F238E27FC236}">
                  <a16:creationId xmlns:a16="http://schemas.microsoft.com/office/drawing/2014/main" id="{2E8F0712-C5F7-EC38-3739-DE76BEB1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07000"/>
              <a:ext cx="2679319" cy="1650999"/>
            </a:xfrm>
            <a:prstGeom prst="rect">
              <a:avLst/>
            </a:prstGeom>
          </p:spPr>
        </p:pic>
        <p:pic>
          <p:nvPicPr>
            <p:cNvPr id="35" name="图片 24">
              <a:extLst>
                <a:ext uri="{FF2B5EF4-FFF2-40B4-BE49-F238E27FC236}">
                  <a16:creationId xmlns:a16="http://schemas.microsoft.com/office/drawing/2014/main" id="{201CF94A-F9B1-2CC4-E0F1-EDC2C97F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176806" y="5490093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6" name="图片 23">
              <a:extLst>
                <a:ext uri="{FF2B5EF4-FFF2-40B4-BE49-F238E27FC236}">
                  <a16:creationId xmlns:a16="http://schemas.microsoft.com/office/drawing/2014/main" id="{40E0EA0D-E610-16AB-D370-603D9C40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>
              <a:off x="3665159" y="5663129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37" name="图片 9">
              <a:extLst>
                <a:ext uri="{FF2B5EF4-FFF2-40B4-BE49-F238E27FC236}">
                  <a16:creationId xmlns:a16="http://schemas.microsoft.com/office/drawing/2014/main" id="{E69CB260-ADBA-C7C0-F53D-9CBEA5349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600" y="5901249"/>
              <a:ext cx="3451875" cy="956750"/>
            </a:xfrm>
            <a:prstGeom prst="rect">
              <a:avLst/>
            </a:prstGeom>
          </p:spPr>
        </p:pic>
        <p:pic>
          <p:nvPicPr>
            <p:cNvPr id="38" name="图片 12">
              <a:extLst>
                <a:ext uri="{FF2B5EF4-FFF2-40B4-BE49-F238E27FC236}">
                  <a16:creationId xmlns:a16="http://schemas.microsoft.com/office/drawing/2014/main" id="{B434ABF3-3F9F-075F-CA56-40E0A0653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3689" y="5952293"/>
              <a:ext cx="3267329" cy="905706"/>
            </a:xfrm>
            <a:prstGeom prst="rect">
              <a:avLst/>
            </a:prstGeom>
          </p:spPr>
        </p:pic>
        <p:pic>
          <p:nvPicPr>
            <p:cNvPr id="39" name="图片 22">
              <a:extLst>
                <a:ext uri="{FF2B5EF4-FFF2-40B4-BE49-F238E27FC236}">
                  <a16:creationId xmlns:a16="http://schemas.microsoft.com/office/drawing/2014/main" id="{D7D49C82-87A1-5B29-9970-EF0643209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4" name="任意多边形: 形状 59">
            <a:extLst>
              <a:ext uri="{FF2B5EF4-FFF2-40B4-BE49-F238E27FC236}">
                <a16:creationId xmlns:a16="http://schemas.microsoft.com/office/drawing/2014/main" id="{26F55A21-18D6-226C-EA71-E03CDCAE743B}"/>
              </a:ext>
            </a:extLst>
          </p:cNvPr>
          <p:cNvSpPr/>
          <p:nvPr/>
        </p:nvSpPr>
        <p:spPr>
          <a:xfrm>
            <a:off x="2228681" y="865213"/>
            <a:ext cx="8430705" cy="4860873"/>
          </a:xfrm>
          <a:custGeom>
            <a:avLst/>
            <a:gdLst>
              <a:gd name="connsiteX0" fmla="*/ 0 w 8430705"/>
              <a:gd name="connsiteY0" fmla="*/ 810146 h 4860873"/>
              <a:gd name="connsiteX1" fmla="*/ 810146 w 8430705"/>
              <a:gd name="connsiteY1" fmla="*/ 0 h 4860873"/>
              <a:gd name="connsiteX2" fmla="*/ 1241472 w 8430705"/>
              <a:gd name="connsiteY2" fmla="*/ 0 h 4860873"/>
              <a:gd name="connsiteX3" fmla="*/ 1809007 w 8430705"/>
              <a:gd name="connsiteY3" fmla="*/ 0 h 4860873"/>
              <a:gd name="connsiteX4" fmla="*/ 2240333 w 8430705"/>
              <a:gd name="connsiteY4" fmla="*/ 0 h 4860873"/>
              <a:gd name="connsiteX5" fmla="*/ 2944076 w 8430705"/>
              <a:gd name="connsiteY5" fmla="*/ 0 h 4860873"/>
              <a:gd name="connsiteX6" fmla="*/ 3375402 w 8430705"/>
              <a:gd name="connsiteY6" fmla="*/ 0 h 4860873"/>
              <a:gd name="connsiteX7" fmla="*/ 3738624 w 8430705"/>
              <a:gd name="connsiteY7" fmla="*/ 0 h 4860873"/>
              <a:gd name="connsiteX8" fmla="*/ 4306159 w 8430705"/>
              <a:gd name="connsiteY8" fmla="*/ 0 h 4860873"/>
              <a:gd name="connsiteX9" fmla="*/ 4873693 w 8430705"/>
              <a:gd name="connsiteY9" fmla="*/ 0 h 4860873"/>
              <a:gd name="connsiteX10" fmla="*/ 5577436 w 8430705"/>
              <a:gd name="connsiteY10" fmla="*/ 0 h 4860873"/>
              <a:gd name="connsiteX11" fmla="*/ 6076866 w 8430705"/>
              <a:gd name="connsiteY11" fmla="*/ 0 h 4860873"/>
              <a:gd name="connsiteX12" fmla="*/ 6440088 w 8430705"/>
              <a:gd name="connsiteY12" fmla="*/ 0 h 4860873"/>
              <a:gd name="connsiteX13" fmla="*/ 6939519 w 8430705"/>
              <a:gd name="connsiteY13" fmla="*/ 0 h 4860873"/>
              <a:gd name="connsiteX14" fmla="*/ 7620560 w 8430705"/>
              <a:gd name="connsiteY14" fmla="*/ 0 h 4860873"/>
              <a:gd name="connsiteX15" fmla="*/ 8430706 w 8430705"/>
              <a:gd name="connsiteY15" fmla="*/ 810146 h 4860873"/>
              <a:gd name="connsiteX16" fmla="*/ 8430705 w 8430705"/>
              <a:gd name="connsiteY16" fmla="*/ 4050728 h 4860873"/>
              <a:gd name="connsiteX17" fmla="*/ 7620559 w 8430705"/>
              <a:gd name="connsiteY17" fmla="*/ 4860874 h 4860873"/>
              <a:gd name="connsiteX18" fmla="*/ 6916816 w 8430705"/>
              <a:gd name="connsiteY18" fmla="*/ 4860874 h 4860873"/>
              <a:gd name="connsiteX19" fmla="*/ 6553594 w 8430705"/>
              <a:gd name="connsiteY19" fmla="*/ 4860874 h 4860873"/>
              <a:gd name="connsiteX20" fmla="*/ 5849852 w 8430705"/>
              <a:gd name="connsiteY20" fmla="*/ 4860874 h 4860873"/>
              <a:gd name="connsiteX21" fmla="*/ 5214213 w 8430705"/>
              <a:gd name="connsiteY21" fmla="*/ 4860874 h 4860873"/>
              <a:gd name="connsiteX22" fmla="*/ 4646679 w 8430705"/>
              <a:gd name="connsiteY22" fmla="*/ 4860874 h 4860873"/>
              <a:gd name="connsiteX23" fmla="*/ 4011040 w 8430705"/>
              <a:gd name="connsiteY23" fmla="*/ 4860873 h 4860873"/>
              <a:gd name="connsiteX24" fmla="*/ 3511610 w 8430705"/>
              <a:gd name="connsiteY24" fmla="*/ 4860873 h 4860873"/>
              <a:gd name="connsiteX25" fmla="*/ 2875971 w 8430705"/>
              <a:gd name="connsiteY25" fmla="*/ 4860873 h 4860873"/>
              <a:gd name="connsiteX26" fmla="*/ 2308437 w 8430705"/>
              <a:gd name="connsiteY26" fmla="*/ 4860873 h 4860873"/>
              <a:gd name="connsiteX27" fmla="*/ 1740902 w 8430705"/>
              <a:gd name="connsiteY27" fmla="*/ 4860873 h 4860873"/>
              <a:gd name="connsiteX28" fmla="*/ 810146 w 8430705"/>
              <a:gd name="connsiteY28" fmla="*/ 4860873 h 4860873"/>
              <a:gd name="connsiteX29" fmla="*/ 0 w 8430705"/>
              <a:gd name="connsiteY29" fmla="*/ 4050727 h 4860873"/>
              <a:gd name="connsiteX30" fmla="*/ 0 w 8430705"/>
              <a:gd name="connsiteY30" fmla="*/ 3510630 h 4860873"/>
              <a:gd name="connsiteX31" fmla="*/ 0 w 8430705"/>
              <a:gd name="connsiteY31" fmla="*/ 2905722 h 4860873"/>
              <a:gd name="connsiteX32" fmla="*/ 0 w 8430705"/>
              <a:gd name="connsiteY32" fmla="*/ 2398031 h 4860873"/>
              <a:gd name="connsiteX33" fmla="*/ 0 w 8430705"/>
              <a:gd name="connsiteY33" fmla="*/ 1890340 h 4860873"/>
              <a:gd name="connsiteX34" fmla="*/ 0 w 8430705"/>
              <a:gd name="connsiteY34" fmla="*/ 1415054 h 4860873"/>
              <a:gd name="connsiteX35" fmla="*/ 0 w 8430705"/>
              <a:gd name="connsiteY35" fmla="*/ 810146 h 4860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30705" h="4860873" fill="none" extrusionOk="0">
                <a:moveTo>
                  <a:pt x="0" y="810146"/>
                </a:moveTo>
                <a:cubicBezTo>
                  <a:pt x="-30159" y="341883"/>
                  <a:pt x="382855" y="-7531"/>
                  <a:pt x="810146" y="0"/>
                </a:cubicBezTo>
                <a:cubicBezTo>
                  <a:pt x="924610" y="-45743"/>
                  <a:pt x="1130588" y="1190"/>
                  <a:pt x="1241472" y="0"/>
                </a:cubicBezTo>
                <a:cubicBezTo>
                  <a:pt x="1352356" y="-1190"/>
                  <a:pt x="1613484" y="31247"/>
                  <a:pt x="1809007" y="0"/>
                </a:cubicBezTo>
                <a:cubicBezTo>
                  <a:pt x="2004530" y="-31247"/>
                  <a:pt x="2065706" y="38676"/>
                  <a:pt x="2240333" y="0"/>
                </a:cubicBezTo>
                <a:cubicBezTo>
                  <a:pt x="2414960" y="-38676"/>
                  <a:pt x="2682440" y="1992"/>
                  <a:pt x="2944076" y="0"/>
                </a:cubicBezTo>
                <a:cubicBezTo>
                  <a:pt x="3205712" y="-1992"/>
                  <a:pt x="3248990" y="50152"/>
                  <a:pt x="3375402" y="0"/>
                </a:cubicBezTo>
                <a:cubicBezTo>
                  <a:pt x="3501814" y="-50152"/>
                  <a:pt x="3599940" y="34718"/>
                  <a:pt x="3738624" y="0"/>
                </a:cubicBezTo>
                <a:cubicBezTo>
                  <a:pt x="3877308" y="-34718"/>
                  <a:pt x="4173578" y="8529"/>
                  <a:pt x="4306159" y="0"/>
                </a:cubicBezTo>
                <a:cubicBezTo>
                  <a:pt x="4438740" y="-8529"/>
                  <a:pt x="4720800" y="46996"/>
                  <a:pt x="4873693" y="0"/>
                </a:cubicBezTo>
                <a:cubicBezTo>
                  <a:pt x="5026586" y="-46996"/>
                  <a:pt x="5261991" y="13520"/>
                  <a:pt x="5577436" y="0"/>
                </a:cubicBezTo>
                <a:cubicBezTo>
                  <a:pt x="5892881" y="-13520"/>
                  <a:pt x="5840269" y="36209"/>
                  <a:pt x="6076866" y="0"/>
                </a:cubicBezTo>
                <a:cubicBezTo>
                  <a:pt x="6313463" y="-36209"/>
                  <a:pt x="6307784" y="22242"/>
                  <a:pt x="6440088" y="0"/>
                </a:cubicBezTo>
                <a:cubicBezTo>
                  <a:pt x="6572392" y="-22242"/>
                  <a:pt x="6771335" y="51906"/>
                  <a:pt x="6939519" y="0"/>
                </a:cubicBezTo>
                <a:cubicBezTo>
                  <a:pt x="7107703" y="-51906"/>
                  <a:pt x="7356997" y="66960"/>
                  <a:pt x="7620560" y="0"/>
                </a:cubicBezTo>
                <a:cubicBezTo>
                  <a:pt x="7972957" y="-5075"/>
                  <a:pt x="8414823" y="360009"/>
                  <a:pt x="8430706" y="810146"/>
                </a:cubicBezTo>
                <a:cubicBezTo>
                  <a:pt x="8466235" y="2120658"/>
                  <a:pt x="8238057" y="2887060"/>
                  <a:pt x="8430705" y="4050728"/>
                </a:cubicBezTo>
                <a:cubicBezTo>
                  <a:pt x="8408626" y="4484247"/>
                  <a:pt x="8051583" y="4792948"/>
                  <a:pt x="7620559" y="4860874"/>
                </a:cubicBezTo>
                <a:cubicBezTo>
                  <a:pt x="7357828" y="4900748"/>
                  <a:pt x="7140454" y="4792984"/>
                  <a:pt x="6916816" y="4860874"/>
                </a:cubicBezTo>
                <a:cubicBezTo>
                  <a:pt x="6693178" y="4928764"/>
                  <a:pt x="6649259" y="4827220"/>
                  <a:pt x="6553594" y="4860874"/>
                </a:cubicBezTo>
                <a:cubicBezTo>
                  <a:pt x="6457929" y="4894528"/>
                  <a:pt x="6134172" y="4784693"/>
                  <a:pt x="5849852" y="4860874"/>
                </a:cubicBezTo>
                <a:cubicBezTo>
                  <a:pt x="5565532" y="4937055"/>
                  <a:pt x="5421780" y="4795474"/>
                  <a:pt x="5214213" y="4860874"/>
                </a:cubicBezTo>
                <a:cubicBezTo>
                  <a:pt x="5006646" y="4926274"/>
                  <a:pt x="4918663" y="4802467"/>
                  <a:pt x="4646679" y="4860874"/>
                </a:cubicBezTo>
                <a:cubicBezTo>
                  <a:pt x="4374695" y="4919281"/>
                  <a:pt x="4178200" y="4839717"/>
                  <a:pt x="4011040" y="4860873"/>
                </a:cubicBezTo>
                <a:cubicBezTo>
                  <a:pt x="3843880" y="4882029"/>
                  <a:pt x="3613249" y="4829543"/>
                  <a:pt x="3511610" y="4860873"/>
                </a:cubicBezTo>
                <a:cubicBezTo>
                  <a:pt x="3409971" y="4892203"/>
                  <a:pt x="3006883" y="4822210"/>
                  <a:pt x="2875971" y="4860873"/>
                </a:cubicBezTo>
                <a:cubicBezTo>
                  <a:pt x="2745059" y="4899536"/>
                  <a:pt x="2435825" y="4799548"/>
                  <a:pt x="2308437" y="4860873"/>
                </a:cubicBezTo>
                <a:cubicBezTo>
                  <a:pt x="2181049" y="4922198"/>
                  <a:pt x="2006637" y="4798505"/>
                  <a:pt x="1740902" y="4860873"/>
                </a:cubicBezTo>
                <a:cubicBezTo>
                  <a:pt x="1475167" y="4923241"/>
                  <a:pt x="1222806" y="4808165"/>
                  <a:pt x="810146" y="4860873"/>
                </a:cubicBezTo>
                <a:cubicBezTo>
                  <a:pt x="344042" y="4834736"/>
                  <a:pt x="-3938" y="4532568"/>
                  <a:pt x="0" y="4050727"/>
                </a:cubicBezTo>
                <a:cubicBezTo>
                  <a:pt x="-6907" y="3806345"/>
                  <a:pt x="1066" y="3706127"/>
                  <a:pt x="0" y="3510630"/>
                </a:cubicBezTo>
                <a:cubicBezTo>
                  <a:pt x="-1066" y="3315133"/>
                  <a:pt x="55238" y="3065806"/>
                  <a:pt x="0" y="2905722"/>
                </a:cubicBezTo>
                <a:cubicBezTo>
                  <a:pt x="-55238" y="2745638"/>
                  <a:pt x="35494" y="2558006"/>
                  <a:pt x="0" y="2398031"/>
                </a:cubicBezTo>
                <a:cubicBezTo>
                  <a:pt x="-35494" y="2238056"/>
                  <a:pt x="43640" y="2130167"/>
                  <a:pt x="0" y="1890340"/>
                </a:cubicBezTo>
                <a:cubicBezTo>
                  <a:pt x="-43640" y="1650513"/>
                  <a:pt x="37330" y="1530623"/>
                  <a:pt x="0" y="1415054"/>
                </a:cubicBezTo>
                <a:cubicBezTo>
                  <a:pt x="-37330" y="1299485"/>
                  <a:pt x="44590" y="980217"/>
                  <a:pt x="0" y="810146"/>
                </a:cubicBezTo>
                <a:close/>
              </a:path>
              <a:path w="8430705" h="4860873" stroke="0" extrusionOk="0">
                <a:moveTo>
                  <a:pt x="0" y="810146"/>
                </a:moveTo>
                <a:cubicBezTo>
                  <a:pt x="-18282" y="458225"/>
                  <a:pt x="319300" y="-59482"/>
                  <a:pt x="810146" y="0"/>
                </a:cubicBezTo>
                <a:cubicBezTo>
                  <a:pt x="1086478" y="-73775"/>
                  <a:pt x="1223934" y="26563"/>
                  <a:pt x="1445785" y="0"/>
                </a:cubicBezTo>
                <a:cubicBezTo>
                  <a:pt x="1667636" y="-26563"/>
                  <a:pt x="1704347" y="23320"/>
                  <a:pt x="1809007" y="0"/>
                </a:cubicBezTo>
                <a:cubicBezTo>
                  <a:pt x="1913667" y="-23320"/>
                  <a:pt x="2062565" y="33087"/>
                  <a:pt x="2172229" y="0"/>
                </a:cubicBezTo>
                <a:cubicBezTo>
                  <a:pt x="2281893" y="-33087"/>
                  <a:pt x="2459245" y="14967"/>
                  <a:pt x="2603555" y="0"/>
                </a:cubicBezTo>
                <a:cubicBezTo>
                  <a:pt x="2747865" y="-14967"/>
                  <a:pt x="3159041" y="60184"/>
                  <a:pt x="3307298" y="0"/>
                </a:cubicBezTo>
                <a:cubicBezTo>
                  <a:pt x="3455555" y="-60184"/>
                  <a:pt x="3610443" y="28691"/>
                  <a:pt x="3806728" y="0"/>
                </a:cubicBezTo>
                <a:cubicBezTo>
                  <a:pt x="4003013" y="-28691"/>
                  <a:pt x="4035951" y="7632"/>
                  <a:pt x="4169950" y="0"/>
                </a:cubicBezTo>
                <a:cubicBezTo>
                  <a:pt x="4303949" y="-7632"/>
                  <a:pt x="4425999" y="4092"/>
                  <a:pt x="4533172" y="0"/>
                </a:cubicBezTo>
                <a:cubicBezTo>
                  <a:pt x="4640345" y="-4092"/>
                  <a:pt x="4898543" y="12021"/>
                  <a:pt x="5032603" y="0"/>
                </a:cubicBezTo>
                <a:cubicBezTo>
                  <a:pt x="5166663" y="-12021"/>
                  <a:pt x="5255573" y="32653"/>
                  <a:pt x="5463929" y="0"/>
                </a:cubicBezTo>
                <a:cubicBezTo>
                  <a:pt x="5672285" y="-32653"/>
                  <a:pt x="5761986" y="33001"/>
                  <a:pt x="5963359" y="0"/>
                </a:cubicBezTo>
                <a:cubicBezTo>
                  <a:pt x="6164732" y="-33001"/>
                  <a:pt x="6202795" y="39667"/>
                  <a:pt x="6394685" y="0"/>
                </a:cubicBezTo>
                <a:cubicBezTo>
                  <a:pt x="6586575" y="-39667"/>
                  <a:pt x="6814842" y="55750"/>
                  <a:pt x="6962220" y="0"/>
                </a:cubicBezTo>
                <a:cubicBezTo>
                  <a:pt x="7109598" y="-55750"/>
                  <a:pt x="7381869" y="32972"/>
                  <a:pt x="7620560" y="0"/>
                </a:cubicBezTo>
                <a:cubicBezTo>
                  <a:pt x="7971517" y="-62831"/>
                  <a:pt x="8518357" y="421970"/>
                  <a:pt x="8430706" y="810146"/>
                </a:cubicBezTo>
                <a:cubicBezTo>
                  <a:pt x="8187328" y="1951932"/>
                  <a:pt x="8357768" y="2922759"/>
                  <a:pt x="8430705" y="4050728"/>
                </a:cubicBezTo>
                <a:cubicBezTo>
                  <a:pt x="8476474" y="4512944"/>
                  <a:pt x="8126105" y="4834625"/>
                  <a:pt x="7620559" y="4860874"/>
                </a:cubicBezTo>
                <a:cubicBezTo>
                  <a:pt x="7429960" y="4922569"/>
                  <a:pt x="7197756" y="4795915"/>
                  <a:pt x="7053025" y="4860874"/>
                </a:cubicBezTo>
                <a:cubicBezTo>
                  <a:pt x="6908294" y="4925833"/>
                  <a:pt x="6640472" y="4799126"/>
                  <a:pt x="6485490" y="4860874"/>
                </a:cubicBezTo>
                <a:cubicBezTo>
                  <a:pt x="6330509" y="4922622"/>
                  <a:pt x="6198781" y="4806120"/>
                  <a:pt x="5917956" y="4860874"/>
                </a:cubicBezTo>
                <a:cubicBezTo>
                  <a:pt x="5637131" y="4915628"/>
                  <a:pt x="5605577" y="4820807"/>
                  <a:pt x="5350421" y="4860874"/>
                </a:cubicBezTo>
                <a:cubicBezTo>
                  <a:pt x="5095266" y="4900941"/>
                  <a:pt x="5099966" y="4822405"/>
                  <a:pt x="4987199" y="4860874"/>
                </a:cubicBezTo>
                <a:cubicBezTo>
                  <a:pt x="4874432" y="4899343"/>
                  <a:pt x="4583817" y="4828349"/>
                  <a:pt x="4283457" y="4860874"/>
                </a:cubicBezTo>
                <a:cubicBezTo>
                  <a:pt x="3983097" y="4893399"/>
                  <a:pt x="3801656" y="4849152"/>
                  <a:pt x="3579714" y="4860873"/>
                </a:cubicBezTo>
                <a:cubicBezTo>
                  <a:pt x="3357772" y="4872595"/>
                  <a:pt x="3295895" y="4860806"/>
                  <a:pt x="3080284" y="4860873"/>
                </a:cubicBezTo>
                <a:cubicBezTo>
                  <a:pt x="2864673" y="4860940"/>
                  <a:pt x="2619264" y="4826109"/>
                  <a:pt x="2444645" y="4860873"/>
                </a:cubicBezTo>
                <a:cubicBezTo>
                  <a:pt x="2270026" y="4895637"/>
                  <a:pt x="2002384" y="4795243"/>
                  <a:pt x="1877111" y="4860873"/>
                </a:cubicBezTo>
                <a:cubicBezTo>
                  <a:pt x="1751838" y="4926503"/>
                  <a:pt x="1649762" y="4856211"/>
                  <a:pt x="1445785" y="4860873"/>
                </a:cubicBezTo>
                <a:cubicBezTo>
                  <a:pt x="1241808" y="4865535"/>
                  <a:pt x="1062112" y="4822748"/>
                  <a:pt x="810146" y="4860873"/>
                </a:cubicBezTo>
                <a:cubicBezTo>
                  <a:pt x="270820" y="4867644"/>
                  <a:pt x="-9912" y="4457699"/>
                  <a:pt x="0" y="4050727"/>
                </a:cubicBezTo>
                <a:cubicBezTo>
                  <a:pt x="-101" y="3888190"/>
                  <a:pt x="60763" y="3595672"/>
                  <a:pt x="0" y="3478224"/>
                </a:cubicBezTo>
                <a:cubicBezTo>
                  <a:pt x="-60763" y="3360776"/>
                  <a:pt x="46987" y="3175686"/>
                  <a:pt x="0" y="2938128"/>
                </a:cubicBezTo>
                <a:cubicBezTo>
                  <a:pt x="-46987" y="2700570"/>
                  <a:pt x="48385" y="2620315"/>
                  <a:pt x="0" y="2462842"/>
                </a:cubicBezTo>
                <a:cubicBezTo>
                  <a:pt x="-48385" y="2305369"/>
                  <a:pt x="12188" y="2083161"/>
                  <a:pt x="0" y="1987557"/>
                </a:cubicBezTo>
                <a:cubicBezTo>
                  <a:pt x="-12188" y="1891953"/>
                  <a:pt x="31589" y="1563147"/>
                  <a:pt x="0" y="1415054"/>
                </a:cubicBezTo>
                <a:cubicBezTo>
                  <a:pt x="-31589" y="1266961"/>
                  <a:pt x="54774" y="987860"/>
                  <a:pt x="0" y="810146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>
            <a:noFill/>
            <a:extLst>
              <a:ext uri="{C807C97D-BFC1-408E-A445-0C87EB9F89A2}">
                <ask:lineSketchStyleProps xmlns:ask="http://schemas.microsoft.com/office/drawing/2018/sketchyshapes" xmlns="" sd="2152701965">
                  <a:prstGeom prst="flowChartAlternate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21">
            <a:extLst>
              <a:ext uri="{FF2B5EF4-FFF2-40B4-BE49-F238E27FC236}">
                <a16:creationId xmlns:a16="http://schemas.microsoft.com/office/drawing/2014/main" id="{B9642F91-4351-E97E-2199-1A290324DE3D}"/>
              </a:ext>
            </a:extLst>
          </p:cNvPr>
          <p:cNvSpPr txBox="1"/>
          <p:nvPr/>
        </p:nvSpPr>
        <p:spPr>
          <a:xfrm>
            <a:off x="2570224" y="885293"/>
            <a:ext cx="792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Thứ</a:t>
            </a:r>
            <a:r>
              <a:rPr kumimoji="0" lang="en-US" altLang="zh-CN" sz="36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kumimoji="0" lang="en-US" altLang="zh-CN" sz="36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ngày</a:t>
            </a:r>
            <a:r>
              <a:rPr kumimoji="0" lang="en-US" altLang="zh-CN" sz="36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kumimoji="0" lang="en-US" altLang="zh-CN" sz="36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tháng</a:t>
            </a:r>
            <a:r>
              <a:rPr kumimoji="0" lang="en-US" altLang="zh-CN" sz="36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 </a:t>
            </a:r>
            <a:r>
              <a:rPr kumimoji="0" lang="en-US" altLang="zh-CN" sz="3600" b="1" i="0" u="none" strike="noStrike" kern="1200" cap="none" spc="0" normalizeH="0" baseline="0" noProof="0" dirty="0" err="1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năm</a:t>
            </a:r>
            <a:r>
              <a:rPr kumimoji="0" lang="en-US" altLang="zh-CN" sz="3600" b="1" i="0" u="none" strike="noStrike" kern="1200" cap="none" spc="0" normalizeH="0" baseline="0" noProof="0" dirty="0">
                <a:ln w="127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…</a:t>
            </a:r>
            <a:endParaRPr kumimoji="0" lang="zh-CN" altLang="en-US" sz="3600" b="1" i="0" u="none" strike="noStrike" kern="1200" cap="none" spc="0" normalizeH="0" baseline="0" noProof="0" dirty="0">
              <a:ln w="12700"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C9877A-A1F0-0CE6-577B-FF28BCFF1247}"/>
              </a:ext>
            </a:extLst>
          </p:cNvPr>
          <p:cNvSpPr txBox="1"/>
          <p:nvPr/>
        </p:nvSpPr>
        <p:spPr>
          <a:xfrm>
            <a:off x="4664229" y="1501387"/>
            <a:ext cx="3888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nghệ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EB74E0-BB7D-6952-CC55-72459982DF41}"/>
              </a:ext>
            </a:extLst>
          </p:cNvPr>
          <p:cNvSpPr txBox="1"/>
          <p:nvPr/>
        </p:nvSpPr>
        <p:spPr>
          <a:xfrm>
            <a:off x="4115058" y="2297709"/>
            <a:ext cx="4834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12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FB812-628C-3B8F-D6D0-15BE736007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4782" y="3086159"/>
            <a:ext cx="7687722" cy="1859441"/>
          </a:xfrm>
          <a:prstGeom prst="rect">
            <a:avLst/>
          </a:prstGeom>
        </p:spPr>
      </p:pic>
      <p:pic>
        <p:nvPicPr>
          <p:cNvPr id="8" name="Picture 7" descr="A dragonfly with wings&#10;&#10;Description automatically generated">
            <a:extLst>
              <a:ext uri="{FF2B5EF4-FFF2-40B4-BE49-F238E27FC236}">
                <a16:creationId xmlns:a16="http://schemas.microsoft.com/office/drawing/2014/main" id="{1ED39D3D-69C7-B307-494C-1E2FEB44163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24" y="2591942"/>
            <a:ext cx="5051150" cy="4647057"/>
          </a:xfrm>
          <a:prstGeom prst="rect">
            <a:avLst/>
          </a:prstGeom>
        </p:spPr>
      </p:pic>
      <p:sp>
        <p:nvSpPr>
          <p:cNvPr id="16" name="文本框 21">
            <a:extLst>
              <a:ext uri="{FF2B5EF4-FFF2-40B4-BE49-F238E27FC236}">
                <a16:creationId xmlns:a16="http://schemas.microsoft.com/office/drawing/2014/main" id="{660E21B4-C581-4874-8C4A-80B9D10F6DA8}"/>
              </a:ext>
            </a:extLst>
          </p:cNvPr>
          <p:cNvSpPr txBox="1"/>
          <p:nvPr/>
        </p:nvSpPr>
        <p:spPr>
          <a:xfrm>
            <a:off x="160535" y="6512270"/>
            <a:ext cx="11445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>
                <a:ln w="12700"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GV: Mr. Thuật</a:t>
            </a:r>
            <a:r>
              <a:rPr kumimoji="0" lang="en-US" altLang="zh-CN" b="1" i="0" u="none" strike="noStrike" kern="1200" cap="none" spc="0" normalizeH="0" noProof="0">
                <a:ln w="12700"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– TH Hà Lang – CH – TQ. quanvanthuat@gmail.com</a:t>
            </a:r>
            <a:endParaRPr kumimoji="0" lang="zh-CN" altLang="en-US" b="1" i="0" u="none" strike="noStrike" kern="1200" cap="none" spc="0" normalizeH="0" baseline="0" noProof="0" dirty="0">
              <a:ln w="12700">
                <a:noFill/>
              </a:ln>
              <a:solidFill>
                <a:schemeClr val="accent6">
                  <a:lumMod val="7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11629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6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3" grpId="0"/>
          <p:bldP spid="6" grpId="0"/>
          <p:bldP spid="1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75013" y="255202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id="{A74239B5-C67B-4CDC-9DD8-A676BBAB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4" y="306890"/>
            <a:ext cx="876607" cy="988176"/>
          </a:xfrm>
          <a:prstGeom prst="rect">
            <a:avLst/>
          </a:prstGeom>
        </p:spPr>
      </p:pic>
      <p:sp>
        <p:nvSpPr>
          <p:cNvPr id="545" name="TextBox 544">
            <a:extLst>
              <a:ext uri="{FF2B5EF4-FFF2-40B4-BE49-F238E27FC236}">
                <a16:creationId xmlns:a16="http://schemas.microsoft.com/office/drawing/2014/main" id="{3E2AA57E-C729-4A63-AF39-BFB135DC1C36}"/>
              </a:ext>
            </a:extLst>
          </p:cNvPr>
          <p:cNvSpPr txBox="1"/>
          <p:nvPr/>
        </p:nvSpPr>
        <p:spPr>
          <a:xfrm>
            <a:off x="1224670" y="269768"/>
            <a:ext cx="103101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lựa chọn các vật liệu với số lượng phù hợp và dụng cụ cần thiết có trong Hình 2 để làm chuồn chuồn thăng bằng.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E333DD-0FEF-3F2E-4735-C1F1C15FF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99" y="1466849"/>
            <a:ext cx="6391275" cy="479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35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91280" y="419154"/>
            <a:ext cx="11209440" cy="60080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7">
            <a:extLst>
              <a:ext uri="{FF2B5EF4-FFF2-40B4-BE49-F238E27FC236}">
                <a16:creationId xmlns:a16="http://schemas.microsoft.com/office/drawing/2014/main" id="{AE1AE4BB-126D-4F4E-8ECC-5FCDE7FE1AFB}"/>
              </a:ext>
            </a:extLst>
          </p:cNvPr>
          <p:cNvSpPr/>
          <p:nvPr/>
        </p:nvSpPr>
        <p:spPr>
          <a:xfrm>
            <a:off x="2801752" y="0"/>
            <a:ext cx="6285098" cy="847724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86A5433-28DA-6175-9E81-644A7CAAB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993273"/>
              </p:ext>
            </p:extLst>
          </p:nvPr>
        </p:nvGraphicFramePr>
        <p:xfrm>
          <a:off x="1346200" y="1443566"/>
          <a:ext cx="8931275" cy="4042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300">
                  <a:extLst>
                    <a:ext uri="{9D8B030D-6E8A-4147-A177-3AD203B41FA5}">
                      <a16:colId xmlns:a16="http://schemas.microsoft.com/office/drawing/2014/main" val="2683455265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113665742"/>
                    </a:ext>
                  </a:extLst>
                </a:gridCol>
                <a:gridCol w="2276475">
                  <a:extLst>
                    <a:ext uri="{9D8B030D-6E8A-4147-A177-3AD203B41FA5}">
                      <a16:colId xmlns:a16="http://schemas.microsoft.com/office/drawing/2014/main" val="1188982957"/>
                    </a:ext>
                  </a:extLst>
                </a:gridCol>
              </a:tblGrid>
              <a:tr h="505354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bộ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phận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liệu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/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Dụng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cụ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lượng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100469"/>
                  </a:ext>
                </a:extLst>
              </a:tr>
              <a:tr h="505354">
                <a:tc rowSpan="4"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Cánh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bìa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865618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490466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Đất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nặn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74072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Kéo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980502"/>
                  </a:ext>
                </a:extLst>
              </a:tr>
              <a:tr h="505354">
                <a:tc rowSpan="3"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Thân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2060"/>
                          </a:solidFill>
                        </a:rPr>
                        <a:t>chuồn</a:t>
                      </a:r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bìa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693858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Giấy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659151"/>
                  </a:ext>
                </a:extLst>
              </a:tr>
              <a:tr h="50535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Kéo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bút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chì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</a:rPr>
                        <a:t>màu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</a:rPr>
                        <a:t>,…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77213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45B1C5A-7890-DFFC-8ED8-A18DC14BAC0C}"/>
              </a:ext>
            </a:extLst>
          </p:cNvPr>
          <p:cNvSpPr txBox="1"/>
          <p:nvPr/>
        </p:nvSpPr>
        <p:spPr>
          <a:xfrm>
            <a:off x="8439150" y="1962150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01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FC852D-231C-7658-7E5F-3344203A08C0}"/>
              </a:ext>
            </a:extLst>
          </p:cNvPr>
          <p:cNvSpPr txBox="1"/>
          <p:nvPr/>
        </p:nvSpPr>
        <p:spPr>
          <a:xfrm>
            <a:off x="8401050" y="2466975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 – 2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3DAE70-38B0-BE47-1506-EA1D3F1E71FC}"/>
              </a:ext>
            </a:extLst>
          </p:cNvPr>
          <p:cNvSpPr txBox="1"/>
          <p:nvPr/>
        </p:nvSpPr>
        <p:spPr>
          <a:xfrm>
            <a:off x="8477250" y="2962275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01 </a:t>
            </a:r>
            <a:r>
              <a:rPr lang="en-US" sz="2800" dirty="0" err="1">
                <a:solidFill>
                  <a:srgbClr val="FF0000"/>
                </a:solidFill>
              </a:rPr>
              <a:t>hộp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883DEB-C9FF-D0C6-C0CB-8F4F09C0627B}"/>
              </a:ext>
            </a:extLst>
          </p:cNvPr>
          <p:cNvSpPr txBox="1"/>
          <p:nvPr/>
        </p:nvSpPr>
        <p:spPr>
          <a:xfrm>
            <a:off x="8420100" y="3952875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01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A5F82E-9E93-694A-C701-6A1E4BF8BADB}"/>
              </a:ext>
            </a:extLst>
          </p:cNvPr>
          <p:cNvSpPr txBox="1"/>
          <p:nvPr/>
        </p:nvSpPr>
        <p:spPr>
          <a:xfrm>
            <a:off x="8410575" y="4457700"/>
            <a:ext cx="1495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 – 2 </a:t>
            </a:r>
            <a:r>
              <a:rPr lang="en-US" sz="2800" dirty="0" err="1">
                <a:solidFill>
                  <a:srgbClr val="FF0000"/>
                </a:solidFill>
              </a:rPr>
              <a:t>tờ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2230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835F20C-6DA2-D249-D10E-AAC4B43E7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79" y="2605565"/>
            <a:ext cx="5227326" cy="3485973"/>
          </a:xfrm>
          <a:prstGeom prst="rect">
            <a:avLst/>
          </a:prstGeom>
        </p:spPr>
      </p:pic>
      <p:pic>
        <p:nvPicPr>
          <p:cNvPr id="8" name="Picture 7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EF84767C-AB9B-527C-2060-DE157D6D8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55" y="3253925"/>
            <a:ext cx="2003898" cy="2921896"/>
          </a:xfrm>
          <a:prstGeom prst="rect">
            <a:avLst/>
          </a:prstGeom>
        </p:spPr>
      </p:pic>
      <p:pic>
        <p:nvPicPr>
          <p:cNvPr id="10" name="Picture 9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7C38194A-6733-459F-24F6-95BEE812AF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t="698" r="28859" b="-698"/>
          <a:stretch/>
        </p:blipFill>
        <p:spPr>
          <a:xfrm>
            <a:off x="4304031" y="2696667"/>
            <a:ext cx="1402003" cy="3388052"/>
          </a:xfrm>
          <a:prstGeom prst="rect">
            <a:avLst/>
          </a:prstGeom>
        </p:spPr>
      </p:pic>
      <p:pic>
        <p:nvPicPr>
          <p:cNvPr id="12" name="Picture 11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id="{45E2C714-3F82-8BC5-3277-1C0C4C0C92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809" y="2696667"/>
            <a:ext cx="2274660" cy="3179632"/>
          </a:xfrm>
          <a:prstGeom prst="rect">
            <a:avLst/>
          </a:prstGeom>
        </p:spPr>
      </p:pic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4B5915E-4AD3-09B6-2F92-E7D3E11F5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35" y="2768564"/>
            <a:ext cx="2747619" cy="32627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DF7792C-C991-4EF6-BA10-61D112CF2C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0272" y="685159"/>
            <a:ext cx="8620491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21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FE3236A-505B-4BB0-9DC6-C8115EEBF46D}"/>
              </a:ext>
            </a:extLst>
          </p:cNvPr>
          <p:cNvSpPr/>
          <p:nvPr/>
        </p:nvSpPr>
        <p:spPr>
          <a:xfrm>
            <a:off x="470548" y="209408"/>
            <a:ext cx="11202895" cy="63960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90D2809-B9E9-10AC-D059-EDC019CCC736}"/>
              </a:ext>
            </a:extLst>
          </p:cNvPr>
          <p:cNvSpPr/>
          <p:nvPr/>
        </p:nvSpPr>
        <p:spPr>
          <a:xfrm>
            <a:off x="686003" y="1364201"/>
            <a:ext cx="9184863" cy="1495882"/>
          </a:xfrm>
          <a:custGeom>
            <a:avLst/>
            <a:gdLst>
              <a:gd name="connsiteX0" fmla="*/ 0 w 9184863"/>
              <a:gd name="connsiteY0" fmla="*/ 249319 h 1495882"/>
              <a:gd name="connsiteX1" fmla="*/ 249319 w 9184863"/>
              <a:gd name="connsiteY1" fmla="*/ 0 h 1495882"/>
              <a:gd name="connsiteX2" fmla="*/ 830628 w 9184863"/>
              <a:gd name="connsiteY2" fmla="*/ 0 h 1495882"/>
              <a:gd name="connsiteX3" fmla="*/ 1411937 w 9184863"/>
              <a:gd name="connsiteY3" fmla="*/ 0 h 1495882"/>
              <a:gd name="connsiteX4" fmla="*/ 1819521 w 9184863"/>
              <a:gd name="connsiteY4" fmla="*/ 0 h 1495882"/>
              <a:gd name="connsiteX5" fmla="*/ 2574555 w 9184863"/>
              <a:gd name="connsiteY5" fmla="*/ 0 h 1495882"/>
              <a:gd name="connsiteX6" fmla="*/ 2982139 w 9184863"/>
              <a:gd name="connsiteY6" fmla="*/ 0 h 1495882"/>
              <a:gd name="connsiteX7" fmla="*/ 3389723 w 9184863"/>
              <a:gd name="connsiteY7" fmla="*/ 0 h 1495882"/>
              <a:gd name="connsiteX8" fmla="*/ 3971032 w 9184863"/>
              <a:gd name="connsiteY8" fmla="*/ 0 h 1495882"/>
              <a:gd name="connsiteX9" fmla="*/ 4726066 w 9184863"/>
              <a:gd name="connsiteY9" fmla="*/ 0 h 1495882"/>
              <a:gd name="connsiteX10" fmla="*/ 5307375 w 9184863"/>
              <a:gd name="connsiteY10" fmla="*/ 0 h 1495882"/>
              <a:gd name="connsiteX11" fmla="*/ 5888684 w 9184863"/>
              <a:gd name="connsiteY11" fmla="*/ 0 h 1495882"/>
              <a:gd name="connsiteX12" fmla="*/ 6469992 w 9184863"/>
              <a:gd name="connsiteY12" fmla="*/ 0 h 1495882"/>
              <a:gd name="connsiteX13" fmla="*/ 7225026 w 9184863"/>
              <a:gd name="connsiteY13" fmla="*/ 0 h 1495882"/>
              <a:gd name="connsiteX14" fmla="*/ 7632610 w 9184863"/>
              <a:gd name="connsiteY14" fmla="*/ 0 h 1495882"/>
              <a:gd name="connsiteX15" fmla="*/ 8127057 w 9184863"/>
              <a:gd name="connsiteY15" fmla="*/ 0 h 1495882"/>
              <a:gd name="connsiteX16" fmla="*/ 8935544 w 9184863"/>
              <a:gd name="connsiteY16" fmla="*/ 0 h 1495882"/>
              <a:gd name="connsiteX17" fmla="*/ 9184863 w 9184863"/>
              <a:gd name="connsiteY17" fmla="*/ 249319 h 1495882"/>
              <a:gd name="connsiteX18" fmla="*/ 9184863 w 9184863"/>
              <a:gd name="connsiteY18" fmla="*/ 767886 h 1495882"/>
              <a:gd name="connsiteX19" fmla="*/ 9184863 w 9184863"/>
              <a:gd name="connsiteY19" fmla="*/ 1246563 h 1495882"/>
              <a:gd name="connsiteX20" fmla="*/ 8935544 w 9184863"/>
              <a:gd name="connsiteY20" fmla="*/ 1495882 h 1495882"/>
              <a:gd name="connsiteX21" fmla="*/ 8180511 w 9184863"/>
              <a:gd name="connsiteY21" fmla="*/ 1495882 h 1495882"/>
              <a:gd name="connsiteX22" fmla="*/ 7772926 w 9184863"/>
              <a:gd name="connsiteY22" fmla="*/ 1495882 h 1495882"/>
              <a:gd name="connsiteX23" fmla="*/ 7365342 w 9184863"/>
              <a:gd name="connsiteY23" fmla="*/ 1495882 h 1495882"/>
              <a:gd name="connsiteX24" fmla="*/ 6610308 w 9184863"/>
              <a:gd name="connsiteY24" fmla="*/ 1495882 h 1495882"/>
              <a:gd name="connsiteX25" fmla="*/ 6202724 w 9184863"/>
              <a:gd name="connsiteY25" fmla="*/ 1495882 h 1495882"/>
              <a:gd name="connsiteX26" fmla="*/ 5447691 w 9184863"/>
              <a:gd name="connsiteY26" fmla="*/ 1495882 h 1495882"/>
              <a:gd name="connsiteX27" fmla="*/ 4692657 w 9184863"/>
              <a:gd name="connsiteY27" fmla="*/ 1495882 h 1495882"/>
              <a:gd name="connsiteX28" fmla="*/ 4024486 w 9184863"/>
              <a:gd name="connsiteY28" fmla="*/ 1495882 h 1495882"/>
              <a:gd name="connsiteX29" fmla="*/ 3443177 w 9184863"/>
              <a:gd name="connsiteY29" fmla="*/ 1495882 h 1495882"/>
              <a:gd name="connsiteX30" fmla="*/ 2948730 w 9184863"/>
              <a:gd name="connsiteY30" fmla="*/ 1495882 h 1495882"/>
              <a:gd name="connsiteX31" fmla="*/ 2541146 w 9184863"/>
              <a:gd name="connsiteY31" fmla="*/ 1495882 h 1495882"/>
              <a:gd name="connsiteX32" fmla="*/ 1786113 w 9184863"/>
              <a:gd name="connsiteY32" fmla="*/ 1495882 h 1495882"/>
              <a:gd name="connsiteX33" fmla="*/ 1031079 w 9184863"/>
              <a:gd name="connsiteY33" fmla="*/ 1495882 h 1495882"/>
              <a:gd name="connsiteX34" fmla="*/ 249319 w 9184863"/>
              <a:gd name="connsiteY34" fmla="*/ 1495882 h 1495882"/>
              <a:gd name="connsiteX35" fmla="*/ 0 w 9184863"/>
              <a:gd name="connsiteY35" fmla="*/ 1246563 h 1495882"/>
              <a:gd name="connsiteX36" fmla="*/ 0 w 9184863"/>
              <a:gd name="connsiteY36" fmla="*/ 737969 h 1495882"/>
              <a:gd name="connsiteX37" fmla="*/ 0 w 9184863"/>
              <a:gd name="connsiteY37" fmla="*/ 249319 h 149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9184863" h="1495882" fill="none" extrusionOk="0">
                <a:moveTo>
                  <a:pt x="0" y="249319"/>
                </a:moveTo>
                <a:cubicBezTo>
                  <a:pt x="-13938" y="108620"/>
                  <a:pt x="108076" y="9825"/>
                  <a:pt x="249319" y="0"/>
                </a:cubicBezTo>
                <a:cubicBezTo>
                  <a:pt x="502148" y="-2481"/>
                  <a:pt x="706834" y="23965"/>
                  <a:pt x="830628" y="0"/>
                </a:cubicBezTo>
                <a:cubicBezTo>
                  <a:pt x="954422" y="-23965"/>
                  <a:pt x="1163637" y="-12417"/>
                  <a:pt x="1411937" y="0"/>
                </a:cubicBezTo>
                <a:cubicBezTo>
                  <a:pt x="1660237" y="12417"/>
                  <a:pt x="1673514" y="7117"/>
                  <a:pt x="1819521" y="0"/>
                </a:cubicBezTo>
                <a:cubicBezTo>
                  <a:pt x="1965528" y="-7117"/>
                  <a:pt x="2396532" y="-912"/>
                  <a:pt x="2574555" y="0"/>
                </a:cubicBezTo>
                <a:cubicBezTo>
                  <a:pt x="2752578" y="912"/>
                  <a:pt x="2821032" y="18288"/>
                  <a:pt x="2982139" y="0"/>
                </a:cubicBezTo>
                <a:cubicBezTo>
                  <a:pt x="3143246" y="-18288"/>
                  <a:pt x="3293945" y="-1166"/>
                  <a:pt x="3389723" y="0"/>
                </a:cubicBezTo>
                <a:cubicBezTo>
                  <a:pt x="3485501" y="1166"/>
                  <a:pt x="3792871" y="-9721"/>
                  <a:pt x="3971032" y="0"/>
                </a:cubicBezTo>
                <a:cubicBezTo>
                  <a:pt x="4149193" y="9721"/>
                  <a:pt x="4351244" y="-32170"/>
                  <a:pt x="4726066" y="0"/>
                </a:cubicBezTo>
                <a:cubicBezTo>
                  <a:pt x="5100888" y="32170"/>
                  <a:pt x="5118733" y="6235"/>
                  <a:pt x="5307375" y="0"/>
                </a:cubicBezTo>
                <a:cubicBezTo>
                  <a:pt x="5496017" y="-6235"/>
                  <a:pt x="5615303" y="-19353"/>
                  <a:pt x="5888684" y="0"/>
                </a:cubicBezTo>
                <a:cubicBezTo>
                  <a:pt x="6162065" y="19353"/>
                  <a:pt x="6330800" y="1321"/>
                  <a:pt x="6469992" y="0"/>
                </a:cubicBezTo>
                <a:cubicBezTo>
                  <a:pt x="6609184" y="-1321"/>
                  <a:pt x="7015799" y="13235"/>
                  <a:pt x="7225026" y="0"/>
                </a:cubicBezTo>
                <a:cubicBezTo>
                  <a:pt x="7434253" y="-13235"/>
                  <a:pt x="7492641" y="3067"/>
                  <a:pt x="7632610" y="0"/>
                </a:cubicBezTo>
                <a:cubicBezTo>
                  <a:pt x="7772579" y="-3067"/>
                  <a:pt x="7972606" y="10373"/>
                  <a:pt x="8127057" y="0"/>
                </a:cubicBezTo>
                <a:cubicBezTo>
                  <a:pt x="8281508" y="-10373"/>
                  <a:pt x="8562851" y="-38985"/>
                  <a:pt x="8935544" y="0"/>
                </a:cubicBezTo>
                <a:cubicBezTo>
                  <a:pt x="9087754" y="19057"/>
                  <a:pt x="9169948" y="88089"/>
                  <a:pt x="9184863" y="249319"/>
                </a:cubicBezTo>
                <a:cubicBezTo>
                  <a:pt x="9206043" y="432436"/>
                  <a:pt x="9177540" y="531176"/>
                  <a:pt x="9184863" y="767886"/>
                </a:cubicBezTo>
                <a:cubicBezTo>
                  <a:pt x="9192186" y="1004596"/>
                  <a:pt x="9191805" y="1122023"/>
                  <a:pt x="9184863" y="1246563"/>
                </a:cubicBezTo>
                <a:cubicBezTo>
                  <a:pt x="9182914" y="1387912"/>
                  <a:pt x="9078313" y="1499688"/>
                  <a:pt x="8935544" y="1495882"/>
                </a:cubicBezTo>
                <a:cubicBezTo>
                  <a:pt x="8728985" y="1513679"/>
                  <a:pt x="8412906" y="1491040"/>
                  <a:pt x="8180511" y="1495882"/>
                </a:cubicBezTo>
                <a:cubicBezTo>
                  <a:pt x="7948116" y="1500724"/>
                  <a:pt x="7913151" y="1476927"/>
                  <a:pt x="7772926" y="1495882"/>
                </a:cubicBezTo>
                <a:cubicBezTo>
                  <a:pt x="7632701" y="1514837"/>
                  <a:pt x="7508962" y="1483733"/>
                  <a:pt x="7365342" y="1495882"/>
                </a:cubicBezTo>
                <a:cubicBezTo>
                  <a:pt x="7221722" y="1508031"/>
                  <a:pt x="6966683" y="1469139"/>
                  <a:pt x="6610308" y="1495882"/>
                </a:cubicBezTo>
                <a:cubicBezTo>
                  <a:pt x="6253933" y="1522625"/>
                  <a:pt x="6321256" y="1505010"/>
                  <a:pt x="6202724" y="1495882"/>
                </a:cubicBezTo>
                <a:cubicBezTo>
                  <a:pt x="6084192" y="1486754"/>
                  <a:pt x="5623728" y="1464289"/>
                  <a:pt x="5447691" y="1495882"/>
                </a:cubicBezTo>
                <a:cubicBezTo>
                  <a:pt x="5271654" y="1527475"/>
                  <a:pt x="5052667" y="1495845"/>
                  <a:pt x="4692657" y="1495882"/>
                </a:cubicBezTo>
                <a:cubicBezTo>
                  <a:pt x="4332647" y="1495919"/>
                  <a:pt x="4235575" y="1508441"/>
                  <a:pt x="4024486" y="1495882"/>
                </a:cubicBezTo>
                <a:cubicBezTo>
                  <a:pt x="3813397" y="1483323"/>
                  <a:pt x="3665581" y="1522916"/>
                  <a:pt x="3443177" y="1495882"/>
                </a:cubicBezTo>
                <a:cubicBezTo>
                  <a:pt x="3220773" y="1468848"/>
                  <a:pt x="3122283" y="1486216"/>
                  <a:pt x="2948730" y="1495882"/>
                </a:cubicBezTo>
                <a:cubicBezTo>
                  <a:pt x="2775177" y="1505548"/>
                  <a:pt x="2695016" y="1477691"/>
                  <a:pt x="2541146" y="1495882"/>
                </a:cubicBezTo>
                <a:cubicBezTo>
                  <a:pt x="2387276" y="1514073"/>
                  <a:pt x="1977823" y="1526799"/>
                  <a:pt x="1786113" y="1495882"/>
                </a:cubicBezTo>
                <a:cubicBezTo>
                  <a:pt x="1594403" y="1464965"/>
                  <a:pt x="1292940" y="1484078"/>
                  <a:pt x="1031079" y="1495882"/>
                </a:cubicBezTo>
                <a:cubicBezTo>
                  <a:pt x="769218" y="1507686"/>
                  <a:pt x="439447" y="1507707"/>
                  <a:pt x="249319" y="1495882"/>
                </a:cubicBezTo>
                <a:cubicBezTo>
                  <a:pt x="112905" y="1469198"/>
                  <a:pt x="-11659" y="1402654"/>
                  <a:pt x="0" y="1246563"/>
                </a:cubicBezTo>
                <a:cubicBezTo>
                  <a:pt x="-17432" y="1098880"/>
                  <a:pt x="-2545" y="937551"/>
                  <a:pt x="0" y="737969"/>
                </a:cubicBezTo>
                <a:cubicBezTo>
                  <a:pt x="2545" y="538387"/>
                  <a:pt x="3925" y="425651"/>
                  <a:pt x="0" y="249319"/>
                </a:cubicBezTo>
                <a:close/>
              </a:path>
              <a:path w="9184863" h="1495882" stroke="0" extrusionOk="0">
                <a:moveTo>
                  <a:pt x="0" y="249319"/>
                </a:moveTo>
                <a:cubicBezTo>
                  <a:pt x="51" y="119854"/>
                  <a:pt x="102468" y="14080"/>
                  <a:pt x="249319" y="0"/>
                </a:cubicBezTo>
                <a:cubicBezTo>
                  <a:pt x="429815" y="-18213"/>
                  <a:pt x="596706" y="24499"/>
                  <a:pt x="830628" y="0"/>
                </a:cubicBezTo>
                <a:cubicBezTo>
                  <a:pt x="1064550" y="-24499"/>
                  <a:pt x="1433392" y="34340"/>
                  <a:pt x="1585661" y="0"/>
                </a:cubicBezTo>
                <a:cubicBezTo>
                  <a:pt x="1737930" y="-34340"/>
                  <a:pt x="1854465" y="-10184"/>
                  <a:pt x="1993246" y="0"/>
                </a:cubicBezTo>
                <a:cubicBezTo>
                  <a:pt x="2132027" y="10184"/>
                  <a:pt x="2301243" y="17459"/>
                  <a:pt x="2400830" y="0"/>
                </a:cubicBezTo>
                <a:cubicBezTo>
                  <a:pt x="2500417" y="-17459"/>
                  <a:pt x="3047535" y="418"/>
                  <a:pt x="3242726" y="0"/>
                </a:cubicBezTo>
                <a:cubicBezTo>
                  <a:pt x="3437917" y="-418"/>
                  <a:pt x="3830952" y="-34791"/>
                  <a:pt x="3997759" y="0"/>
                </a:cubicBezTo>
                <a:cubicBezTo>
                  <a:pt x="4164566" y="34791"/>
                  <a:pt x="4397243" y="25841"/>
                  <a:pt x="4579068" y="0"/>
                </a:cubicBezTo>
                <a:cubicBezTo>
                  <a:pt x="4760893" y="-25841"/>
                  <a:pt x="4925703" y="16333"/>
                  <a:pt x="5160377" y="0"/>
                </a:cubicBezTo>
                <a:cubicBezTo>
                  <a:pt x="5395051" y="-16333"/>
                  <a:pt x="5562732" y="9879"/>
                  <a:pt x="5828548" y="0"/>
                </a:cubicBezTo>
                <a:cubicBezTo>
                  <a:pt x="6094364" y="-9879"/>
                  <a:pt x="6152757" y="21876"/>
                  <a:pt x="6409857" y="0"/>
                </a:cubicBezTo>
                <a:cubicBezTo>
                  <a:pt x="6666957" y="-21876"/>
                  <a:pt x="7012398" y="-14511"/>
                  <a:pt x="7251753" y="0"/>
                </a:cubicBezTo>
                <a:cubicBezTo>
                  <a:pt x="7491108" y="14511"/>
                  <a:pt x="7707541" y="29196"/>
                  <a:pt x="8093648" y="0"/>
                </a:cubicBezTo>
                <a:cubicBezTo>
                  <a:pt x="8479756" y="-29196"/>
                  <a:pt x="8587493" y="35587"/>
                  <a:pt x="8935544" y="0"/>
                </a:cubicBezTo>
                <a:cubicBezTo>
                  <a:pt x="9083709" y="25715"/>
                  <a:pt x="9188575" y="113725"/>
                  <a:pt x="9184863" y="249319"/>
                </a:cubicBezTo>
                <a:cubicBezTo>
                  <a:pt x="9201612" y="394393"/>
                  <a:pt x="9205007" y="600474"/>
                  <a:pt x="9184863" y="767886"/>
                </a:cubicBezTo>
                <a:cubicBezTo>
                  <a:pt x="9164719" y="935298"/>
                  <a:pt x="9207422" y="1102323"/>
                  <a:pt x="9184863" y="1246563"/>
                </a:cubicBezTo>
                <a:cubicBezTo>
                  <a:pt x="9153202" y="1385824"/>
                  <a:pt x="9064635" y="1500988"/>
                  <a:pt x="8935544" y="1495882"/>
                </a:cubicBezTo>
                <a:cubicBezTo>
                  <a:pt x="8846539" y="1507565"/>
                  <a:pt x="8639901" y="1509203"/>
                  <a:pt x="8527960" y="1495882"/>
                </a:cubicBezTo>
                <a:cubicBezTo>
                  <a:pt x="8416019" y="1482561"/>
                  <a:pt x="8254975" y="1480078"/>
                  <a:pt x="8033513" y="1495882"/>
                </a:cubicBezTo>
                <a:cubicBezTo>
                  <a:pt x="7812051" y="1511686"/>
                  <a:pt x="7595508" y="1506777"/>
                  <a:pt x="7278480" y="1495882"/>
                </a:cubicBezTo>
                <a:cubicBezTo>
                  <a:pt x="6961452" y="1484987"/>
                  <a:pt x="6948222" y="1491181"/>
                  <a:pt x="6784033" y="1495882"/>
                </a:cubicBezTo>
                <a:cubicBezTo>
                  <a:pt x="6619844" y="1500583"/>
                  <a:pt x="6347577" y="1493610"/>
                  <a:pt x="6202724" y="1495882"/>
                </a:cubicBezTo>
                <a:cubicBezTo>
                  <a:pt x="6057871" y="1498154"/>
                  <a:pt x="5611467" y="1468623"/>
                  <a:pt x="5447691" y="1495882"/>
                </a:cubicBezTo>
                <a:cubicBezTo>
                  <a:pt x="5283915" y="1523141"/>
                  <a:pt x="5037530" y="1491410"/>
                  <a:pt x="4866382" y="1495882"/>
                </a:cubicBezTo>
                <a:cubicBezTo>
                  <a:pt x="4695234" y="1500354"/>
                  <a:pt x="4311977" y="1537165"/>
                  <a:pt x="4024486" y="1495882"/>
                </a:cubicBezTo>
                <a:cubicBezTo>
                  <a:pt x="3736995" y="1454599"/>
                  <a:pt x="3612301" y="1460752"/>
                  <a:pt x="3269453" y="1495882"/>
                </a:cubicBezTo>
                <a:cubicBezTo>
                  <a:pt x="2926605" y="1531012"/>
                  <a:pt x="2772266" y="1519092"/>
                  <a:pt x="2427557" y="1495882"/>
                </a:cubicBezTo>
                <a:cubicBezTo>
                  <a:pt x="2082848" y="1472672"/>
                  <a:pt x="2063904" y="1488046"/>
                  <a:pt x="1933110" y="1495882"/>
                </a:cubicBezTo>
                <a:cubicBezTo>
                  <a:pt x="1802316" y="1503718"/>
                  <a:pt x="1346625" y="1460642"/>
                  <a:pt x="1178077" y="1495882"/>
                </a:cubicBezTo>
                <a:cubicBezTo>
                  <a:pt x="1009529" y="1531122"/>
                  <a:pt x="601934" y="1482118"/>
                  <a:pt x="249319" y="1495882"/>
                </a:cubicBezTo>
                <a:cubicBezTo>
                  <a:pt x="105548" y="1474253"/>
                  <a:pt x="20049" y="1366327"/>
                  <a:pt x="0" y="1246563"/>
                </a:cubicBezTo>
                <a:cubicBezTo>
                  <a:pt x="17492" y="1074758"/>
                  <a:pt x="9803" y="973996"/>
                  <a:pt x="0" y="777858"/>
                </a:cubicBezTo>
                <a:cubicBezTo>
                  <a:pt x="-9803" y="581720"/>
                  <a:pt x="23844" y="470848"/>
                  <a:pt x="0" y="24931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51544757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D6B6B8-2450-D83C-1532-0A1F901DA943}"/>
              </a:ext>
            </a:extLst>
          </p:cNvPr>
          <p:cNvSpPr txBox="1"/>
          <p:nvPr/>
        </p:nvSpPr>
        <p:spPr>
          <a:xfrm>
            <a:off x="745365" y="1542755"/>
            <a:ext cx="959764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400" b="1" dirty="0">
                <a:solidFill>
                  <a:prstClr val="black"/>
                </a:solidFill>
                <a:latin typeface="Calibri" panose="020F0502020204030204"/>
              </a:rPr>
              <a:t>Để làm được chuồn chuồn thăng bằng em cần những vật liệu, đồ dùng gì?</a:t>
            </a:r>
            <a:endParaRPr kumimoji="0" lang="vi-VN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869B1-7979-B0EC-ED72-D3B565629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271" y="997793"/>
            <a:ext cx="5802761" cy="580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07302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6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241DE7-1536-1EED-270E-07CF2EA38A0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4899B609-0AC1-445B-AE71-F0C1E9660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02" y="1608183"/>
            <a:ext cx="5306979" cy="49885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431674-353C-427A-B246-BA6F924A3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4987" y="1092316"/>
            <a:ext cx="7175614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9854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: 形状 40">
            <a:extLst>
              <a:ext uri="{FF2B5EF4-FFF2-40B4-BE49-F238E27FC236}">
                <a16:creationId xmlns:a16="http://schemas.microsoft.com/office/drawing/2014/main" id="{ABD2B1C0-9914-F910-E337-8F5086AC0475}"/>
              </a:ext>
            </a:extLst>
          </p:cNvPr>
          <p:cNvSpPr/>
          <p:nvPr/>
        </p:nvSpPr>
        <p:spPr>
          <a:xfrm>
            <a:off x="133564" y="797327"/>
            <a:ext cx="11898614" cy="5901424"/>
          </a:xfrm>
          <a:custGeom>
            <a:avLst/>
            <a:gdLst>
              <a:gd name="connsiteX0" fmla="*/ 430798 w 5817995"/>
              <a:gd name="connsiteY0" fmla="*/ 0 h 2153651"/>
              <a:gd name="connsiteX1" fmla="*/ 735418 w 5817995"/>
              <a:gd name="connsiteY1" fmla="*/ 126178 h 2153651"/>
              <a:gd name="connsiteX2" fmla="*/ 740573 w 5817995"/>
              <a:gd name="connsiteY2" fmla="*/ 132426 h 2153651"/>
              <a:gd name="connsiteX3" fmla="*/ 745728 w 5817995"/>
              <a:gd name="connsiteY3" fmla="*/ 126178 h 2153651"/>
              <a:gd name="connsiteX4" fmla="*/ 1050349 w 5817995"/>
              <a:gd name="connsiteY4" fmla="*/ 0 h 2153651"/>
              <a:gd name="connsiteX5" fmla="*/ 1354967 w 5817995"/>
              <a:gd name="connsiteY5" fmla="*/ 126178 h 2153651"/>
              <a:gd name="connsiteX6" fmla="*/ 1360123 w 5817995"/>
              <a:gd name="connsiteY6" fmla="*/ 132426 h 2153651"/>
              <a:gd name="connsiteX7" fmla="*/ 1365278 w 5817995"/>
              <a:gd name="connsiteY7" fmla="*/ 126178 h 2153651"/>
              <a:gd name="connsiteX8" fmla="*/ 1669898 w 5817995"/>
              <a:gd name="connsiteY8" fmla="*/ 0 h 2153651"/>
              <a:gd name="connsiteX9" fmla="*/ 1974518 w 5817995"/>
              <a:gd name="connsiteY9" fmla="*/ 126178 h 2153651"/>
              <a:gd name="connsiteX10" fmla="*/ 1979674 w 5817995"/>
              <a:gd name="connsiteY10" fmla="*/ 132426 h 2153651"/>
              <a:gd name="connsiteX11" fmla="*/ 1984828 w 5817995"/>
              <a:gd name="connsiteY11" fmla="*/ 126178 h 2153651"/>
              <a:gd name="connsiteX12" fmla="*/ 2289448 w 5817995"/>
              <a:gd name="connsiteY12" fmla="*/ 0 h 2153651"/>
              <a:gd name="connsiteX13" fmla="*/ 2594069 w 5817995"/>
              <a:gd name="connsiteY13" fmla="*/ 126178 h 2153651"/>
              <a:gd name="connsiteX14" fmla="*/ 2599224 w 5817995"/>
              <a:gd name="connsiteY14" fmla="*/ 132426 h 2153651"/>
              <a:gd name="connsiteX15" fmla="*/ 2604379 w 5817995"/>
              <a:gd name="connsiteY15" fmla="*/ 126178 h 2153651"/>
              <a:gd name="connsiteX16" fmla="*/ 2908999 w 5817995"/>
              <a:gd name="connsiteY16" fmla="*/ 0 h 2153651"/>
              <a:gd name="connsiteX17" fmla="*/ 3213619 w 5817995"/>
              <a:gd name="connsiteY17" fmla="*/ 126178 h 2153651"/>
              <a:gd name="connsiteX18" fmla="*/ 3218774 w 5817995"/>
              <a:gd name="connsiteY18" fmla="*/ 132426 h 2153651"/>
              <a:gd name="connsiteX19" fmla="*/ 3223929 w 5817995"/>
              <a:gd name="connsiteY19" fmla="*/ 126178 h 2153651"/>
              <a:gd name="connsiteX20" fmla="*/ 3528549 w 5817995"/>
              <a:gd name="connsiteY20" fmla="*/ 0 h 2153651"/>
              <a:gd name="connsiteX21" fmla="*/ 3833169 w 5817995"/>
              <a:gd name="connsiteY21" fmla="*/ 126178 h 2153651"/>
              <a:gd name="connsiteX22" fmla="*/ 3838324 w 5817995"/>
              <a:gd name="connsiteY22" fmla="*/ 132426 h 2153651"/>
              <a:gd name="connsiteX23" fmla="*/ 3843479 w 5817995"/>
              <a:gd name="connsiteY23" fmla="*/ 126178 h 2153651"/>
              <a:gd name="connsiteX24" fmla="*/ 4148099 w 5817995"/>
              <a:gd name="connsiteY24" fmla="*/ 0 h 2153651"/>
              <a:gd name="connsiteX25" fmla="*/ 4452719 w 5817995"/>
              <a:gd name="connsiteY25" fmla="*/ 126178 h 2153651"/>
              <a:gd name="connsiteX26" fmla="*/ 4457874 w 5817995"/>
              <a:gd name="connsiteY26" fmla="*/ 132425 h 2153651"/>
              <a:gd name="connsiteX27" fmla="*/ 4463028 w 5817995"/>
              <a:gd name="connsiteY27" fmla="*/ 126178 h 2153651"/>
              <a:gd name="connsiteX28" fmla="*/ 4767648 w 5817995"/>
              <a:gd name="connsiteY28" fmla="*/ 0 h 2153651"/>
              <a:gd name="connsiteX29" fmla="*/ 5041676 w 5817995"/>
              <a:gd name="connsiteY29" fmla="*/ 98374 h 2153651"/>
              <a:gd name="connsiteX30" fmla="*/ 5077033 w 5817995"/>
              <a:gd name="connsiteY30" fmla="*/ 132897 h 2153651"/>
              <a:gd name="connsiteX31" fmla="*/ 5082577 w 5817995"/>
              <a:gd name="connsiteY31" fmla="*/ 126178 h 2153651"/>
              <a:gd name="connsiteX32" fmla="*/ 5387197 w 5817995"/>
              <a:gd name="connsiteY32" fmla="*/ 0 h 2153651"/>
              <a:gd name="connsiteX33" fmla="*/ 5817995 w 5817995"/>
              <a:gd name="connsiteY33" fmla="*/ 430799 h 2153651"/>
              <a:gd name="connsiteX34" fmla="*/ 5691817 w 5817995"/>
              <a:gd name="connsiteY34" fmla="*/ 735420 h 2153651"/>
              <a:gd name="connsiteX35" fmla="*/ 5669526 w 5817995"/>
              <a:gd name="connsiteY35" fmla="*/ 753812 h 2153651"/>
              <a:gd name="connsiteX36" fmla="*/ 5691817 w 5817995"/>
              <a:gd name="connsiteY36" fmla="*/ 772204 h 2153651"/>
              <a:gd name="connsiteX37" fmla="*/ 5817995 w 5817995"/>
              <a:gd name="connsiteY37" fmla="*/ 1076825 h 2153651"/>
              <a:gd name="connsiteX38" fmla="*/ 5691817 w 5817995"/>
              <a:gd name="connsiteY38" fmla="*/ 1381446 h 2153651"/>
              <a:gd name="connsiteX39" fmla="*/ 5669526 w 5817995"/>
              <a:gd name="connsiteY39" fmla="*/ 1399839 h 2153651"/>
              <a:gd name="connsiteX40" fmla="*/ 5691817 w 5817995"/>
              <a:gd name="connsiteY40" fmla="*/ 1418231 h 2153651"/>
              <a:gd name="connsiteX41" fmla="*/ 5817995 w 5817995"/>
              <a:gd name="connsiteY41" fmla="*/ 1722852 h 2153651"/>
              <a:gd name="connsiteX42" fmla="*/ 5387197 w 5817995"/>
              <a:gd name="connsiteY42" fmla="*/ 2153651 h 2153651"/>
              <a:gd name="connsiteX43" fmla="*/ 5082577 w 5817995"/>
              <a:gd name="connsiteY43" fmla="*/ 2027473 h 2153651"/>
              <a:gd name="connsiteX44" fmla="*/ 5077420 w 5817995"/>
              <a:gd name="connsiteY44" fmla="*/ 2021223 h 2153651"/>
              <a:gd name="connsiteX45" fmla="*/ 5072263 w 5817995"/>
              <a:gd name="connsiteY45" fmla="*/ 2027473 h 2153651"/>
              <a:gd name="connsiteX46" fmla="*/ 4767643 w 5817995"/>
              <a:gd name="connsiteY46" fmla="*/ 2153651 h 2153651"/>
              <a:gd name="connsiteX47" fmla="*/ 4463023 w 5817995"/>
              <a:gd name="connsiteY47" fmla="*/ 2027473 h 2153651"/>
              <a:gd name="connsiteX48" fmla="*/ 4457869 w 5817995"/>
              <a:gd name="connsiteY48" fmla="*/ 2021226 h 2153651"/>
              <a:gd name="connsiteX49" fmla="*/ 4452714 w 5817995"/>
              <a:gd name="connsiteY49" fmla="*/ 2027473 h 2153651"/>
              <a:gd name="connsiteX50" fmla="*/ 4148094 w 5817995"/>
              <a:gd name="connsiteY50" fmla="*/ 2153651 h 2153651"/>
              <a:gd name="connsiteX51" fmla="*/ 3843474 w 5817995"/>
              <a:gd name="connsiteY51" fmla="*/ 2027473 h 2153651"/>
              <a:gd name="connsiteX52" fmla="*/ 3838319 w 5817995"/>
              <a:gd name="connsiteY52" fmla="*/ 2021225 h 2153651"/>
              <a:gd name="connsiteX53" fmla="*/ 3833164 w 5817995"/>
              <a:gd name="connsiteY53" fmla="*/ 2027473 h 2153651"/>
              <a:gd name="connsiteX54" fmla="*/ 3528544 w 5817995"/>
              <a:gd name="connsiteY54" fmla="*/ 2153651 h 2153651"/>
              <a:gd name="connsiteX55" fmla="*/ 3223924 w 5817995"/>
              <a:gd name="connsiteY55" fmla="*/ 2027473 h 2153651"/>
              <a:gd name="connsiteX56" fmla="*/ 3218770 w 5817995"/>
              <a:gd name="connsiteY56" fmla="*/ 2021226 h 2153651"/>
              <a:gd name="connsiteX57" fmla="*/ 3213615 w 5817995"/>
              <a:gd name="connsiteY57" fmla="*/ 2027473 h 2153651"/>
              <a:gd name="connsiteX58" fmla="*/ 2908995 w 5817995"/>
              <a:gd name="connsiteY58" fmla="*/ 2153651 h 2153651"/>
              <a:gd name="connsiteX59" fmla="*/ 2604375 w 5817995"/>
              <a:gd name="connsiteY59" fmla="*/ 2027473 h 2153651"/>
              <a:gd name="connsiteX60" fmla="*/ 2599221 w 5817995"/>
              <a:gd name="connsiteY60" fmla="*/ 2021225 h 2153651"/>
              <a:gd name="connsiteX61" fmla="*/ 2594065 w 5817995"/>
              <a:gd name="connsiteY61" fmla="*/ 2027473 h 2153651"/>
              <a:gd name="connsiteX62" fmla="*/ 2289445 w 5817995"/>
              <a:gd name="connsiteY62" fmla="*/ 2153651 h 2153651"/>
              <a:gd name="connsiteX63" fmla="*/ 1984825 w 5817995"/>
              <a:gd name="connsiteY63" fmla="*/ 2027473 h 2153651"/>
              <a:gd name="connsiteX64" fmla="*/ 1979671 w 5817995"/>
              <a:gd name="connsiteY64" fmla="*/ 2021226 h 2153651"/>
              <a:gd name="connsiteX65" fmla="*/ 1974516 w 5817995"/>
              <a:gd name="connsiteY65" fmla="*/ 2027473 h 2153651"/>
              <a:gd name="connsiteX66" fmla="*/ 1669896 w 5817995"/>
              <a:gd name="connsiteY66" fmla="*/ 2153651 h 2153651"/>
              <a:gd name="connsiteX67" fmla="*/ 1365276 w 5817995"/>
              <a:gd name="connsiteY67" fmla="*/ 2027473 h 2153651"/>
              <a:gd name="connsiteX68" fmla="*/ 1360121 w 5817995"/>
              <a:gd name="connsiteY68" fmla="*/ 2021225 h 2153651"/>
              <a:gd name="connsiteX69" fmla="*/ 1354966 w 5817995"/>
              <a:gd name="connsiteY69" fmla="*/ 2027473 h 2153651"/>
              <a:gd name="connsiteX70" fmla="*/ 1050347 w 5817995"/>
              <a:gd name="connsiteY70" fmla="*/ 2153651 h 2153651"/>
              <a:gd name="connsiteX71" fmla="*/ 745727 w 5817995"/>
              <a:gd name="connsiteY71" fmla="*/ 2027473 h 2153651"/>
              <a:gd name="connsiteX72" fmla="*/ 740573 w 5817995"/>
              <a:gd name="connsiteY72" fmla="*/ 2021226 h 2153651"/>
              <a:gd name="connsiteX73" fmla="*/ 735419 w 5817995"/>
              <a:gd name="connsiteY73" fmla="*/ 2027473 h 2153651"/>
              <a:gd name="connsiteX74" fmla="*/ 430798 w 5817995"/>
              <a:gd name="connsiteY74" fmla="*/ 2153651 h 2153651"/>
              <a:gd name="connsiteX75" fmla="*/ 0 w 5817995"/>
              <a:gd name="connsiteY75" fmla="*/ 1722852 h 2153651"/>
              <a:gd name="connsiteX76" fmla="*/ 126178 w 5817995"/>
              <a:gd name="connsiteY76" fmla="*/ 1418231 h 2153651"/>
              <a:gd name="connsiteX77" fmla="*/ 148470 w 5817995"/>
              <a:gd name="connsiteY77" fmla="*/ 1399839 h 2153651"/>
              <a:gd name="connsiteX78" fmla="*/ 126178 w 5817995"/>
              <a:gd name="connsiteY78" fmla="*/ 1381446 h 2153651"/>
              <a:gd name="connsiteX79" fmla="*/ 0 w 5817995"/>
              <a:gd name="connsiteY79" fmla="*/ 1076825 h 2153651"/>
              <a:gd name="connsiteX80" fmla="*/ 126178 w 5817995"/>
              <a:gd name="connsiteY80" fmla="*/ 772204 h 2153651"/>
              <a:gd name="connsiteX81" fmla="*/ 148470 w 5817995"/>
              <a:gd name="connsiteY81" fmla="*/ 753812 h 2153651"/>
              <a:gd name="connsiteX82" fmla="*/ 126178 w 5817995"/>
              <a:gd name="connsiteY82" fmla="*/ 735420 h 2153651"/>
              <a:gd name="connsiteX83" fmla="*/ 0 w 5817995"/>
              <a:gd name="connsiteY83" fmla="*/ 430799 h 2153651"/>
              <a:gd name="connsiteX84" fmla="*/ 430798 w 5817995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5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9" y="0"/>
                </a:cubicBezTo>
                <a:cubicBezTo>
                  <a:pt x="1169309" y="0"/>
                  <a:pt x="1277008" y="48219"/>
                  <a:pt x="1354967" y="126178"/>
                </a:cubicBezTo>
                <a:lnTo>
                  <a:pt x="1360123" y="132426"/>
                </a:lnTo>
                <a:lnTo>
                  <a:pt x="1365278" y="126178"/>
                </a:lnTo>
                <a:cubicBezTo>
                  <a:pt x="1443237" y="48219"/>
                  <a:pt x="1550937" y="0"/>
                  <a:pt x="1669898" y="0"/>
                </a:cubicBezTo>
                <a:cubicBezTo>
                  <a:pt x="1788860" y="0"/>
                  <a:pt x="1896559" y="48219"/>
                  <a:pt x="1974518" y="126178"/>
                </a:cubicBezTo>
                <a:lnTo>
                  <a:pt x="1979674" y="132426"/>
                </a:lnTo>
                <a:lnTo>
                  <a:pt x="1984828" y="126178"/>
                </a:lnTo>
                <a:cubicBezTo>
                  <a:pt x="2062787" y="48219"/>
                  <a:pt x="2170487" y="0"/>
                  <a:pt x="2289448" y="0"/>
                </a:cubicBezTo>
                <a:cubicBezTo>
                  <a:pt x="2408410" y="0"/>
                  <a:pt x="2516109" y="48219"/>
                  <a:pt x="2594069" y="126178"/>
                </a:cubicBezTo>
                <a:lnTo>
                  <a:pt x="2599224" y="132426"/>
                </a:lnTo>
                <a:lnTo>
                  <a:pt x="2604379" y="126178"/>
                </a:lnTo>
                <a:cubicBezTo>
                  <a:pt x="2682338" y="48219"/>
                  <a:pt x="2790038" y="0"/>
                  <a:pt x="2908999" y="0"/>
                </a:cubicBezTo>
                <a:cubicBezTo>
                  <a:pt x="3027961" y="0"/>
                  <a:pt x="3135660" y="48219"/>
                  <a:pt x="3213619" y="126178"/>
                </a:cubicBezTo>
                <a:lnTo>
                  <a:pt x="3218774" y="132426"/>
                </a:lnTo>
                <a:lnTo>
                  <a:pt x="3223929" y="126178"/>
                </a:lnTo>
                <a:cubicBezTo>
                  <a:pt x="3301888" y="48219"/>
                  <a:pt x="3409588" y="0"/>
                  <a:pt x="3528549" y="0"/>
                </a:cubicBezTo>
                <a:cubicBezTo>
                  <a:pt x="3647511" y="0"/>
                  <a:pt x="3755210" y="48219"/>
                  <a:pt x="3833169" y="126178"/>
                </a:cubicBezTo>
                <a:lnTo>
                  <a:pt x="3838324" y="132426"/>
                </a:lnTo>
                <a:lnTo>
                  <a:pt x="3843479" y="126178"/>
                </a:lnTo>
                <a:cubicBezTo>
                  <a:pt x="3921438" y="48219"/>
                  <a:pt x="4029138" y="0"/>
                  <a:pt x="4148099" y="0"/>
                </a:cubicBezTo>
                <a:cubicBezTo>
                  <a:pt x="4267061" y="0"/>
                  <a:pt x="4374760" y="48219"/>
                  <a:pt x="4452719" y="126178"/>
                </a:cubicBezTo>
                <a:lnTo>
                  <a:pt x="4457874" y="132425"/>
                </a:lnTo>
                <a:lnTo>
                  <a:pt x="4463028" y="126178"/>
                </a:lnTo>
                <a:cubicBezTo>
                  <a:pt x="4540987" y="48219"/>
                  <a:pt x="4648687" y="0"/>
                  <a:pt x="4767648" y="0"/>
                </a:cubicBezTo>
                <a:cubicBezTo>
                  <a:pt x="4871740" y="0"/>
                  <a:pt x="4967208" y="36918"/>
                  <a:pt x="5041676" y="98374"/>
                </a:cubicBezTo>
                <a:lnTo>
                  <a:pt x="5077033" y="132897"/>
                </a:lnTo>
                <a:lnTo>
                  <a:pt x="5082577" y="126178"/>
                </a:lnTo>
                <a:cubicBezTo>
                  <a:pt x="5160536" y="48219"/>
                  <a:pt x="5268236" y="0"/>
                  <a:pt x="5387197" y="0"/>
                </a:cubicBezTo>
                <a:cubicBezTo>
                  <a:pt x="5625120" y="0"/>
                  <a:pt x="5817995" y="192875"/>
                  <a:pt x="5817995" y="430799"/>
                </a:cubicBezTo>
                <a:cubicBezTo>
                  <a:pt x="5817995" y="549761"/>
                  <a:pt x="5769776" y="657461"/>
                  <a:pt x="5691817" y="735420"/>
                </a:cubicBezTo>
                <a:lnTo>
                  <a:pt x="5669526" y="753812"/>
                </a:lnTo>
                <a:lnTo>
                  <a:pt x="5691817" y="772204"/>
                </a:lnTo>
                <a:cubicBezTo>
                  <a:pt x="5769776" y="850163"/>
                  <a:pt x="5817995" y="957863"/>
                  <a:pt x="5817995" y="1076825"/>
                </a:cubicBezTo>
                <a:cubicBezTo>
                  <a:pt x="5817995" y="1195787"/>
                  <a:pt x="5769776" y="1303487"/>
                  <a:pt x="5691817" y="1381446"/>
                </a:cubicBezTo>
                <a:lnTo>
                  <a:pt x="5669526" y="1399839"/>
                </a:lnTo>
                <a:lnTo>
                  <a:pt x="5691817" y="1418231"/>
                </a:lnTo>
                <a:cubicBezTo>
                  <a:pt x="5769776" y="1496190"/>
                  <a:pt x="5817995" y="1603890"/>
                  <a:pt x="5817995" y="1722852"/>
                </a:cubicBezTo>
                <a:cubicBezTo>
                  <a:pt x="5817995" y="1960776"/>
                  <a:pt x="5625120" y="2153651"/>
                  <a:pt x="5387197" y="2153651"/>
                </a:cubicBezTo>
                <a:cubicBezTo>
                  <a:pt x="5268236" y="2153651"/>
                  <a:pt x="5160536" y="2105432"/>
                  <a:pt x="5082577" y="2027473"/>
                </a:cubicBezTo>
                <a:lnTo>
                  <a:pt x="5077420" y="2021223"/>
                </a:lnTo>
                <a:lnTo>
                  <a:pt x="5072263" y="2027473"/>
                </a:lnTo>
                <a:cubicBezTo>
                  <a:pt x="4994304" y="2105432"/>
                  <a:pt x="4886605" y="2153651"/>
                  <a:pt x="4767643" y="2153651"/>
                </a:cubicBezTo>
                <a:cubicBezTo>
                  <a:pt x="4648682" y="2153651"/>
                  <a:pt x="4540982" y="2105432"/>
                  <a:pt x="4463023" y="2027473"/>
                </a:cubicBezTo>
                <a:lnTo>
                  <a:pt x="4457869" y="2021226"/>
                </a:lnTo>
                <a:lnTo>
                  <a:pt x="4452714" y="2027473"/>
                </a:lnTo>
                <a:cubicBezTo>
                  <a:pt x="4374755" y="2105432"/>
                  <a:pt x="4267056" y="2153651"/>
                  <a:pt x="4148094" y="2153651"/>
                </a:cubicBezTo>
                <a:cubicBezTo>
                  <a:pt x="4029133" y="2153651"/>
                  <a:pt x="3921433" y="2105432"/>
                  <a:pt x="3843474" y="2027473"/>
                </a:cubicBezTo>
                <a:lnTo>
                  <a:pt x="3838319" y="2021225"/>
                </a:lnTo>
                <a:lnTo>
                  <a:pt x="3833164" y="2027473"/>
                </a:lnTo>
                <a:cubicBezTo>
                  <a:pt x="3755205" y="2105432"/>
                  <a:pt x="3647506" y="2153651"/>
                  <a:pt x="3528544" y="2153651"/>
                </a:cubicBezTo>
                <a:cubicBezTo>
                  <a:pt x="3409583" y="2153651"/>
                  <a:pt x="3301883" y="2105432"/>
                  <a:pt x="3223924" y="2027473"/>
                </a:cubicBezTo>
                <a:lnTo>
                  <a:pt x="3218770" y="2021226"/>
                </a:lnTo>
                <a:lnTo>
                  <a:pt x="3213615" y="2027473"/>
                </a:lnTo>
                <a:cubicBezTo>
                  <a:pt x="3135656" y="2105432"/>
                  <a:pt x="3027957" y="2153651"/>
                  <a:pt x="2908995" y="2153651"/>
                </a:cubicBezTo>
                <a:cubicBezTo>
                  <a:pt x="2790034" y="2153651"/>
                  <a:pt x="2682334" y="2105432"/>
                  <a:pt x="2604375" y="2027473"/>
                </a:cubicBezTo>
                <a:lnTo>
                  <a:pt x="2599221" y="2021225"/>
                </a:lnTo>
                <a:lnTo>
                  <a:pt x="2594065" y="2027473"/>
                </a:lnTo>
                <a:cubicBezTo>
                  <a:pt x="2516106" y="2105432"/>
                  <a:pt x="2408407" y="2153651"/>
                  <a:pt x="2289445" y="2153651"/>
                </a:cubicBezTo>
                <a:cubicBezTo>
                  <a:pt x="2170484" y="2153651"/>
                  <a:pt x="2062784" y="2105432"/>
                  <a:pt x="1984825" y="2027473"/>
                </a:cubicBezTo>
                <a:lnTo>
                  <a:pt x="1979671" y="2021226"/>
                </a:lnTo>
                <a:lnTo>
                  <a:pt x="1974516" y="2027473"/>
                </a:lnTo>
                <a:cubicBezTo>
                  <a:pt x="1896557" y="2105432"/>
                  <a:pt x="1788858" y="2153651"/>
                  <a:pt x="1669896" y="2153651"/>
                </a:cubicBezTo>
                <a:cubicBezTo>
                  <a:pt x="1550935" y="2153651"/>
                  <a:pt x="1443235" y="2105432"/>
                  <a:pt x="1365276" y="2027473"/>
                </a:cubicBezTo>
                <a:lnTo>
                  <a:pt x="1360121" y="2021225"/>
                </a:lnTo>
                <a:lnTo>
                  <a:pt x="1354966" y="2027473"/>
                </a:lnTo>
                <a:cubicBezTo>
                  <a:pt x="1277007" y="2105432"/>
                  <a:pt x="1169308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70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77C4B9-456E-5F8D-392C-473046FFA1BD}"/>
              </a:ext>
            </a:extLst>
          </p:cNvPr>
          <p:cNvSpPr txBox="1"/>
          <p:nvPr/>
        </p:nvSpPr>
        <p:spPr>
          <a:xfrm>
            <a:off x="1164758" y="2433061"/>
            <a:ext cx="107287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Hiểu được cấu tạo cuả chuồn chuồn, các bộ phận của chuồn chuồn thăng bằng, vật liệu để làm chuồn chuồn, các yêu cầu kĩ thuật của sản phẩm</a:t>
            </a:r>
          </a:p>
          <a:p>
            <a:pPr lvl="0"/>
            <a:r>
              <a:rPr lang="vi-VN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Lựa chọn được các vật liệu và dụng cụ phù hợp để làm được chuồn chuồn thăng bằng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884EC0E-FBB1-766A-5062-F16DC1744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29" y="2291198"/>
            <a:ext cx="633877" cy="6027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5295381-4B3C-0B23-A845-D0F36DA99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98" y="3707444"/>
            <a:ext cx="633877" cy="6027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7705CC8-42A8-473F-B5C4-209BE2C3E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11" y="1048004"/>
            <a:ext cx="10833531" cy="829128"/>
          </a:xfrm>
          <a:prstGeom prst="rect">
            <a:avLst/>
          </a:prstGeom>
        </p:spPr>
      </p:pic>
      <p:sp>
        <p:nvSpPr>
          <p:cNvPr id="7" name="文本框 21">
            <a:extLst>
              <a:ext uri="{FF2B5EF4-FFF2-40B4-BE49-F238E27FC236}">
                <a16:creationId xmlns:a16="http://schemas.microsoft.com/office/drawing/2014/main" id="{35F1BC8D-5EF6-45BC-9F63-3FC9392FF846}"/>
              </a:ext>
            </a:extLst>
          </p:cNvPr>
          <p:cNvSpPr txBox="1"/>
          <p:nvPr/>
        </p:nvSpPr>
        <p:spPr>
          <a:xfrm>
            <a:off x="160535" y="6512270"/>
            <a:ext cx="11445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>
                <a:ln w="12700"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GV: Mr. Thuật</a:t>
            </a:r>
            <a:r>
              <a:rPr kumimoji="0" lang="en-US" altLang="zh-CN" b="1" i="0" u="none" strike="noStrike" kern="1200" cap="none" spc="0" normalizeH="0" noProof="0">
                <a:ln w="12700"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– TH Hà Lang – CH – TQ. quanvanthuat@gmail.com</a:t>
            </a:r>
            <a:endParaRPr kumimoji="0" lang="zh-CN" altLang="en-US" b="1" i="0" u="none" strike="noStrike" kern="1200" cap="none" spc="0" normalizeH="0" baseline="0" noProof="0" dirty="0">
              <a:ln w="12700">
                <a:noFill/>
              </a:ln>
              <a:solidFill>
                <a:schemeClr val="accent6">
                  <a:lumMod val="7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04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5DC9D4-22E5-5084-4808-55BBA7961ABC}"/>
              </a:ext>
            </a:extLst>
          </p:cNvPr>
          <p:cNvSpPr/>
          <p:nvPr/>
        </p:nvSpPr>
        <p:spPr>
          <a:xfrm>
            <a:off x="9916886" y="261257"/>
            <a:ext cx="1208314" cy="293914"/>
          </a:xfrm>
          <a:prstGeom prst="roundRect">
            <a:avLst/>
          </a:prstGeom>
          <a:solidFill>
            <a:srgbClr val="A8D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D04061-B488-4DC0-9C1A-D7EC0235F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50253"/>
            <a:ext cx="9992210" cy="3078747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BBDA83B7-ABAC-4C16-8F1A-ADE94D56E8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4" t="21076" r="34097" b="8735"/>
          <a:stretch/>
        </p:blipFill>
        <p:spPr>
          <a:xfrm>
            <a:off x="3227057" y="1842451"/>
            <a:ext cx="5013689" cy="527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2857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07206" y="204846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C60695-FDFE-4A54-A208-C3312C5A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8889" l="10000" r="90000">
                        <a14:foregroundMark x1="65556" y1="7778" x2="50278" y2="7222"/>
                        <a14:foregroundMark x1="60556" y1="3611" x2="54722" y2="3611"/>
                        <a14:foregroundMark x1="18611" y1="22500" x2="18611" y2="22500"/>
                        <a14:foregroundMark x1="21944" y1="30000" x2="21944" y2="30000"/>
                        <a14:foregroundMark x1="51389" y1="95000" x2="58333" y2="94167"/>
                        <a14:foregroundMark x1="50833" y1="98333" x2="58333" y2="9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6877" y="1055239"/>
            <a:ext cx="5802761" cy="580276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2C415E2-1341-42D8-8099-C3B5BED27160}"/>
              </a:ext>
            </a:extLst>
          </p:cNvPr>
          <p:cNvGrpSpPr/>
          <p:nvPr/>
        </p:nvGrpSpPr>
        <p:grpSpPr>
          <a:xfrm>
            <a:off x="1095375" y="494197"/>
            <a:ext cx="9048750" cy="937950"/>
            <a:chOff x="1236069" y="606185"/>
            <a:chExt cx="7209288" cy="88356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9EA143CC-3BB1-454E-AE6E-B56B81B366E2}"/>
                </a:ext>
              </a:extLst>
            </p:cNvPr>
            <p:cNvSpPr/>
            <p:nvPr/>
          </p:nvSpPr>
          <p:spPr>
            <a:xfrm>
              <a:off x="1236069" y="606185"/>
              <a:ext cx="7209288" cy="883568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F3334-17A5-4656-B30D-A2078EC88CE3}"/>
                </a:ext>
              </a:extLst>
            </p:cNvPr>
            <p:cNvSpPr txBox="1"/>
            <p:nvPr/>
          </p:nvSpPr>
          <p:spPr>
            <a:xfrm>
              <a:off x="1774868" y="695459"/>
              <a:ext cx="6364018" cy="575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Đây là đồ chơi gì?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Được làm từ vật liệu gì?</a:t>
              </a:r>
            </a:p>
          </p:txBody>
        </p:sp>
      </p:grpSp>
      <p:pic>
        <p:nvPicPr>
          <p:cNvPr id="6" name="Picture 2" descr="Nâng cánh chuồn vượt lũy tre làng">
            <a:extLst>
              <a:ext uri="{FF2B5EF4-FFF2-40B4-BE49-F238E27FC236}">
                <a16:creationId xmlns:a16="http://schemas.microsoft.com/office/drawing/2014/main" id="{8789C72D-D7E4-7551-B736-993596DC2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026568"/>
            <a:ext cx="4448176" cy="3336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CEA2703-2076-364F-BC8A-CA9580B66A74}"/>
              </a:ext>
            </a:extLst>
          </p:cNvPr>
          <p:cNvGrpSpPr/>
          <p:nvPr/>
        </p:nvGrpSpPr>
        <p:grpSpPr>
          <a:xfrm>
            <a:off x="2038350" y="1770547"/>
            <a:ext cx="7580069" cy="1134579"/>
            <a:chOff x="1236069" y="606185"/>
            <a:chExt cx="6412472" cy="106879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9423415-ACF2-E9D6-03D5-D01409ECB9A3}"/>
                </a:ext>
              </a:extLst>
            </p:cNvPr>
            <p:cNvSpPr/>
            <p:nvPr/>
          </p:nvSpPr>
          <p:spPr>
            <a:xfrm>
              <a:off x="1236069" y="606185"/>
              <a:ext cx="6412472" cy="1068797"/>
            </a:xfrm>
            <a:prstGeom prst="roundRect">
              <a:avLst/>
            </a:prstGeom>
            <a:solidFill>
              <a:srgbClr val="FFFFFF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ECEF53-11E7-618F-386E-F4CA8DA5C385}"/>
                </a:ext>
              </a:extLst>
            </p:cNvPr>
            <p:cNvSpPr txBox="1"/>
            <p:nvPr/>
          </p:nvSpPr>
          <p:spPr>
            <a:xfrm>
              <a:off x="1352412" y="650595"/>
              <a:ext cx="6136522" cy="898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Có thể làm một đồ chơi như vậy từ các vật liệu dễ kiếm như giấy bìa hay không?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2525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0301F-04C9-AB07-77C2-DB81B623D1E5}"/>
              </a:ext>
            </a:extLst>
          </p:cNvPr>
          <p:cNvSpPr/>
          <p:nvPr/>
        </p:nvSpPr>
        <p:spPr>
          <a:xfrm>
            <a:off x="149984" y="610183"/>
            <a:ext cx="6788869" cy="4417965"/>
          </a:xfrm>
          <a:prstGeom prst="round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99298ECA-0F66-A59B-CE03-BD190F37A5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6" y="880084"/>
            <a:ext cx="5134548" cy="4826475"/>
          </a:xfrm>
          <a:prstGeom prst="rect">
            <a:avLst/>
          </a:prstGeom>
        </p:spPr>
      </p:pic>
      <p:grpSp>
        <p:nvGrpSpPr>
          <p:cNvPr id="12" name="组合 5">
            <a:extLst>
              <a:ext uri="{FF2B5EF4-FFF2-40B4-BE49-F238E27FC236}">
                <a16:creationId xmlns:a16="http://schemas.microsoft.com/office/drawing/2014/main" id="{8406A408-FAB7-43F8-087C-360DEE157179}"/>
              </a:ext>
            </a:extLst>
          </p:cNvPr>
          <p:cNvGrpSpPr/>
          <p:nvPr/>
        </p:nvGrpSpPr>
        <p:grpSpPr>
          <a:xfrm>
            <a:off x="39732" y="5706559"/>
            <a:ext cx="12152268" cy="1151441"/>
            <a:chOff x="-2055784" y="5706558"/>
            <a:chExt cx="12152268" cy="1151441"/>
          </a:xfrm>
        </p:grpSpPr>
        <p:pic>
          <p:nvPicPr>
            <p:cNvPr id="13" name="图片 6">
              <a:extLst>
                <a:ext uri="{FF2B5EF4-FFF2-40B4-BE49-F238E27FC236}">
                  <a16:creationId xmlns:a16="http://schemas.microsoft.com/office/drawing/2014/main" id="{70614D0D-C886-9B72-277F-99B1BE711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155" y="5952293"/>
              <a:ext cx="3267329" cy="905706"/>
            </a:xfrm>
            <a:prstGeom prst="rect">
              <a:avLst/>
            </a:prstGeom>
          </p:spPr>
        </p:pic>
        <p:pic>
          <p:nvPicPr>
            <p:cNvPr id="14" name="图片 7">
              <a:extLst>
                <a:ext uri="{FF2B5EF4-FFF2-40B4-BE49-F238E27FC236}">
                  <a16:creationId xmlns:a16="http://schemas.microsoft.com/office/drawing/2014/main" id="{C98D9E2E-C81D-A6B9-A5BD-59189EAB9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3398" y="5901249"/>
              <a:ext cx="3451875" cy="956750"/>
            </a:xfrm>
            <a:prstGeom prst="rect">
              <a:avLst/>
            </a:prstGeom>
          </p:spPr>
        </p:pic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id="{C3DA4FA8-C546-5F59-73E4-59DBB0D0A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765" b="62852"/>
            <a:stretch>
              <a:fillRect/>
            </a:stretch>
          </p:blipFill>
          <p:spPr>
            <a:xfrm>
              <a:off x="-1077847" y="5802542"/>
              <a:ext cx="425329" cy="383030"/>
            </a:xfrm>
            <a:custGeom>
              <a:avLst/>
              <a:gdLst>
                <a:gd name="connsiteX0" fmla="*/ 0 w 655948"/>
                <a:gd name="connsiteY0" fmla="*/ 0 h 590714"/>
                <a:gd name="connsiteX1" fmla="*/ 655948 w 655948"/>
                <a:gd name="connsiteY1" fmla="*/ 0 h 590714"/>
                <a:gd name="connsiteX2" fmla="*/ 655948 w 655948"/>
                <a:gd name="connsiteY2" fmla="*/ 590714 h 590714"/>
                <a:gd name="connsiteX3" fmla="*/ 0 w 655948"/>
                <a:gd name="connsiteY3" fmla="*/ 590714 h 590714"/>
                <a:gd name="connsiteX4" fmla="*/ 0 w 655948"/>
                <a:gd name="connsiteY4" fmla="*/ 0 h 59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590714">
                  <a:moveTo>
                    <a:pt x="0" y="0"/>
                  </a:moveTo>
                  <a:lnTo>
                    <a:pt x="655948" y="0"/>
                  </a:lnTo>
                  <a:lnTo>
                    <a:pt x="655948" y="590714"/>
                  </a:lnTo>
                  <a:lnTo>
                    <a:pt x="0" y="590714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6" name="图片 9">
              <a:extLst>
                <a:ext uri="{FF2B5EF4-FFF2-40B4-BE49-F238E27FC236}">
                  <a16:creationId xmlns:a16="http://schemas.microsoft.com/office/drawing/2014/main" id="{90DB6F81-3AD0-FA4A-3956-33C25B1C2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65" t="12558" b="40721"/>
            <a:stretch>
              <a:fillRect/>
            </a:stretch>
          </p:blipFill>
          <p:spPr>
            <a:xfrm flipH="1">
              <a:off x="9022536" y="5706558"/>
              <a:ext cx="388851" cy="440426"/>
            </a:xfrm>
            <a:custGeom>
              <a:avLst/>
              <a:gdLst>
                <a:gd name="connsiteX0" fmla="*/ 0 w 655948"/>
                <a:gd name="connsiteY0" fmla="*/ 0 h 742950"/>
                <a:gd name="connsiteX1" fmla="*/ 655948 w 655948"/>
                <a:gd name="connsiteY1" fmla="*/ 0 h 742950"/>
                <a:gd name="connsiteX2" fmla="*/ 655948 w 655948"/>
                <a:gd name="connsiteY2" fmla="*/ 742950 h 742950"/>
                <a:gd name="connsiteX3" fmla="*/ 0 w 655948"/>
                <a:gd name="connsiteY3" fmla="*/ 742950 h 742950"/>
                <a:gd name="connsiteX4" fmla="*/ 0 w 655948"/>
                <a:gd name="connsiteY4" fmla="*/ 0 h 74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5948" h="742950">
                  <a:moveTo>
                    <a:pt x="0" y="0"/>
                  </a:moveTo>
                  <a:lnTo>
                    <a:pt x="655948" y="0"/>
                  </a:lnTo>
                  <a:lnTo>
                    <a:pt x="655948" y="742950"/>
                  </a:lnTo>
                  <a:lnTo>
                    <a:pt x="0" y="742950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2D6E66D9-E908-CC09-C35E-061C84F6C6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814" t="59279" r="64244"/>
            <a:stretch>
              <a:fillRect/>
            </a:stretch>
          </p:blipFill>
          <p:spPr>
            <a:xfrm>
              <a:off x="1081651" y="5952293"/>
              <a:ext cx="475557" cy="396198"/>
            </a:xfrm>
            <a:custGeom>
              <a:avLst/>
              <a:gdLst>
                <a:gd name="connsiteX0" fmla="*/ 0 w 777240"/>
                <a:gd name="connsiteY0" fmla="*/ 0 h 647537"/>
                <a:gd name="connsiteX1" fmla="*/ 777240 w 777240"/>
                <a:gd name="connsiteY1" fmla="*/ 0 h 647537"/>
                <a:gd name="connsiteX2" fmla="*/ 777240 w 777240"/>
                <a:gd name="connsiteY2" fmla="*/ 647537 h 647537"/>
                <a:gd name="connsiteX3" fmla="*/ 0 w 777240"/>
                <a:gd name="connsiteY3" fmla="*/ 647537 h 647537"/>
                <a:gd name="connsiteX4" fmla="*/ 0 w 777240"/>
                <a:gd name="connsiteY4" fmla="*/ 0 h 64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7240" h="647537">
                  <a:moveTo>
                    <a:pt x="0" y="0"/>
                  </a:moveTo>
                  <a:lnTo>
                    <a:pt x="777240" y="0"/>
                  </a:lnTo>
                  <a:lnTo>
                    <a:pt x="777240" y="647537"/>
                  </a:lnTo>
                  <a:lnTo>
                    <a:pt x="0" y="64753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61D89D2F-0947-5C92-F031-A23B76726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243" y="5901249"/>
              <a:ext cx="3451875" cy="956750"/>
            </a:xfrm>
            <a:prstGeom prst="rect">
              <a:avLst/>
            </a:prstGeom>
          </p:spPr>
        </p:pic>
        <p:pic>
          <p:nvPicPr>
            <p:cNvPr id="19" name="图片 12">
              <a:extLst>
                <a:ext uri="{FF2B5EF4-FFF2-40B4-BE49-F238E27FC236}">
                  <a16:creationId xmlns:a16="http://schemas.microsoft.com/office/drawing/2014/main" id="{27F13F85-6053-B9CA-3A76-8CEAD8A1BF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055784" y="5901249"/>
              <a:ext cx="3451875" cy="95675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A323FB7-EC11-FF0C-64B5-89C49AA92D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670" y="1712473"/>
            <a:ext cx="5340559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19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70">
            <a:extLst>
              <a:ext uri="{FF2B5EF4-FFF2-40B4-BE49-F238E27FC236}">
                <a16:creationId xmlns:a16="http://schemas.microsoft.com/office/drawing/2014/main" id="{88028FA6-A8BB-770B-2E5D-B1120BCD83B4}"/>
              </a:ext>
            </a:extLst>
          </p:cNvPr>
          <p:cNvSpPr/>
          <p:nvPr/>
        </p:nvSpPr>
        <p:spPr>
          <a:xfrm>
            <a:off x="4654193" y="1816924"/>
            <a:ext cx="7383425" cy="341262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4302567-A2EE-4961-9E76-511CEA62C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2" y="2142160"/>
            <a:ext cx="4283976" cy="402693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7864FD-601A-A7A8-0217-FD576D87D018}"/>
              </a:ext>
            </a:extLst>
          </p:cNvPr>
          <p:cNvSpPr txBox="1"/>
          <p:nvPr/>
        </p:nvSpPr>
        <p:spPr>
          <a:xfrm>
            <a:off x="5153025" y="2524125"/>
            <a:ext cx="6238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Hoạt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động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1: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Tìm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hiểu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sản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phẩm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mẫu</a:t>
            </a:r>
            <a:r>
              <a:rPr lang="en-US" sz="5400" b="1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. 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5588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79070CA-ACBE-4BD9-AD78-2957915532F4}"/>
              </a:ext>
            </a:extLst>
          </p:cNvPr>
          <p:cNvSpPr/>
          <p:nvPr/>
        </p:nvSpPr>
        <p:spPr>
          <a:xfrm>
            <a:off x="475013" y="255202"/>
            <a:ext cx="11377587" cy="64483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id="{A74239B5-C67B-4CDC-9DD8-A676BBAB6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24" y="306890"/>
            <a:ext cx="876607" cy="988176"/>
          </a:xfrm>
          <a:prstGeom prst="rect">
            <a:avLst/>
          </a:prstGeom>
        </p:spPr>
      </p:pic>
      <p:sp>
        <p:nvSpPr>
          <p:cNvPr id="545" name="TextBox 544">
            <a:extLst>
              <a:ext uri="{FF2B5EF4-FFF2-40B4-BE49-F238E27FC236}">
                <a16:creationId xmlns:a16="http://schemas.microsoft.com/office/drawing/2014/main" id="{3E2AA57E-C729-4A63-AF39-BFB135DC1C36}"/>
              </a:ext>
            </a:extLst>
          </p:cNvPr>
          <p:cNvSpPr txBox="1"/>
          <p:nvPr/>
        </p:nvSpPr>
        <p:spPr>
          <a:xfrm>
            <a:off x="1224670" y="269768"/>
            <a:ext cx="1031010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quan sát mẫu chuồn chuồn thăng bằng trong Hình 1 và cho biết các bộ phận chính của chuồn chuồn thăng bằng.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502D30-125C-DFB8-AB52-D97F16B2C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609725"/>
            <a:ext cx="7118350" cy="4495800"/>
          </a:xfrm>
          <a:prstGeom prst="rect">
            <a:avLst/>
          </a:prstGeom>
        </p:spPr>
      </p:pic>
      <p:sp>
        <p:nvSpPr>
          <p:cNvPr id="4" name="Rectangle: Rounded Corners 7">
            <a:extLst>
              <a:ext uri="{FF2B5EF4-FFF2-40B4-BE49-F238E27FC236}">
                <a16:creationId xmlns:a16="http://schemas.microsoft.com/office/drawing/2014/main" id="{507A8B61-1FF2-4468-2C05-003C85B76035}"/>
              </a:ext>
            </a:extLst>
          </p:cNvPr>
          <p:cNvSpPr/>
          <p:nvPr/>
        </p:nvSpPr>
        <p:spPr>
          <a:xfrm>
            <a:off x="1296802" y="5497291"/>
            <a:ext cx="10018897" cy="1151159"/>
          </a:xfrm>
          <a:prstGeom prst="roundRect">
            <a:avLst/>
          </a:prstGeom>
          <a:solidFill>
            <a:srgbClr val="CCFFFF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Các bộ phận chính của chuồn chuồn thăng bằng là: cánh và thân.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4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D00AFE3-BF94-4C01-B4D2-5AAC50D23730}"/>
              </a:ext>
            </a:extLst>
          </p:cNvPr>
          <p:cNvSpPr/>
          <p:nvPr/>
        </p:nvSpPr>
        <p:spPr>
          <a:xfrm>
            <a:off x="461609" y="190796"/>
            <a:ext cx="11170758" cy="62461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723957-2F74-40F2-BA3E-572E6E8D85BC}"/>
              </a:ext>
            </a:extLst>
          </p:cNvPr>
          <p:cNvGrpSpPr/>
          <p:nvPr/>
        </p:nvGrpSpPr>
        <p:grpSpPr>
          <a:xfrm>
            <a:off x="1565095" y="308598"/>
            <a:ext cx="9061807" cy="2339352"/>
            <a:chOff x="1818524" y="349694"/>
            <a:chExt cx="9061807" cy="2339352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5BB3EC37-7EB6-4BF5-8083-6C5C1D5E0BB1}"/>
                </a:ext>
              </a:extLst>
            </p:cNvPr>
            <p:cNvSpPr/>
            <p:nvPr/>
          </p:nvSpPr>
          <p:spPr>
            <a:xfrm>
              <a:off x="1818524" y="349694"/>
              <a:ext cx="9061807" cy="233935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4187744-218F-43E1-BC59-45D3605DE0BA}"/>
                </a:ext>
              </a:extLst>
            </p:cNvPr>
            <p:cNvSpPr txBox="1"/>
            <p:nvPr/>
          </p:nvSpPr>
          <p:spPr>
            <a:xfrm>
              <a:off x="2144732" y="540194"/>
              <a:ext cx="85891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Yêu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cầu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sản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phẩm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: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đủ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bô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phận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,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bộ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phận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gắn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kết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chắc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chắn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,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trang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trí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đẹp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,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thăng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bằng</a:t>
              </a:r>
              <a:r>
                <a:rPr lang="en-US" sz="4000" b="1" dirty="0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ea typeface="Calibri" panose="020F0502020204030204" pitchFamily="34" charset="0"/>
                </a:rPr>
                <a:t>được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12723BB-393D-8A47-BB1C-3593317E6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2719387"/>
            <a:ext cx="47625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92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70">
            <a:extLst>
              <a:ext uri="{FF2B5EF4-FFF2-40B4-BE49-F238E27FC236}">
                <a16:creationId xmlns:a16="http://schemas.microsoft.com/office/drawing/2014/main" id="{88028FA6-A8BB-770B-2E5D-B1120BCD83B4}"/>
              </a:ext>
            </a:extLst>
          </p:cNvPr>
          <p:cNvSpPr/>
          <p:nvPr/>
        </p:nvSpPr>
        <p:spPr>
          <a:xfrm>
            <a:off x="4654193" y="1816924"/>
            <a:ext cx="7383425" cy="3412621"/>
          </a:xfrm>
          <a:custGeom>
            <a:avLst/>
            <a:gdLst>
              <a:gd name="connsiteX0" fmla="*/ 430798 w 5817996"/>
              <a:gd name="connsiteY0" fmla="*/ 0 h 2153651"/>
              <a:gd name="connsiteX1" fmla="*/ 735418 w 5817996"/>
              <a:gd name="connsiteY1" fmla="*/ 126178 h 2153651"/>
              <a:gd name="connsiteX2" fmla="*/ 740573 w 5817996"/>
              <a:gd name="connsiteY2" fmla="*/ 132426 h 2153651"/>
              <a:gd name="connsiteX3" fmla="*/ 745728 w 5817996"/>
              <a:gd name="connsiteY3" fmla="*/ 126178 h 2153651"/>
              <a:gd name="connsiteX4" fmla="*/ 1050348 w 5817996"/>
              <a:gd name="connsiteY4" fmla="*/ 0 h 2153651"/>
              <a:gd name="connsiteX5" fmla="*/ 1354968 w 5817996"/>
              <a:gd name="connsiteY5" fmla="*/ 126178 h 2153651"/>
              <a:gd name="connsiteX6" fmla="*/ 1360124 w 5817996"/>
              <a:gd name="connsiteY6" fmla="*/ 132426 h 2153651"/>
              <a:gd name="connsiteX7" fmla="*/ 1365279 w 5817996"/>
              <a:gd name="connsiteY7" fmla="*/ 126178 h 2153651"/>
              <a:gd name="connsiteX8" fmla="*/ 1669899 w 5817996"/>
              <a:gd name="connsiteY8" fmla="*/ 0 h 2153651"/>
              <a:gd name="connsiteX9" fmla="*/ 1974519 w 5817996"/>
              <a:gd name="connsiteY9" fmla="*/ 126178 h 2153651"/>
              <a:gd name="connsiteX10" fmla="*/ 1979674 w 5817996"/>
              <a:gd name="connsiteY10" fmla="*/ 132426 h 2153651"/>
              <a:gd name="connsiteX11" fmla="*/ 1984829 w 5817996"/>
              <a:gd name="connsiteY11" fmla="*/ 126178 h 2153651"/>
              <a:gd name="connsiteX12" fmla="*/ 2289449 w 5817996"/>
              <a:gd name="connsiteY12" fmla="*/ 0 h 2153651"/>
              <a:gd name="connsiteX13" fmla="*/ 2594069 w 5817996"/>
              <a:gd name="connsiteY13" fmla="*/ 126178 h 2153651"/>
              <a:gd name="connsiteX14" fmla="*/ 2599225 w 5817996"/>
              <a:gd name="connsiteY14" fmla="*/ 132426 h 2153651"/>
              <a:gd name="connsiteX15" fmla="*/ 2604380 w 5817996"/>
              <a:gd name="connsiteY15" fmla="*/ 126178 h 2153651"/>
              <a:gd name="connsiteX16" fmla="*/ 2909000 w 5817996"/>
              <a:gd name="connsiteY16" fmla="*/ 0 h 2153651"/>
              <a:gd name="connsiteX17" fmla="*/ 3213620 w 5817996"/>
              <a:gd name="connsiteY17" fmla="*/ 126178 h 2153651"/>
              <a:gd name="connsiteX18" fmla="*/ 3218775 w 5817996"/>
              <a:gd name="connsiteY18" fmla="*/ 132426 h 2153651"/>
              <a:gd name="connsiteX19" fmla="*/ 3223930 w 5817996"/>
              <a:gd name="connsiteY19" fmla="*/ 126178 h 2153651"/>
              <a:gd name="connsiteX20" fmla="*/ 3528550 w 5817996"/>
              <a:gd name="connsiteY20" fmla="*/ 0 h 2153651"/>
              <a:gd name="connsiteX21" fmla="*/ 3833170 w 5817996"/>
              <a:gd name="connsiteY21" fmla="*/ 126178 h 2153651"/>
              <a:gd name="connsiteX22" fmla="*/ 3838325 w 5817996"/>
              <a:gd name="connsiteY22" fmla="*/ 132426 h 2153651"/>
              <a:gd name="connsiteX23" fmla="*/ 3843480 w 5817996"/>
              <a:gd name="connsiteY23" fmla="*/ 126178 h 2153651"/>
              <a:gd name="connsiteX24" fmla="*/ 4148100 w 5817996"/>
              <a:gd name="connsiteY24" fmla="*/ 0 h 2153651"/>
              <a:gd name="connsiteX25" fmla="*/ 4452720 w 5817996"/>
              <a:gd name="connsiteY25" fmla="*/ 126178 h 2153651"/>
              <a:gd name="connsiteX26" fmla="*/ 4457875 w 5817996"/>
              <a:gd name="connsiteY26" fmla="*/ 132425 h 2153651"/>
              <a:gd name="connsiteX27" fmla="*/ 4463029 w 5817996"/>
              <a:gd name="connsiteY27" fmla="*/ 126178 h 2153651"/>
              <a:gd name="connsiteX28" fmla="*/ 4767649 w 5817996"/>
              <a:gd name="connsiteY28" fmla="*/ 0 h 2153651"/>
              <a:gd name="connsiteX29" fmla="*/ 5072269 w 5817996"/>
              <a:gd name="connsiteY29" fmla="*/ 126178 h 2153651"/>
              <a:gd name="connsiteX30" fmla="*/ 5077424 w 5817996"/>
              <a:gd name="connsiteY30" fmla="*/ 132425 h 2153651"/>
              <a:gd name="connsiteX31" fmla="*/ 5082578 w 5817996"/>
              <a:gd name="connsiteY31" fmla="*/ 126178 h 2153651"/>
              <a:gd name="connsiteX32" fmla="*/ 5387198 w 5817996"/>
              <a:gd name="connsiteY32" fmla="*/ 0 h 2153651"/>
              <a:gd name="connsiteX33" fmla="*/ 5817996 w 5817996"/>
              <a:gd name="connsiteY33" fmla="*/ 430799 h 2153651"/>
              <a:gd name="connsiteX34" fmla="*/ 5691818 w 5817996"/>
              <a:gd name="connsiteY34" fmla="*/ 735420 h 2153651"/>
              <a:gd name="connsiteX35" fmla="*/ 5669527 w 5817996"/>
              <a:gd name="connsiteY35" fmla="*/ 753812 h 2153651"/>
              <a:gd name="connsiteX36" fmla="*/ 5691818 w 5817996"/>
              <a:gd name="connsiteY36" fmla="*/ 772204 h 2153651"/>
              <a:gd name="connsiteX37" fmla="*/ 5817996 w 5817996"/>
              <a:gd name="connsiteY37" fmla="*/ 1076825 h 2153651"/>
              <a:gd name="connsiteX38" fmla="*/ 5691818 w 5817996"/>
              <a:gd name="connsiteY38" fmla="*/ 1381446 h 2153651"/>
              <a:gd name="connsiteX39" fmla="*/ 5669526 w 5817996"/>
              <a:gd name="connsiteY39" fmla="*/ 1399839 h 2153651"/>
              <a:gd name="connsiteX40" fmla="*/ 5691818 w 5817996"/>
              <a:gd name="connsiteY40" fmla="*/ 1418231 h 2153651"/>
              <a:gd name="connsiteX41" fmla="*/ 5817996 w 5817996"/>
              <a:gd name="connsiteY41" fmla="*/ 1722852 h 2153651"/>
              <a:gd name="connsiteX42" fmla="*/ 5387198 w 5817996"/>
              <a:gd name="connsiteY42" fmla="*/ 2153651 h 2153651"/>
              <a:gd name="connsiteX43" fmla="*/ 5082578 w 5817996"/>
              <a:gd name="connsiteY43" fmla="*/ 2027473 h 2153651"/>
              <a:gd name="connsiteX44" fmla="*/ 5077421 w 5817996"/>
              <a:gd name="connsiteY44" fmla="*/ 2021223 h 2153651"/>
              <a:gd name="connsiteX45" fmla="*/ 5072264 w 5817996"/>
              <a:gd name="connsiteY45" fmla="*/ 2027473 h 2153651"/>
              <a:gd name="connsiteX46" fmla="*/ 4767644 w 5817996"/>
              <a:gd name="connsiteY46" fmla="*/ 2153651 h 2153651"/>
              <a:gd name="connsiteX47" fmla="*/ 4463024 w 5817996"/>
              <a:gd name="connsiteY47" fmla="*/ 2027473 h 2153651"/>
              <a:gd name="connsiteX48" fmla="*/ 4457870 w 5817996"/>
              <a:gd name="connsiteY48" fmla="*/ 2021226 h 2153651"/>
              <a:gd name="connsiteX49" fmla="*/ 4452715 w 5817996"/>
              <a:gd name="connsiteY49" fmla="*/ 2027473 h 2153651"/>
              <a:gd name="connsiteX50" fmla="*/ 4148095 w 5817996"/>
              <a:gd name="connsiteY50" fmla="*/ 2153651 h 2153651"/>
              <a:gd name="connsiteX51" fmla="*/ 3843475 w 5817996"/>
              <a:gd name="connsiteY51" fmla="*/ 2027473 h 2153651"/>
              <a:gd name="connsiteX52" fmla="*/ 3838320 w 5817996"/>
              <a:gd name="connsiteY52" fmla="*/ 2021225 h 2153651"/>
              <a:gd name="connsiteX53" fmla="*/ 3833165 w 5817996"/>
              <a:gd name="connsiteY53" fmla="*/ 2027473 h 2153651"/>
              <a:gd name="connsiteX54" fmla="*/ 3528545 w 5817996"/>
              <a:gd name="connsiteY54" fmla="*/ 2153651 h 2153651"/>
              <a:gd name="connsiteX55" fmla="*/ 3223925 w 5817996"/>
              <a:gd name="connsiteY55" fmla="*/ 2027473 h 2153651"/>
              <a:gd name="connsiteX56" fmla="*/ 3218771 w 5817996"/>
              <a:gd name="connsiteY56" fmla="*/ 2021226 h 2153651"/>
              <a:gd name="connsiteX57" fmla="*/ 3213616 w 5817996"/>
              <a:gd name="connsiteY57" fmla="*/ 2027473 h 2153651"/>
              <a:gd name="connsiteX58" fmla="*/ 2908996 w 5817996"/>
              <a:gd name="connsiteY58" fmla="*/ 2153651 h 2153651"/>
              <a:gd name="connsiteX59" fmla="*/ 2604376 w 5817996"/>
              <a:gd name="connsiteY59" fmla="*/ 2027473 h 2153651"/>
              <a:gd name="connsiteX60" fmla="*/ 2599221 w 5817996"/>
              <a:gd name="connsiteY60" fmla="*/ 2021225 h 2153651"/>
              <a:gd name="connsiteX61" fmla="*/ 2594066 w 5817996"/>
              <a:gd name="connsiteY61" fmla="*/ 2027473 h 2153651"/>
              <a:gd name="connsiteX62" fmla="*/ 2289446 w 5817996"/>
              <a:gd name="connsiteY62" fmla="*/ 2153651 h 2153651"/>
              <a:gd name="connsiteX63" fmla="*/ 1984826 w 5817996"/>
              <a:gd name="connsiteY63" fmla="*/ 2027473 h 2153651"/>
              <a:gd name="connsiteX64" fmla="*/ 1979672 w 5817996"/>
              <a:gd name="connsiteY64" fmla="*/ 2021226 h 2153651"/>
              <a:gd name="connsiteX65" fmla="*/ 1974517 w 5817996"/>
              <a:gd name="connsiteY65" fmla="*/ 2027473 h 2153651"/>
              <a:gd name="connsiteX66" fmla="*/ 1669897 w 5817996"/>
              <a:gd name="connsiteY66" fmla="*/ 2153651 h 2153651"/>
              <a:gd name="connsiteX67" fmla="*/ 1365277 w 5817996"/>
              <a:gd name="connsiteY67" fmla="*/ 2027473 h 2153651"/>
              <a:gd name="connsiteX68" fmla="*/ 1360122 w 5817996"/>
              <a:gd name="connsiteY68" fmla="*/ 2021225 h 2153651"/>
              <a:gd name="connsiteX69" fmla="*/ 1354967 w 5817996"/>
              <a:gd name="connsiteY69" fmla="*/ 2027473 h 2153651"/>
              <a:gd name="connsiteX70" fmla="*/ 1050347 w 5817996"/>
              <a:gd name="connsiteY70" fmla="*/ 2153651 h 2153651"/>
              <a:gd name="connsiteX71" fmla="*/ 745727 w 5817996"/>
              <a:gd name="connsiteY71" fmla="*/ 2027473 h 2153651"/>
              <a:gd name="connsiteX72" fmla="*/ 740573 w 5817996"/>
              <a:gd name="connsiteY72" fmla="*/ 2021226 h 2153651"/>
              <a:gd name="connsiteX73" fmla="*/ 735419 w 5817996"/>
              <a:gd name="connsiteY73" fmla="*/ 2027473 h 2153651"/>
              <a:gd name="connsiteX74" fmla="*/ 430798 w 5817996"/>
              <a:gd name="connsiteY74" fmla="*/ 2153651 h 2153651"/>
              <a:gd name="connsiteX75" fmla="*/ 0 w 5817996"/>
              <a:gd name="connsiteY75" fmla="*/ 1722852 h 2153651"/>
              <a:gd name="connsiteX76" fmla="*/ 126178 w 5817996"/>
              <a:gd name="connsiteY76" fmla="*/ 1418231 h 2153651"/>
              <a:gd name="connsiteX77" fmla="*/ 148470 w 5817996"/>
              <a:gd name="connsiteY77" fmla="*/ 1399839 h 2153651"/>
              <a:gd name="connsiteX78" fmla="*/ 126178 w 5817996"/>
              <a:gd name="connsiteY78" fmla="*/ 1381446 h 2153651"/>
              <a:gd name="connsiteX79" fmla="*/ 0 w 5817996"/>
              <a:gd name="connsiteY79" fmla="*/ 1076825 h 2153651"/>
              <a:gd name="connsiteX80" fmla="*/ 126178 w 5817996"/>
              <a:gd name="connsiteY80" fmla="*/ 772204 h 2153651"/>
              <a:gd name="connsiteX81" fmla="*/ 148469 w 5817996"/>
              <a:gd name="connsiteY81" fmla="*/ 753812 h 2153651"/>
              <a:gd name="connsiteX82" fmla="*/ 126178 w 5817996"/>
              <a:gd name="connsiteY82" fmla="*/ 735420 h 2153651"/>
              <a:gd name="connsiteX83" fmla="*/ 0 w 5817996"/>
              <a:gd name="connsiteY83" fmla="*/ 430799 h 2153651"/>
              <a:gd name="connsiteX84" fmla="*/ 430798 w 5817996"/>
              <a:gd name="connsiteY84" fmla="*/ 0 h 2153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817996" h="2153651">
                <a:moveTo>
                  <a:pt x="430798" y="0"/>
                </a:moveTo>
                <a:cubicBezTo>
                  <a:pt x="549760" y="0"/>
                  <a:pt x="657459" y="48219"/>
                  <a:pt x="735418" y="126178"/>
                </a:cubicBezTo>
                <a:lnTo>
                  <a:pt x="740573" y="132426"/>
                </a:lnTo>
                <a:lnTo>
                  <a:pt x="745728" y="126178"/>
                </a:lnTo>
                <a:cubicBezTo>
                  <a:pt x="823687" y="48219"/>
                  <a:pt x="931387" y="0"/>
                  <a:pt x="1050348" y="0"/>
                </a:cubicBezTo>
                <a:cubicBezTo>
                  <a:pt x="1169310" y="0"/>
                  <a:pt x="1277009" y="48219"/>
                  <a:pt x="1354968" y="126178"/>
                </a:cubicBezTo>
                <a:lnTo>
                  <a:pt x="1360124" y="132426"/>
                </a:lnTo>
                <a:lnTo>
                  <a:pt x="1365279" y="126178"/>
                </a:lnTo>
                <a:cubicBezTo>
                  <a:pt x="1443238" y="48219"/>
                  <a:pt x="1550938" y="0"/>
                  <a:pt x="1669899" y="0"/>
                </a:cubicBezTo>
                <a:cubicBezTo>
                  <a:pt x="1788861" y="0"/>
                  <a:pt x="1896560" y="48219"/>
                  <a:pt x="1974519" y="126178"/>
                </a:cubicBezTo>
                <a:lnTo>
                  <a:pt x="1979674" y="132426"/>
                </a:lnTo>
                <a:lnTo>
                  <a:pt x="1984829" y="126178"/>
                </a:lnTo>
                <a:cubicBezTo>
                  <a:pt x="2062788" y="48219"/>
                  <a:pt x="2170488" y="0"/>
                  <a:pt x="2289449" y="0"/>
                </a:cubicBezTo>
                <a:cubicBezTo>
                  <a:pt x="2408411" y="0"/>
                  <a:pt x="2516110" y="48219"/>
                  <a:pt x="2594069" y="126178"/>
                </a:cubicBezTo>
                <a:lnTo>
                  <a:pt x="2599225" y="132426"/>
                </a:lnTo>
                <a:lnTo>
                  <a:pt x="2604380" y="126178"/>
                </a:lnTo>
                <a:cubicBezTo>
                  <a:pt x="2682339" y="48219"/>
                  <a:pt x="2790038" y="0"/>
                  <a:pt x="2909000" y="0"/>
                </a:cubicBezTo>
                <a:cubicBezTo>
                  <a:pt x="3027961" y="0"/>
                  <a:pt x="3135661" y="48219"/>
                  <a:pt x="3213620" y="126178"/>
                </a:cubicBezTo>
                <a:lnTo>
                  <a:pt x="3218775" y="132426"/>
                </a:lnTo>
                <a:lnTo>
                  <a:pt x="3223930" y="126178"/>
                </a:lnTo>
                <a:cubicBezTo>
                  <a:pt x="3301889" y="48219"/>
                  <a:pt x="3409589" y="0"/>
                  <a:pt x="3528550" y="0"/>
                </a:cubicBezTo>
                <a:cubicBezTo>
                  <a:pt x="3647512" y="0"/>
                  <a:pt x="3755211" y="48219"/>
                  <a:pt x="3833170" y="126178"/>
                </a:cubicBezTo>
                <a:lnTo>
                  <a:pt x="3838325" y="132426"/>
                </a:lnTo>
                <a:lnTo>
                  <a:pt x="3843480" y="126178"/>
                </a:lnTo>
                <a:cubicBezTo>
                  <a:pt x="3921439" y="48219"/>
                  <a:pt x="4029139" y="0"/>
                  <a:pt x="4148100" y="0"/>
                </a:cubicBezTo>
                <a:cubicBezTo>
                  <a:pt x="4267062" y="0"/>
                  <a:pt x="4374761" y="48219"/>
                  <a:pt x="4452720" y="126178"/>
                </a:cubicBezTo>
                <a:lnTo>
                  <a:pt x="4457875" y="132425"/>
                </a:lnTo>
                <a:lnTo>
                  <a:pt x="4463029" y="126178"/>
                </a:lnTo>
                <a:cubicBezTo>
                  <a:pt x="4540988" y="48219"/>
                  <a:pt x="4648688" y="0"/>
                  <a:pt x="4767649" y="0"/>
                </a:cubicBezTo>
                <a:cubicBezTo>
                  <a:pt x="4886610" y="0"/>
                  <a:pt x="4994310" y="48219"/>
                  <a:pt x="5072269" y="126178"/>
                </a:cubicBezTo>
                <a:lnTo>
                  <a:pt x="5077424" y="132425"/>
                </a:lnTo>
                <a:lnTo>
                  <a:pt x="5082578" y="126178"/>
                </a:lnTo>
                <a:cubicBezTo>
                  <a:pt x="5160537" y="48219"/>
                  <a:pt x="5268236" y="0"/>
                  <a:pt x="5387198" y="0"/>
                </a:cubicBezTo>
                <a:cubicBezTo>
                  <a:pt x="5625121" y="0"/>
                  <a:pt x="5817996" y="192875"/>
                  <a:pt x="5817996" y="430799"/>
                </a:cubicBezTo>
                <a:cubicBezTo>
                  <a:pt x="5817996" y="549761"/>
                  <a:pt x="5769777" y="657461"/>
                  <a:pt x="5691818" y="735420"/>
                </a:cubicBezTo>
                <a:lnTo>
                  <a:pt x="5669527" y="753812"/>
                </a:lnTo>
                <a:lnTo>
                  <a:pt x="5691818" y="772204"/>
                </a:lnTo>
                <a:cubicBezTo>
                  <a:pt x="5769777" y="850163"/>
                  <a:pt x="5817996" y="957863"/>
                  <a:pt x="5817996" y="1076825"/>
                </a:cubicBezTo>
                <a:cubicBezTo>
                  <a:pt x="5817996" y="1195787"/>
                  <a:pt x="5769777" y="1303487"/>
                  <a:pt x="5691818" y="1381446"/>
                </a:cubicBezTo>
                <a:lnTo>
                  <a:pt x="5669526" y="1399839"/>
                </a:lnTo>
                <a:lnTo>
                  <a:pt x="5691818" y="1418231"/>
                </a:lnTo>
                <a:cubicBezTo>
                  <a:pt x="5769777" y="1496190"/>
                  <a:pt x="5817996" y="1603890"/>
                  <a:pt x="5817996" y="1722852"/>
                </a:cubicBezTo>
                <a:cubicBezTo>
                  <a:pt x="5817996" y="1960776"/>
                  <a:pt x="5625121" y="2153651"/>
                  <a:pt x="5387198" y="2153651"/>
                </a:cubicBezTo>
                <a:cubicBezTo>
                  <a:pt x="5268236" y="2153651"/>
                  <a:pt x="5160537" y="2105432"/>
                  <a:pt x="5082578" y="2027473"/>
                </a:cubicBezTo>
                <a:lnTo>
                  <a:pt x="5077421" y="2021223"/>
                </a:lnTo>
                <a:lnTo>
                  <a:pt x="5072264" y="2027473"/>
                </a:lnTo>
                <a:cubicBezTo>
                  <a:pt x="4994305" y="2105432"/>
                  <a:pt x="4886606" y="2153651"/>
                  <a:pt x="4767644" y="2153651"/>
                </a:cubicBezTo>
                <a:cubicBezTo>
                  <a:pt x="4648683" y="2153651"/>
                  <a:pt x="4540983" y="2105432"/>
                  <a:pt x="4463024" y="2027473"/>
                </a:cubicBezTo>
                <a:lnTo>
                  <a:pt x="4457870" y="2021226"/>
                </a:lnTo>
                <a:lnTo>
                  <a:pt x="4452715" y="2027473"/>
                </a:lnTo>
                <a:cubicBezTo>
                  <a:pt x="4374756" y="2105432"/>
                  <a:pt x="4267057" y="2153651"/>
                  <a:pt x="4148095" y="2153651"/>
                </a:cubicBezTo>
                <a:cubicBezTo>
                  <a:pt x="4029134" y="2153651"/>
                  <a:pt x="3921434" y="2105432"/>
                  <a:pt x="3843475" y="2027473"/>
                </a:cubicBezTo>
                <a:lnTo>
                  <a:pt x="3838320" y="2021225"/>
                </a:lnTo>
                <a:lnTo>
                  <a:pt x="3833165" y="2027473"/>
                </a:lnTo>
                <a:cubicBezTo>
                  <a:pt x="3755206" y="2105432"/>
                  <a:pt x="3647506" y="2153651"/>
                  <a:pt x="3528545" y="2153651"/>
                </a:cubicBezTo>
                <a:cubicBezTo>
                  <a:pt x="3409584" y="2153651"/>
                  <a:pt x="3301884" y="2105432"/>
                  <a:pt x="3223925" y="2027473"/>
                </a:cubicBezTo>
                <a:lnTo>
                  <a:pt x="3218771" y="2021226"/>
                </a:lnTo>
                <a:lnTo>
                  <a:pt x="3213616" y="2027473"/>
                </a:lnTo>
                <a:cubicBezTo>
                  <a:pt x="3135657" y="2105432"/>
                  <a:pt x="3027958" y="2153651"/>
                  <a:pt x="2908996" y="2153651"/>
                </a:cubicBezTo>
                <a:cubicBezTo>
                  <a:pt x="2790035" y="2153651"/>
                  <a:pt x="2682335" y="2105432"/>
                  <a:pt x="2604376" y="2027473"/>
                </a:cubicBezTo>
                <a:lnTo>
                  <a:pt x="2599221" y="2021225"/>
                </a:lnTo>
                <a:lnTo>
                  <a:pt x="2594066" y="2027473"/>
                </a:lnTo>
                <a:cubicBezTo>
                  <a:pt x="2516107" y="2105432"/>
                  <a:pt x="2408408" y="2153651"/>
                  <a:pt x="2289446" y="2153651"/>
                </a:cubicBezTo>
                <a:cubicBezTo>
                  <a:pt x="2170485" y="2153651"/>
                  <a:pt x="2062785" y="2105432"/>
                  <a:pt x="1984826" y="2027473"/>
                </a:cubicBezTo>
                <a:lnTo>
                  <a:pt x="1979672" y="2021226"/>
                </a:lnTo>
                <a:lnTo>
                  <a:pt x="1974517" y="2027473"/>
                </a:lnTo>
                <a:cubicBezTo>
                  <a:pt x="1896558" y="2105432"/>
                  <a:pt x="1788859" y="2153651"/>
                  <a:pt x="1669897" y="2153651"/>
                </a:cubicBezTo>
                <a:cubicBezTo>
                  <a:pt x="1550936" y="2153651"/>
                  <a:pt x="1443236" y="2105432"/>
                  <a:pt x="1365277" y="2027473"/>
                </a:cubicBezTo>
                <a:lnTo>
                  <a:pt x="1360122" y="2021225"/>
                </a:lnTo>
                <a:lnTo>
                  <a:pt x="1354967" y="2027473"/>
                </a:lnTo>
                <a:cubicBezTo>
                  <a:pt x="1277008" y="2105432"/>
                  <a:pt x="1169309" y="2153651"/>
                  <a:pt x="1050347" y="2153651"/>
                </a:cubicBezTo>
                <a:cubicBezTo>
                  <a:pt x="931386" y="2153651"/>
                  <a:pt x="823686" y="2105432"/>
                  <a:pt x="745727" y="2027473"/>
                </a:cubicBezTo>
                <a:lnTo>
                  <a:pt x="740573" y="2021226"/>
                </a:lnTo>
                <a:lnTo>
                  <a:pt x="735419" y="2027473"/>
                </a:lnTo>
                <a:cubicBezTo>
                  <a:pt x="657459" y="2105432"/>
                  <a:pt x="549760" y="2153651"/>
                  <a:pt x="430798" y="2153651"/>
                </a:cubicBezTo>
                <a:cubicBezTo>
                  <a:pt x="192875" y="2153651"/>
                  <a:pt x="0" y="1960776"/>
                  <a:pt x="0" y="1722852"/>
                </a:cubicBezTo>
                <a:cubicBezTo>
                  <a:pt x="0" y="1603890"/>
                  <a:pt x="48219" y="1496190"/>
                  <a:pt x="126178" y="1418231"/>
                </a:cubicBezTo>
                <a:lnTo>
                  <a:pt x="148470" y="1399839"/>
                </a:lnTo>
                <a:lnTo>
                  <a:pt x="126178" y="1381446"/>
                </a:lnTo>
                <a:cubicBezTo>
                  <a:pt x="48219" y="1303487"/>
                  <a:pt x="0" y="1195787"/>
                  <a:pt x="0" y="1076825"/>
                </a:cubicBezTo>
                <a:cubicBezTo>
                  <a:pt x="0" y="957863"/>
                  <a:pt x="48219" y="850163"/>
                  <a:pt x="126178" y="772204"/>
                </a:cubicBezTo>
                <a:lnTo>
                  <a:pt x="148469" y="753812"/>
                </a:lnTo>
                <a:lnTo>
                  <a:pt x="126178" y="735420"/>
                </a:lnTo>
                <a:cubicBezTo>
                  <a:pt x="48219" y="657461"/>
                  <a:pt x="0" y="549761"/>
                  <a:pt x="0" y="430799"/>
                </a:cubicBezTo>
                <a:cubicBezTo>
                  <a:pt x="0" y="192875"/>
                  <a:pt x="192875" y="0"/>
                  <a:pt x="43079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86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5" name="Picture 4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4302567-A2EE-4961-9E76-511CEA62C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2" y="2142160"/>
            <a:ext cx="4283976" cy="402693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7864FD-601A-A7A8-0217-FD576D87D018}"/>
              </a:ext>
            </a:extLst>
          </p:cNvPr>
          <p:cNvSpPr txBox="1"/>
          <p:nvPr/>
        </p:nvSpPr>
        <p:spPr>
          <a:xfrm>
            <a:off x="5153025" y="2524125"/>
            <a:ext cx="62388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Hoạt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động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2: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Lựa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chọn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vật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liệu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và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dụng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ea typeface="Calibri" panose="020F0502020204030204" pitchFamily="34" charset="0"/>
              </a:rPr>
              <a:t>cụ</a:t>
            </a:r>
            <a:r>
              <a:rPr lang="en-US" sz="48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43568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319</Words>
  <Application>Microsoft Office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微软雅黑</vt:lpstr>
      <vt:lpstr>Arial</vt:lpstr>
      <vt:lpstr>Calibri</vt:lpstr>
      <vt:lpstr>Calibri Light</vt:lpstr>
      <vt:lpstr>Cambria</vt:lpstr>
      <vt:lpstr>Times New Roman</vt:lpstr>
      <vt:lpstr>思源黑体 CN 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17</cp:revision>
  <dcterms:created xsi:type="dcterms:W3CDTF">2024-02-07T09:56:32Z</dcterms:created>
  <dcterms:modified xsi:type="dcterms:W3CDTF">2026-04-22T09:38:44Z</dcterms:modified>
</cp:coreProperties>
</file>